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61" r:id="rId4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00" autoAdjust="0"/>
    <p:restoredTop sz="94660"/>
  </p:normalViewPr>
  <p:slideViewPr>
    <p:cSldViewPr snapToGrid="0">
      <p:cViewPr varScale="1">
        <p:scale>
          <a:sx n="84" d="100"/>
          <a:sy n="84" d="100"/>
        </p:scale>
        <p:origin x="108" y="4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D2EE2BC-8C70-FA33-6AB3-462EE5E00CB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91A7BA25-7394-1C11-600F-827D1735708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B77D4555-BED6-D93D-9DE3-7E14F3C939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2BD9A-ED78-4626-8E0A-23D61E50EE58}" type="datetimeFigureOut">
              <a:rPr lang="ko-KR" altLang="en-US" smtClean="0"/>
              <a:t>2025-04-12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16413FEF-53E8-1291-EC08-B4E5A520FF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3BA467F6-EED7-39DD-7221-4475AA15DA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05734-7725-4E63-A7DE-F8892BFF61A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862456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B0EE7694-EF9A-5853-CEAE-684B5B6F2B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FD16B84D-80A1-6B6A-4DCB-0E3B20AE16C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6B528F31-A317-22F9-611C-B8F81B17D0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2BD9A-ED78-4626-8E0A-23D61E50EE58}" type="datetimeFigureOut">
              <a:rPr lang="ko-KR" altLang="en-US" smtClean="0"/>
              <a:t>2025-04-12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919AA632-0752-2F59-9E0F-201C32169C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F2CE7E88-A716-DAA1-C23B-0AA9F7CB7C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05734-7725-4E63-A7DE-F8892BFF61A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809884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573419F5-585D-EF0C-68C5-5D7EB9AB501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E3D9B7ED-F9C2-E9B9-B9AF-A72705718A9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08E9F0C9-26A4-43CD-D147-C4F71B801F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2BD9A-ED78-4626-8E0A-23D61E50EE58}" type="datetimeFigureOut">
              <a:rPr lang="ko-KR" altLang="en-US" smtClean="0"/>
              <a:t>2025-04-12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8F62164B-1062-ED92-21FD-6CB57E415C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AE132BAA-6B8B-35DF-367F-7EE216008D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05734-7725-4E63-A7DE-F8892BFF61A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286583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A873E6E-4C76-D8A0-98BE-93F5D638FF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9F6ED660-278F-1D7F-DA0E-3F2D537DFA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EEAE0967-E6D5-2FE8-2A45-3C5BEDBBE9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2BD9A-ED78-4626-8E0A-23D61E50EE58}" type="datetimeFigureOut">
              <a:rPr lang="ko-KR" altLang="en-US" smtClean="0"/>
              <a:t>2025-04-12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2053AC66-CB85-8993-6FCD-5A414D8F66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B57E49E8-1178-D927-8609-3D9649B9DA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05734-7725-4E63-A7DE-F8892BFF61A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34492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B54F9F51-7AEA-BC07-4476-0A52EB0F59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F997BE5E-655A-435F-67C6-3B764F0C41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CA6FB1F7-D5BC-5738-34B4-BFADDF4A67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2BD9A-ED78-4626-8E0A-23D61E50EE58}" type="datetimeFigureOut">
              <a:rPr lang="ko-KR" altLang="en-US" smtClean="0"/>
              <a:t>2025-04-12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70EE4F96-64E4-B605-8A87-F860F260CC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0DD6C2DC-3E58-6D68-AD02-EEFEBCDE49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05734-7725-4E63-A7DE-F8892BFF61A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837726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B53D571-58FA-0CAB-92D9-3AA8EAB327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11C5A3FD-A49E-D3B5-15D7-8C9D99A645C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458CD834-8E19-D82A-9E9D-B0BEEA1DDAE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76858517-1057-7247-C3A6-DB158CBA50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2BD9A-ED78-4626-8E0A-23D61E50EE58}" type="datetimeFigureOut">
              <a:rPr lang="ko-KR" altLang="en-US" smtClean="0"/>
              <a:t>2025-04-12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139AD67D-1B1F-EA0F-F093-96615E54DA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8E048D43-449C-AC04-F548-EF7B2BB113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05734-7725-4E63-A7DE-F8892BFF61A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94115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09797628-396D-1C3F-DCA3-0C255E2083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E4E1BA75-4029-88E8-A3D9-3F5C880EAC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E5FE2BA8-EAA3-8129-9CF8-C3DFDDE5104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74F2A19D-0BDC-C99A-164A-E74042A7A85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9D0D7302-FF8F-D2F3-1DBA-54C27D89660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50BCAA80-968D-2CD8-6880-10A618F7BD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2BD9A-ED78-4626-8E0A-23D61E50EE58}" type="datetimeFigureOut">
              <a:rPr lang="ko-KR" altLang="en-US" smtClean="0"/>
              <a:t>2025-04-12</a:t>
            </a:fld>
            <a:endParaRPr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B68126AE-31CA-132A-DC56-F787DD7BBB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80ACB644-1D7A-D3BF-8908-E34152E8F6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05734-7725-4E63-A7DE-F8892BFF61A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197170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9ED6DE4F-7C6B-3DAD-393D-3AD7122B43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55119DB0-7031-7633-C5F1-7E78F3356F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2BD9A-ED78-4626-8E0A-23D61E50EE58}" type="datetimeFigureOut">
              <a:rPr lang="ko-KR" altLang="en-US" smtClean="0"/>
              <a:t>2025-04-12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4258E990-8484-B9B7-4C34-AFB71090E5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5CB6B6CD-6BBA-0D84-3B24-FE244E5F3A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05734-7725-4E63-A7DE-F8892BFF61A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67927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928F36DD-1291-E087-30F2-96B92878C2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2BD9A-ED78-4626-8E0A-23D61E50EE58}" type="datetimeFigureOut">
              <a:rPr lang="ko-KR" altLang="en-US" smtClean="0"/>
              <a:t>2025-04-12</a:t>
            </a:fld>
            <a:endParaRPr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F27F342C-00DE-69BA-65C0-8895FDF417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E6B63625-B96F-DACC-30E1-ED8BE65F62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05734-7725-4E63-A7DE-F8892BFF61A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045996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97748D4D-B777-447A-E9DA-D0A2A77182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B31E3BCF-1187-4E6C-566A-D45C56369E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FFDDB589-9A79-1727-BD4E-43931A99E4C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65C2E077-3D14-9632-3A80-606DD31E06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2BD9A-ED78-4626-8E0A-23D61E50EE58}" type="datetimeFigureOut">
              <a:rPr lang="ko-KR" altLang="en-US" smtClean="0"/>
              <a:t>2025-04-12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8F10E7E9-0DDF-7885-6558-4156C207F2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FFC50217-13BA-79BF-093E-D17212F83C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05734-7725-4E63-A7DE-F8892BFF61A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17298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E5C6F31-832E-2931-E778-55BD1E82E3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F58F815F-9484-620C-5AE6-8766054901E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6BDE8AF9-14F0-0250-3866-BDD26788568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96033921-ADFB-030B-F0EF-7B61794D6C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2BD9A-ED78-4626-8E0A-23D61E50EE58}" type="datetimeFigureOut">
              <a:rPr lang="ko-KR" altLang="en-US" smtClean="0"/>
              <a:t>2025-04-12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5EAC9080-83DD-A72B-5159-A9067D0898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1B403A1C-BC3D-D194-8223-8CA05EC76B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05734-7725-4E63-A7DE-F8892BFF61A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385172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53AF9731-E653-0ACF-A609-352AB7E513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8354555B-EF75-E85C-1786-30304512E6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1929E8E5-E58E-9D0C-687B-5ECA1EF3F26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DD2BD9A-ED78-4626-8E0A-23D61E50EE58}" type="datetimeFigureOut">
              <a:rPr lang="ko-KR" altLang="en-US" smtClean="0"/>
              <a:t>2025-04-12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664C5A81-0D90-F0B9-CC19-438AA6E4394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43634A59-CEDB-A9C9-D13C-7AA321746A0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BA05734-7725-4E63-A7DE-F8892BFF61A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603101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4">
            <a:extLst>
              <a:ext uri="{FF2B5EF4-FFF2-40B4-BE49-F238E27FC236}">
                <a16:creationId xmlns:a16="http://schemas.microsoft.com/office/drawing/2014/main" id="{DADAC240-B76F-E01F-8C1C-285C5037E46E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1695450" y="0"/>
            <a:ext cx="8801100" cy="6858000"/>
            <a:chOff x="1068" y="0"/>
            <a:chExt cx="5544" cy="4320"/>
          </a:xfrm>
        </p:grpSpPr>
        <p:sp>
          <p:nvSpPr>
            <p:cNvPr id="8" name="Freeform 5">
              <a:extLst>
                <a:ext uri="{FF2B5EF4-FFF2-40B4-BE49-F238E27FC236}">
                  <a16:creationId xmlns:a16="http://schemas.microsoft.com/office/drawing/2014/main" id="{4546EF48-CCE9-FF4B-FF2F-788F450E7882}"/>
                </a:ext>
              </a:extLst>
            </p:cNvPr>
            <p:cNvSpPr>
              <a:spLocks/>
            </p:cNvSpPr>
            <p:nvPr/>
          </p:nvSpPr>
          <p:spPr bwMode="auto">
            <a:xfrm>
              <a:off x="4874" y="667"/>
              <a:ext cx="536" cy="450"/>
            </a:xfrm>
            <a:custGeom>
              <a:avLst/>
              <a:gdLst>
                <a:gd name="T0" fmla="*/ 1317 w 1608"/>
                <a:gd name="T1" fmla="*/ 1314 h 1349"/>
                <a:gd name="T2" fmla="*/ 1288 w 1608"/>
                <a:gd name="T3" fmla="*/ 1204 h 1349"/>
                <a:gd name="T4" fmla="*/ 1257 w 1608"/>
                <a:gd name="T5" fmla="*/ 1093 h 1349"/>
                <a:gd name="T6" fmla="*/ 1254 w 1608"/>
                <a:gd name="T7" fmla="*/ 1017 h 1349"/>
                <a:gd name="T8" fmla="*/ 1258 w 1608"/>
                <a:gd name="T9" fmla="*/ 857 h 1349"/>
                <a:gd name="T10" fmla="*/ 1245 w 1608"/>
                <a:gd name="T11" fmla="*/ 780 h 1349"/>
                <a:gd name="T12" fmla="*/ 1177 w 1608"/>
                <a:gd name="T13" fmla="*/ 759 h 1349"/>
                <a:gd name="T14" fmla="*/ 1084 w 1608"/>
                <a:gd name="T15" fmla="*/ 752 h 1349"/>
                <a:gd name="T16" fmla="*/ 963 w 1608"/>
                <a:gd name="T17" fmla="*/ 713 h 1349"/>
                <a:gd name="T18" fmla="*/ 796 w 1608"/>
                <a:gd name="T19" fmla="*/ 656 h 1349"/>
                <a:gd name="T20" fmla="*/ 672 w 1608"/>
                <a:gd name="T21" fmla="*/ 690 h 1349"/>
                <a:gd name="T22" fmla="*/ 542 w 1608"/>
                <a:gd name="T23" fmla="*/ 704 h 1349"/>
                <a:gd name="T24" fmla="*/ 398 w 1608"/>
                <a:gd name="T25" fmla="*/ 702 h 1349"/>
                <a:gd name="T26" fmla="*/ 254 w 1608"/>
                <a:gd name="T27" fmla="*/ 700 h 1349"/>
                <a:gd name="T28" fmla="*/ 204 w 1608"/>
                <a:gd name="T29" fmla="*/ 746 h 1349"/>
                <a:gd name="T30" fmla="*/ 161 w 1608"/>
                <a:gd name="T31" fmla="*/ 951 h 1349"/>
                <a:gd name="T32" fmla="*/ 135 w 1608"/>
                <a:gd name="T33" fmla="*/ 1154 h 1349"/>
                <a:gd name="T34" fmla="*/ 90 w 1608"/>
                <a:gd name="T35" fmla="*/ 1153 h 1349"/>
                <a:gd name="T36" fmla="*/ 49 w 1608"/>
                <a:gd name="T37" fmla="*/ 1031 h 1349"/>
                <a:gd name="T38" fmla="*/ 19 w 1608"/>
                <a:gd name="T39" fmla="*/ 885 h 1349"/>
                <a:gd name="T40" fmla="*/ 0 w 1608"/>
                <a:gd name="T41" fmla="*/ 738 h 1349"/>
                <a:gd name="T42" fmla="*/ 9 w 1608"/>
                <a:gd name="T43" fmla="*/ 667 h 1349"/>
                <a:gd name="T44" fmla="*/ 36 w 1608"/>
                <a:gd name="T45" fmla="*/ 597 h 1349"/>
                <a:gd name="T46" fmla="*/ 33 w 1608"/>
                <a:gd name="T47" fmla="*/ 512 h 1349"/>
                <a:gd name="T48" fmla="*/ 33 w 1608"/>
                <a:gd name="T49" fmla="*/ 391 h 1349"/>
                <a:gd name="T50" fmla="*/ 71 w 1608"/>
                <a:gd name="T51" fmla="*/ 277 h 1349"/>
                <a:gd name="T52" fmla="*/ 145 w 1608"/>
                <a:gd name="T53" fmla="*/ 182 h 1349"/>
                <a:gd name="T54" fmla="*/ 241 w 1608"/>
                <a:gd name="T55" fmla="*/ 135 h 1349"/>
                <a:gd name="T56" fmla="*/ 293 w 1608"/>
                <a:gd name="T57" fmla="*/ 85 h 1349"/>
                <a:gd name="T58" fmla="*/ 368 w 1608"/>
                <a:gd name="T59" fmla="*/ 45 h 1349"/>
                <a:gd name="T60" fmla="*/ 508 w 1608"/>
                <a:gd name="T61" fmla="*/ 5 h 1349"/>
                <a:gd name="T62" fmla="*/ 683 w 1608"/>
                <a:gd name="T63" fmla="*/ 3 h 1349"/>
                <a:gd name="T64" fmla="*/ 852 w 1608"/>
                <a:gd name="T65" fmla="*/ 32 h 1349"/>
                <a:gd name="T66" fmla="*/ 962 w 1608"/>
                <a:gd name="T67" fmla="*/ 69 h 1349"/>
                <a:gd name="T68" fmla="*/ 1081 w 1608"/>
                <a:gd name="T69" fmla="*/ 123 h 1349"/>
                <a:gd name="T70" fmla="*/ 1235 w 1608"/>
                <a:gd name="T71" fmla="*/ 225 h 1349"/>
                <a:gd name="T72" fmla="*/ 1365 w 1608"/>
                <a:gd name="T73" fmla="*/ 355 h 1349"/>
                <a:gd name="T74" fmla="*/ 1446 w 1608"/>
                <a:gd name="T75" fmla="*/ 492 h 1349"/>
                <a:gd name="T76" fmla="*/ 1468 w 1608"/>
                <a:gd name="T77" fmla="*/ 555 h 1349"/>
                <a:gd name="T78" fmla="*/ 1473 w 1608"/>
                <a:gd name="T79" fmla="*/ 561 h 1349"/>
                <a:gd name="T80" fmla="*/ 1512 w 1608"/>
                <a:gd name="T81" fmla="*/ 636 h 1349"/>
                <a:gd name="T82" fmla="*/ 1555 w 1608"/>
                <a:gd name="T83" fmla="*/ 704 h 1349"/>
                <a:gd name="T84" fmla="*/ 1595 w 1608"/>
                <a:gd name="T85" fmla="*/ 820 h 1349"/>
                <a:gd name="T86" fmla="*/ 1607 w 1608"/>
                <a:gd name="T87" fmla="*/ 987 h 1349"/>
                <a:gd name="T88" fmla="*/ 1577 w 1608"/>
                <a:gd name="T89" fmla="*/ 1150 h 1349"/>
                <a:gd name="T90" fmla="*/ 1535 w 1608"/>
                <a:gd name="T91" fmla="*/ 1253 h 1349"/>
                <a:gd name="T92" fmla="*/ 1439 w 1608"/>
                <a:gd name="T93" fmla="*/ 1275 h 1349"/>
                <a:gd name="T94" fmla="*/ 1365 w 1608"/>
                <a:gd name="T95" fmla="*/ 1329 h 13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1608" h="1349">
                  <a:moveTo>
                    <a:pt x="1319" y="1349"/>
                  </a:moveTo>
                  <a:lnTo>
                    <a:pt x="1319" y="1349"/>
                  </a:lnTo>
                  <a:lnTo>
                    <a:pt x="1319" y="1332"/>
                  </a:lnTo>
                  <a:lnTo>
                    <a:pt x="1317" y="1314"/>
                  </a:lnTo>
                  <a:lnTo>
                    <a:pt x="1315" y="1296"/>
                  </a:lnTo>
                  <a:lnTo>
                    <a:pt x="1310" y="1277"/>
                  </a:lnTo>
                  <a:lnTo>
                    <a:pt x="1300" y="1241"/>
                  </a:lnTo>
                  <a:lnTo>
                    <a:pt x="1288" y="1204"/>
                  </a:lnTo>
                  <a:lnTo>
                    <a:pt x="1276" y="1169"/>
                  </a:lnTo>
                  <a:lnTo>
                    <a:pt x="1264" y="1130"/>
                  </a:lnTo>
                  <a:lnTo>
                    <a:pt x="1260" y="1113"/>
                  </a:lnTo>
                  <a:lnTo>
                    <a:pt x="1257" y="1093"/>
                  </a:lnTo>
                  <a:lnTo>
                    <a:pt x="1254" y="1074"/>
                  </a:lnTo>
                  <a:lnTo>
                    <a:pt x="1254" y="1055"/>
                  </a:lnTo>
                  <a:lnTo>
                    <a:pt x="1254" y="1055"/>
                  </a:lnTo>
                  <a:lnTo>
                    <a:pt x="1254" y="1017"/>
                  </a:lnTo>
                  <a:lnTo>
                    <a:pt x="1257" y="977"/>
                  </a:lnTo>
                  <a:lnTo>
                    <a:pt x="1258" y="937"/>
                  </a:lnTo>
                  <a:lnTo>
                    <a:pt x="1258" y="897"/>
                  </a:lnTo>
                  <a:lnTo>
                    <a:pt x="1258" y="857"/>
                  </a:lnTo>
                  <a:lnTo>
                    <a:pt x="1255" y="838"/>
                  </a:lnTo>
                  <a:lnTo>
                    <a:pt x="1254" y="818"/>
                  </a:lnTo>
                  <a:lnTo>
                    <a:pt x="1250" y="798"/>
                  </a:lnTo>
                  <a:lnTo>
                    <a:pt x="1245" y="780"/>
                  </a:lnTo>
                  <a:lnTo>
                    <a:pt x="1239" y="761"/>
                  </a:lnTo>
                  <a:lnTo>
                    <a:pt x="1233" y="741"/>
                  </a:lnTo>
                  <a:lnTo>
                    <a:pt x="1177" y="759"/>
                  </a:lnTo>
                  <a:lnTo>
                    <a:pt x="1177" y="759"/>
                  </a:lnTo>
                  <a:lnTo>
                    <a:pt x="1152" y="759"/>
                  </a:lnTo>
                  <a:lnTo>
                    <a:pt x="1128" y="758"/>
                  </a:lnTo>
                  <a:lnTo>
                    <a:pt x="1106" y="755"/>
                  </a:lnTo>
                  <a:lnTo>
                    <a:pt x="1084" y="752"/>
                  </a:lnTo>
                  <a:lnTo>
                    <a:pt x="1063" y="747"/>
                  </a:lnTo>
                  <a:lnTo>
                    <a:pt x="1043" y="741"/>
                  </a:lnTo>
                  <a:lnTo>
                    <a:pt x="1001" y="730"/>
                  </a:lnTo>
                  <a:lnTo>
                    <a:pt x="963" y="713"/>
                  </a:lnTo>
                  <a:lnTo>
                    <a:pt x="923" y="694"/>
                  </a:lnTo>
                  <a:lnTo>
                    <a:pt x="838" y="651"/>
                  </a:lnTo>
                  <a:lnTo>
                    <a:pt x="796" y="656"/>
                  </a:lnTo>
                  <a:lnTo>
                    <a:pt x="796" y="656"/>
                  </a:lnTo>
                  <a:lnTo>
                    <a:pt x="767" y="667"/>
                  </a:lnTo>
                  <a:lnTo>
                    <a:pt x="737" y="676"/>
                  </a:lnTo>
                  <a:lnTo>
                    <a:pt x="705" y="684"/>
                  </a:lnTo>
                  <a:lnTo>
                    <a:pt x="672" y="690"/>
                  </a:lnTo>
                  <a:lnTo>
                    <a:pt x="638" y="694"/>
                  </a:lnTo>
                  <a:lnTo>
                    <a:pt x="606" y="699"/>
                  </a:lnTo>
                  <a:lnTo>
                    <a:pt x="542" y="704"/>
                  </a:lnTo>
                  <a:lnTo>
                    <a:pt x="542" y="704"/>
                  </a:lnTo>
                  <a:lnTo>
                    <a:pt x="507" y="706"/>
                  </a:lnTo>
                  <a:lnTo>
                    <a:pt x="471" y="706"/>
                  </a:lnTo>
                  <a:lnTo>
                    <a:pt x="434" y="704"/>
                  </a:lnTo>
                  <a:lnTo>
                    <a:pt x="398" y="702"/>
                  </a:lnTo>
                  <a:lnTo>
                    <a:pt x="361" y="700"/>
                  </a:lnTo>
                  <a:lnTo>
                    <a:pt x="325" y="699"/>
                  </a:lnTo>
                  <a:lnTo>
                    <a:pt x="290" y="699"/>
                  </a:lnTo>
                  <a:lnTo>
                    <a:pt x="254" y="700"/>
                  </a:lnTo>
                  <a:lnTo>
                    <a:pt x="220" y="697"/>
                  </a:lnTo>
                  <a:lnTo>
                    <a:pt x="220" y="697"/>
                  </a:lnTo>
                  <a:lnTo>
                    <a:pt x="211" y="721"/>
                  </a:lnTo>
                  <a:lnTo>
                    <a:pt x="204" y="746"/>
                  </a:lnTo>
                  <a:lnTo>
                    <a:pt x="191" y="796"/>
                  </a:lnTo>
                  <a:lnTo>
                    <a:pt x="179" y="848"/>
                  </a:lnTo>
                  <a:lnTo>
                    <a:pt x="170" y="900"/>
                  </a:lnTo>
                  <a:lnTo>
                    <a:pt x="161" y="951"/>
                  </a:lnTo>
                  <a:lnTo>
                    <a:pt x="155" y="1003"/>
                  </a:lnTo>
                  <a:lnTo>
                    <a:pt x="141" y="1107"/>
                  </a:lnTo>
                  <a:lnTo>
                    <a:pt x="141" y="1107"/>
                  </a:lnTo>
                  <a:lnTo>
                    <a:pt x="135" y="1154"/>
                  </a:lnTo>
                  <a:lnTo>
                    <a:pt x="132" y="1200"/>
                  </a:lnTo>
                  <a:lnTo>
                    <a:pt x="99" y="1169"/>
                  </a:lnTo>
                  <a:lnTo>
                    <a:pt x="99" y="1169"/>
                  </a:lnTo>
                  <a:lnTo>
                    <a:pt x="90" y="1153"/>
                  </a:lnTo>
                  <a:lnTo>
                    <a:pt x="83" y="1136"/>
                  </a:lnTo>
                  <a:lnTo>
                    <a:pt x="70" y="1104"/>
                  </a:lnTo>
                  <a:lnTo>
                    <a:pt x="58" y="1068"/>
                  </a:lnTo>
                  <a:lnTo>
                    <a:pt x="49" y="1031"/>
                  </a:lnTo>
                  <a:lnTo>
                    <a:pt x="34" y="959"/>
                  </a:lnTo>
                  <a:lnTo>
                    <a:pt x="27" y="920"/>
                  </a:lnTo>
                  <a:lnTo>
                    <a:pt x="19" y="885"/>
                  </a:lnTo>
                  <a:lnTo>
                    <a:pt x="19" y="885"/>
                  </a:lnTo>
                  <a:lnTo>
                    <a:pt x="11" y="846"/>
                  </a:lnTo>
                  <a:lnTo>
                    <a:pt x="5" y="811"/>
                  </a:lnTo>
                  <a:lnTo>
                    <a:pt x="0" y="774"/>
                  </a:lnTo>
                  <a:lnTo>
                    <a:pt x="0" y="738"/>
                  </a:lnTo>
                  <a:lnTo>
                    <a:pt x="2" y="721"/>
                  </a:lnTo>
                  <a:lnTo>
                    <a:pt x="3" y="703"/>
                  </a:lnTo>
                  <a:lnTo>
                    <a:pt x="6" y="685"/>
                  </a:lnTo>
                  <a:lnTo>
                    <a:pt x="9" y="667"/>
                  </a:lnTo>
                  <a:lnTo>
                    <a:pt x="15" y="650"/>
                  </a:lnTo>
                  <a:lnTo>
                    <a:pt x="21" y="632"/>
                  </a:lnTo>
                  <a:lnTo>
                    <a:pt x="28" y="614"/>
                  </a:lnTo>
                  <a:lnTo>
                    <a:pt x="36" y="597"/>
                  </a:lnTo>
                  <a:lnTo>
                    <a:pt x="46" y="571"/>
                  </a:lnTo>
                  <a:lnTo>
                    <a:pt x="46" y="571"/>
                  </a:lnTo>
                  <a:lnTo>
                    <a:pt x="39" y="543"/>
                  </a:lnTo>
                  <a:lnTo>
                    <a:pt x="33" y="512"/>
                  </a:lnTo>
                  <a:lnTo>
                    <a:pt x="28" y="483"/>
                  </a:lnTo>
                  <a:lnTo>
                    <a:pt x="27" y="452"/>
                  </a:lnTo>
                  <a:lnTo>
                    <a:pt x="28" y="422"/>
                  </a:lnTo>
                  <a:lnTo>
                    <a:pt x="33" y="391"/>
                  </a:lnTo>
                  <a:lnTo>
                    <a:pt x="39" y="361"/>
                  </a:lnTo>
                  <a:lnTo>
                    <a:pt x="48" y="332"/>
                  </a:lnTo>
                  <a:lnTo>
                    <a:pt x="58" y="304"/>
                  </a:lnTo>
                  <a:lnTo>
                    <a:pt x="71" y="277"/>
                  </a:lnTo>
                  <a:lnTo>
                    <a:pt x="86" y="250"/>
                  </a:lnTo>
                  <a:lnTo>
                    <a:pt x="104" y="227"/>
                  </a:lnTo>
                  <a:lnTo>
                    <a:pt x="123" y="203"/>
                  </a:lnTo>
                  <a:lnTo>
                    <a:pt x="145" y="182"/>
                  </a:lnTo>
                  <a:lnTo>
                    <a:pt x="170" y="165"/>
                  </a:lnTo>
                  <a:lnTo>
                    <a:pt x="195" y="148"/>
                  </a:lnTo>
                  <a:lnTo>
                    <a:pt x="241" y="135"/>
                  </a:lnTo>
                  <a:lnTo>
                    <a:pt x="241" y="135"/>
                  </a:lnTo>
                  <a:lnTo>
                    <a:pt x="251" y="122"/>
                  </a:lnTo>
                  <a:lnTo>
                    <a:pt x="263" y="108"/>
                  </a:lnTo>
                  <a:lnTo>
                    <a:pt x="278" y="97"/>
                  </a:lnTo>
                  <a:lnTo>
                    <a:pt x="293" y="85"/>
                  </a:lnTo>
                  <a:lnTo>
                    <a:pt x="310" y="74"/>
                  </a:lnTo>
                  <a:lnTo>
                    <a:pt x="328" y="64"/>
                  </a:lnTo>
                  <a:lnTo>
                    <a:pt x="347" y="54"/>
                  </a:lnTo>
                  <a:lnTo>
                    <a:pt x="368" y="45"/>
                  </a:lnTo>
                  <a:lnTo>
                    <a:pt x="406" y="30"/>
                  </a:lnTo>
                  <a:lnTo>
                    <a:pt x="445" y="18"/>
                  </a:lnTo>
                  <a:lnTo>
                    <a:pt x="480" y="9"/>
                  </a:lnTo>
                  <a:lnTo>
                    <a:pt x="508" y="5"/>
                  </a:lnTo>
                  <a:lnTo>
                    <a:pt x="508" y="5"/>
                  </a:lnTo>
                  <a:lnTo>
                    <a:pt x="566" y="2"/>
                  </a:lnTo>
                  <a:lnTo>
                    <a:pt x="625" y="0"/>
                  </a:lnTo>
                  <a:lnTo>
                    <a:pt x="683" y="3"/>
                  </a:lnTo>
                  <a:lnTo>
                    <a:pt x="739" y="9"/>
                  </a:lnTo>
                  <a:lnTo>
                    <a:pt x="796" y="18"/>
                  </a:lnTo>
                  <a:lnTo>
                    <a:pt x="824" y="24"/>
                  </a:lnTo>
                  <a:lnTo>
                    <a:pt x="852" y="32"/>
                  </a:lnTo>
                  <a:lnTo>
                    <a:pt x="880" y="39"/>
                  </a:lnTo>
                  <a:lnTo>
                    <a:pt x="907" y="48"/>
                  </a:lnTo>
                  <a:lnTo>
                    <a:pt x="935" y="58"/>
                  </a:lnTo>
                  <a:lnTo>
                    <a:pt x="962" y="69"/>
                  </a:lnTo>
                  <a:lnTo>
                    <a:pt x="962" y="69"/>
                  </a:lnTo>
                  <a:lnTo>
                    <a:pt x="1001" y="85"/>
                  </a:lnTo>
                  <a:lnTo>
                    <a:pt x="1043" y="103"/>
                  </a:lnTo>
                  <a:lnTo>
                    <a:pt x="1081" y="123"/>
                  </a:lnTo>
                  <a:lnTo>
                    <a:pt x="1121" y="145"/>
                  </a:lnTo>
                  <a:lnTo>
                    <a:pt x="1161" y="171"/>
                  </a:lnTo>
                  <a:lnTo>
                    <a:pt x="1198" y="197"/>
                  </a:lnTo>
                  <a:lnTo>
                    <a:pt x="1235" y="225"/>
                  </a:lnTo>
                  <a:lnTo>
                    <a:pt x="1270" y="255"/>
                  </a:lnTo>
                  <a:lnTo>
                    <a:pt x="1304" y="287"/>
                  </a:lnTo>
                  <a:lnTo>
                    <a:pt x="1335" y="321"/>
                  </a:lnTo>
                  <a:lnTo>
                    <a:pt x="1365" y="355"/>
                  </a:lnTo>
                  <a:lnTo>
                    <a:pt x="1391" y="392"/>
                  </a:lnTo>
                  <a:lnTo>
                    <a:pt x="1415" y="431"/>
                  </a:lnTo>
                  <a:lnTo>
                    <a:pt x="1437" y="471"/>
                  </a:lnTo>
                  <a:lnTo>
                    <a:pt x="1446" y="492"/>
                  </a:lnTo>
                  <a:lnTo>
                    <a:pt x="1455" y="512"/>
                  </a:lnTo>
                  <a:lnTo>
                    <a:pt x="1462" y="533"/>
                  </a:lnTo>
                  <a:lnTo>
                    <a:pt x="1468" y="555"/>
                  </a:lnTo>
                  <a:lnTo>
                    <a:pt x="1468" y="555"/>
                  </a:lnTo>
                  <a:lnTo>
                    <a:pt x="1470" y="557"/>
                  </a:lnTo>
                  <a:lnTo>
                    <a:pt x="1471" y="558"/>
                  </a:lnTo>
                  <a:lnTo>
                    <a:pt x="1471" y="560"/>
                  </a:lnTo>
                  <a:lnTo>
                    <a:pt x="1473" y="561"/>
                  </a:lnTo>
                  <a:lnTo>
                    <a:pt x="1486" y="607"/>
                  </a:lnTo>
                  <a:lnTo>
                    <a:pt x="1486" y="607"/>
                  </a:lnTo>
                  <a:lnTo>
                    <a:pt x="1501" y="622"/>
                  </a:lnTo>
                  <a:lnTo>
                    <a:pt x="1512" y="636"/>
                  </a:lnTo>
                  <a:lnTo>
                    <a:pt x="1524" y="653"/>
                  </a:lnTo>
                  <a:lnTo>
                    <a:pt x="1536" y="670"/>
                  </a:lnTo>
                  <a:lnTo>
                    <a:pt x="1546" y="687"/>
                  </a:lnTo>
                  <a:lnTo>
                    <a:pt x="1555" y="704"/>
                  </a:lnTo>
                  <a:lnTo>
                    <a:pt x="1564" y="724"/>
                  </a:lnTo>
                  <a:lnTo>
                    <a:pt x="1573" y="741"/>
                  </a:lnTo>
                  <a:lnTo>
                    <a:pt x="1586" y="781"/>
                  </a:lnTo>
                  <a:lnTo>
                    <a:pt x="1595" y="820"/>
                  </a:lnTo>
                  <a:lnTo>
                    <a:pt x="1602" y="861"/>
                  </a:lnTo>
                  <a:lnTo>
                    <a:pt x="1607" y="903"/>
                  </a:lnTo>
                  <a:lnTo>
                    <a:pt x="1608" y="944"/>
                  </a:lnTo>
                  <a:lnTo>
                    <a:pt x="1607" y="987"/>
                  </a:lnTo>
                  <a:lnTo>
                    <a:pt x="1602" y="1028"/>
                  </a:lnTo>
                  <a:lnTo>
                    <a:pt x="1597" y="1070"/>
                  </a:lnTo>
                  <a:lnTo>
                    <a:pt x="1588" y="1110"/>
                  </a:lnTo>
                  <a:lnTo>
                    <a:pt x="1577" y="1150"/>
                  </a:lnTo>
                  <a:lnTo>
                    <a:pt x="1564" y="1188"/>
                  </a:lnTo>
                  <a:lnTo>
                    <a:pt x="1548" y="1225"/>
                  </a:lnTo>
                  <a:lnTo>
                    <a:pt x="1535" y="1253"/>
                  </a:lnTo>
                  <a:lnTo>
                    <a:pt x="1535" y="1253"/>
                  </a:lnTo>
                  <a:lnTo>
                    <a:pt x="1511" y="1255"/>
                  </a:lnTo>
                  <a:lnTo>
                    <a:pt x="1487" y="1259"/>
                  </a:lnTo>
                  <a:lnTo>
                    <a:pt x="1464" y="1266"/>
                  </a:lnTo>
                  <a:lnTo>
                    <a:pt x="1439" y="1275"/>
                  </a:lnTo>
                  <a:lnTo>
                    <a:pt x="1416" y="1287"/>
                  </a:lnTo>
                  <a:lnTo>
                    <a:pt x="1396" y="1300"/>
                  </a:lnTo>
                  <a:lnTo>
                    <a:pt x="1378" y="1314"/>
                  </a:lnTo>
                  <a:lnTo>
                    <a:pt x="1365" y="1329"/>
                  </a:lnTo>
                  <a:lnTo>
                    <a:pt x="1319" y="1349"/>
                  </a:lnTo>
                  <a:close/>
                </a:path>
              </a:pathLst>
            </a:custGeom>
            <a:solidFill>
              <a:srgbClr val="5039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9" name="Freeform 6">
              <a:extLst>
                <a:ext uri="{FF2B5EF4-FFF2-40B4-BE49-F238E27FC236}">
                  <a16:creationId xmlns:a16="http://schemas.microsoft.com/office/drawing/2014/main" id="{6B0B4603-CA50-C806-04D3-0DF45C16FDB9}"/>
                </a:ext>
              </a:extLst>
            </p:cNvPr>
            <p:cNvSpPr>
              <a:spLocks/>
            </p:cNvSpPr>
            <p:nvPr/>
          </p:nvSpPr>
          <p:spPr bwMode="auto">
            <a:xfrm>
              <a:off x="4874" y="667"/>
              <a:ext cx="536" cy="450"/>
            </a:xfrm>
            <a:custGeom>
              <a:avLst/>
              <a:gdLst>
                <a:gd name="T0" fmla="*/ 1317 w 1608"/>
                <a:gd name="T1" fmla="*/ 1314 h 1349"/>
                <a:gd name="T2" fmla="*/ 1288 w 1608"/>
                <a:gd name="T3" fmla="*/ 1204 h 1349"/>
                <a:gd name="T4" fmla="*/ 1257 w 1608"/>
                <a:gd name="T5" fmla="*/ 1093 h 1349"/>
                <a:gd name="T6" fmla="*/ 1254 w 1608"/>
                <a:gd name="T7" fmla="*/ 1017 h 1349"/>
                <a:gd name="T8" fmla="*/ 1258 w 1608"/>
                <a:gd name="T9" fmla="*/ 857 h 1349"/>
                <a:gd name="T10" fmla="*/ 1245 w 1608"/>
                <a:gd name="T11" fmla="*/ 780 h 1349"/>
                <a:gd name="T12" fmla="*/ 1177 w 1608"/>
                <a:gd name="T13" fmla="*/ 759 h 1349"/>
                <a:gd name="T14" fmla="*/ 1084 w 1608"/>
                <a:gd name="T15" fmla="*/ 752 h 1349"/>
                <a:gd name="T16" fmla="*/ 963 w 1608"/>
                <a:gd name="T17" fmla="*/ 713 h 1349"/>
                <a:gd name="T18" fmla="*/ 796 w 1608"/>
                <a:gd name="T19" fmla="*/ 656 h 1349"/>
                <a:gd name="T20" fmla="*/ 672 w 1608"/>
                <a:gd name="T21" fmla="*/ 690 h 1349"/>
                <a:gd name="T22" fmla="*/ 542 w 1608"/>
                <a:gd name="T23" fmla="*/ 704 h 1349"/>
                <a:gd name="T24" fmla="*/ 398 w 1608"/>
                <a:gd name="T25" fmla="*/ 702 h 1349"/>
                <a:gd name="T26" fmla="*/ 254 w 1608"/>
                <a:gd name="T27" fmla="*/ 700 h 1349"/>
                <a:gd name="T28" fmla="*/ 204 w 1608"/>
                <a:gd name="T29" fmla="*/ 746 h 1349"/>
                <a:gd name="T30" fmla="*/ 161 w 1608"/>
                <a:gd name="T31" fmla="*/ 951 h 1349"/>
                <a:gd name="T32" fmla="*/ 135 w 1608"/>
                <a:gd name="T33" fmla="*/ 1154 h 1349"/>
                <a:gd name="T34" fmla="*/ 90 w 1608"/>
                <a:gd name="T35" fmla="*/ 1153 h 1349"/>
                <a:gd name="T36" fmla="*/ 49 w 1608"/>
                <a:gd name="T37" fmla="*/ 1031 h 1349"/>
                <a:gd name="T38" fmla="*/ 19 w 1608"/>
                <a:gd name="T39" fmla="*/ 885 h 1349"/>
                <a:gd name="T40" fmla="*/ 0 w 1608"/>
                <a:gd name="T41" fmla="*/ 738 h 1349"/>
                <a:gd name="T42" fmla="*/ 9 w 1608"/>
                <a:gd name="T43" fmla="*/ 667 h 1349"/>
                <a:gd name="T44" fmla="*/ 36 w 1608"/>
                <a:gd name="T45" fmla="*/ 597 h 1349"/>
                <a:gd name="T46" fmla="*/ 33 w 1608"/>
                <a:gd name="T47" fmla="*/ 512 h 1349"/>
                <a:gd name="T48" fmla="*/ 33 w 1608"/>
                <a:gd name="T49" fmla="*/ 391 h 1349"/>
                <a:gd name="T50" fmla="*/ 71 w 1608"/>
                <a:gd name="T51" fmla="*/ 277 h 1349"/>
                <a:gd name="T52" fmla="*/ 145 w 1608"/>
                <a:gd name="T53" fmla="*/ 182 h 1349"/>
                <a:gd name="T54" fmla="*/ 241 w 1608"/>
                <a:gd name="T55" fmla="*/ 135 h 1349"/>
                <a:gd name="T56" fmla="*/ 293 w 1608"/>
                <a:gd name="T57" fmla="*/ 85 h 1349"/>
                <a:gd name="T58" fmla="*/ 368 w 1608"/>
                <a:gd name="T59" fmla="*/ 45 h 1349"/>
                <a:gd name="T60" fmla="*/ 508 w 1608"/>
                <a:gd name="T61" fmla="*/ 5 h 1349"/>
                <a:gd name="T62" fmla="*/ 683 w 1608"/>
                <a:gd name="T63" fmla="*/ 3 h 1349"/>
                <a:gd name="T64" fmla="*/ 852 w 1608"/>
                <a:gd name="T65" fmla="*/ 32 h 1349"/>
                <a:gd name="T66" fmla="*/ 962 w 1608"/>
                <a:gd name="T67" fmla="*/ 69 h 1349"/>
                <a:gd name="T68" fmla="*/ 1081 w 1608"/>
                <a:gd name="T69" fmla="*/ 123 h 1349"/>
                <a:gd name="T70" fmla="*/ 1235 w 1608"/>
                <a:gd name="T71" fmla="*/ 225 h 1349"/>
                <a:gd name="T72" fmla="*/ 1365 w 1608"/>
                <a:gd name="T73" fmla="*/ 355 h 1349"/>
                <a:gd name="T74" fmla="*/ 1446 w 1608"/>
                <a:gd name="T75" fmla="*/ 492 h 1349"/>
                <a:gd name="T76" fmla="*/ 1468 w 1608"/>
                <a:gd name="T77" fmla="*/ 555 h 1349"/>
                <a:gd name="T78" fmla="*/ 1473 w 1608"/>
                <a:gd name="T79" fmla="*/ 561 h 1349"/>
                <a:gd name="T80" fmla="*/ 1512 w 1608"/>
                <a:gd name="T81" fmla="*/ 636 h 1349"/>
                <a:gd name="T82" fmla="*/ 1555 w 1608"/>
                <a:gd name="T83" fmla="*/ 704 h 1349"/>
                <a:gd name="T84" fmla="*/ 1595 w 1608"/>
                <a:gd name="T85" fmla="*/ 820 h 1349"/>
                <a:gd name="T86" fmla="*/ 1607 w 1608"/>
                <a:gd name="T87" fmla="*/ 987 h 1349"/>
                <a:gd name="T88" fmla="*/ 1577 w 1608"/>
                <a:gd name="T89" fmla="*/ 1150 h 1349"/>
                <a:gd name="T90" fmla="*/ 1535 w 1608"/>
                <a:gd name="T91" fmla="*/ 1253 h 1349"/>
                <a:gd name="T92" fmla="*/ 1439 w 1608"/>
                <a:gd name="T93" fmla="*/ 1275 h 1349"/>
                <a:gd name="T94" fmla="*/ 1365 w 1608"/>
                <a:gd name="T95" fmla="*/ 1329 h 13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1608" h="1349">
                  <a:moveTo>
                    <a:pt x="1319" y="1349"/>
                  </a:moveTo>
                  <a:lnTo>
                    <a:pt x="1319" y="1349"/>
                  </a:lnTo>
                  <a:lnTo>
                    <a:pt x="1319" y="1332"/>
                  </a:lnTo>
                  <a:lnTo>
                    <a:pt x="1317" y="1314"/>
                  </a:lnTo>
                  <a:lnTo>
                    <a:pt x="1315" y="1296"/>
                  </a:lnTo>
                  <a:lnTo>
                    <a:pt x="1310" y="1277"/>
                  </a:lnTo>
                  <a:lnTo>
                    <a:pt x="1300" y="1241"/>
                  </a:lnTo>
                  <a:lnTo>
                    <a:pt x="1288" y="1204"/>
                  </a:lnTo>
                  <a:lnTo>
                    <a:pt x="1276" y="1169"/>
                  </a:lnTo>
                  <a:lnTo>
                    <a:pt x="1264" y="1130"/>
                  </a:lnTo>
                  <a:lnTo>
                    <a:pt x="1260" y="1113"/>
                  </a:lnTo>
                  <a:lnTo>
                    <a:pt x="1257" y="1093"/>
                  </a:lnTo>
                  <a:lnTo>
                    <a:pt x="1254" y="1074"/>
                  </a:lnTo>
                  <a:lnTo>
                    <a:pt x="1254" y="1055"/>
                  </a:lnTo>
                  <a:lnTo>
                    <a:pt x="1254" y="1055"/>
                  </a:lnTo>
                  <a:lnTo>
                    <a:pt x="1254" y="1017"/>
                  </a:lnTo>
                  <a:lnTo>
                    <a:pt x="1257" y="977"/>
                  </a:lnTo>
                  <a:lnTo>
                    <a:pt x="1258" y="937"/>
                  </a:lnTo>
                  <a:lnTo>
                    <a:pt x="1258" y="897"/>
                  </a:lnTo>
                  <a:lnTo>
                    <a:pt x="1258" y="857"/>
                  </a:lnTo>
                  <a:lnTo>
                    <a:pt x="1255" y="838"/>
                  </a:lnTo>
                  <a:lnTo>
                    <a:pt x="1254" y="818"/>
                  </a:lnTo>
                  <a:lnTo>
                    <a:pt x="1250" y="798"/>
                  </a:lnTo>
                  <a:lnTo>
                    <a:pt x="1245" y="780"/>
                  </a:lnTo>
                  <a:lnTo>
                    <a:pt x="1239" y="761"/>
                  </a:lnTo>
                  <a:lnTo>
                    <a:pt x="1233" y="741"/>
                  </a:lnTo>
                  <a:lnTo>
                    <a:pt x="1177" y="759"/>
                  </a:lnTo>
                  <a:lnTo>
                    <a:pt x="1177" y="759"/>
                  </a:lnTo>
                  <a:lnTo>
                    <a:pt x="1152" y="759"/>
                  </a:lnTo>
                  <a:lnTo>
                    <a:pt x="1128" y="758"/>
                  </a:lnTo>
                  <a:lnTo>
                    <a:pt x="1106" y="755"/>
                  </a:lnTo>
                  <a:lnTo>
                    <a:pt x="1084" y="752"/>
                  </a:lnTo>
                  <a:lnTo>
                    <a:pt x="1063" y="747"/>
                  </a:lnTo>
                  <a:lnTo>
                    <a:pt x="1043" y="741"/>
                  </a:lnTo>
                  <a:lnTo>
                    <a:pt x="1001" y="730"/>
                  </a:lnTo>
                  <a:lnTo>
                    <a:pt x="963" y="713"/>
                  </a:lnTo>
                  <a:lnTo>
                    <a:pt x="923" y="694"/>
                  </a:lnTo>
                  <a:lnTo>
                    <a:pt x="838" y="651"/>
                  </a:lnTo>
                  <a:lnTo>
                    <a:pt x="796" y="656"/>
                  </a:lnTo>
                  <a:lnTo>
                    <a:pt x="796" y="656"/>
                  </a:lnTo>
                  <a:lnTo>
                    <a:pt x="767" y="667"/>
                  </a:lnTo>
                  <a:lnTo>
                    <a:pt x="737" y="676"/>
                  </a:lnTo>
                  <a:lnTo>
                    <a:pt x="705" y="684"/>
                  </a:lnTo>
                  <a:lnTo>
                    <a:pt x="672" y="690"/>
                  </a:lnTo>
                  <a:lnTo>
                    <a:pt x="638" y="694"/>
                  </a:lnTo>
                  <a:lnTo>
                    <a:pt x="606" y="699"/>
                  </a:lnTo>
                  <a:lnTo>
                    <a:pt x="542" y="704"/>
                  </a:lnTo>
                  <a:lnTo>
                    <a:pt x="542" y="704"/>
                  </a:lnTo>
                  <a:lnTo>
                    <a:pt x="507" y="706"/>
                  </a:lnTo>
                  <a:lnTo>
                    <a:pt x="471" y="706"/>
                  </a:lnTo>
                  <a:lnTo>
                    <a:pt x="434" y="704"/>
                  </a:lnTo>
                  <a:lnTo>
                    <a:pt x="398" y="702"/>
                  </a:lnTo>
                  <a:lnTo>
                    <a:pt x="361" y="700"/>
                  </a:lnTo>
                  <a:lnTo>
                    <a:pt x="325" y="699"/>
                  </a:lnTo>
                  <a:lnTo>
                    <a:pt x="290" y="699"/>
                  </a:lnTo>
                  <a:lnTo>
                    <a:pt x="254" y="700"/>
                  </a:lnTo>
                  <a:lnTo>
                    <a:pt x="220" y="697"/>
                  </a:lnTo>
                  <a:lnTo>
                    <a:pt x="220" y="697"/>
                  </a:lnTo>
                  <a:lnTo>
                    <a:pt x="211" y="721"/>
                  </a:lnTo>
                  <a:lnTo>
                    <a:pt x="204" y="746"/>
                  </a:lnTo>
                  <a:lnTo>
                    <a:pt x="191" y="796"/>
                  </a:lnTo>
                  <a:lnTo>
                    <a:pt x="179" y="848"/>
                  </a:lnTo>
                  <a:lnTo>
                    <a:pt x="170" y="900"/>
                  </a:lnTo>
                  <a:lnTo>
                    <a:pt x="161" y="951"/>
                  </a:lnTo>
                  <a:lnTo>
                    <a:pt x="155" y="1003"/>
                  </a:lnTo>
                  <a:lnTo>
                    <a:pt x="141" y="1107"/>
                  </a:lnTo>
                  <a:lnTo>
                    <a:pt x="141" y="1107"/>
                  </a:lnTo>
                  <a:lnTo>
                    <a:pt x="135" y="1154"/>
                  </a:lnTo>
                  <a:lnTo>
                    <a:pt x="132" y="1200"/>
                  </a:lnTo>
                  <a:lnTo>
                    <a:pt x="99" y="1169"/>
                  </a:lnTo>
                  <a:lnTo>
                    <a:pt x="99" y="1169"/>
                  </a:lnTo>
                  <a:lnTo>
                    <a:pt x="90" y="1153"/>
                  </a:lnTo>
                  <a:lnTo>
                    <a:pt x="83" y="1136"/>
                  </a:lnTo>
                  <a:lnTo>
                    <a:pt x="70" y="1104"/>
                  </a:lnTo>
                  <a:lnTo>
                    <a:pt x="58" y="1068"/>
                  </a:lnTo>
                  <a:lnTo>
                    <a:pt x="49" y="1031"/>
                  </a:lnTo>
                  <a:lnTo>
                    <a:pt x="34" y="959"/>
                  </a:lnTo>
                  <a:lnTo>
                    <a:pt x="27" y="920"/>
                  </a:lnTo>
                  <a:lnTo>
                    <a:pt x="19" y="885"/>
                  </a:lnTo>
                  <a:lnTo>
                    <a:pt x="19" y="885"/>
                  </a:lnTo>
                  <a:lnTo>
                    <a:pt x="11" y="846"/>
                  </a:lnTo>
                  <a:lnTo>
                    <a:pt x="5" y="811"/>
                  </a:lnTo>
                  <a:lnTo>
                    <a:pt x="0" y="774"/>
                  </a:lnTo>
                  <a:lnTo>
                    <a:pt x="0" y="738"/>
                  </a:lnTo>
                  <a:lnTo>
                    <a:pt x="2" y="721"/>
                  </a:lnTo>
                  <a:lnTo>
                    <a:pt x="3" y="703"/>
                  </a:lnTo>
                  <a:lnTo>
                    <a:pt x="6" y="685"/>
                  </a:lnTo>
                  <a:lnTo>
                    <a:pt x="9" y="667"/>
                  </a:lnTo>
                  <a:lnTo>
                    <a:pt x="15" y="650"/>
                  </a:lnTo>
                  <a:lnTo>
                    <a:pt x="21" y="632"/>
                  </a:lnTo>
                  <a:lnTo>
                    <a:pt x="28" y="614"/>
                  </a:lnTo>
                  <a:lnTo>
                    <a:pt x="36" y="597"/>
                  </a:lnTo>
                  <a:lnTo>
                    <a:pt x="46" y="571"/>
                  </a:lnTo>
                  <a:lnTo>
                    <a:pt x="46" y="571"/>
                  </a:lnTo>
                  <a:lnTo>
                    <a:pt x="39" y="543"/>
                  </a:lnTo>
                  <a:lnTo>
                    <a:pt x="33" y="512"/>
                  </a:lnTo>
                  <a:lnTo>
                    <a:pt x="28" y="483"/>
                  </a:lnTo>
                  <a:lnTo>
                    <a:pt x="27" y="452"/>
                  </a:lnTo>
                  <a:lnTo>
                    <a:pt x="28" y="422"/>
                  </a:lnTo>
                  <a:lnTo>
                    <a:pt x="33" y="391"/>
                  </a:lnTo>
                  <a:lnTo>
                    <a:pt x="39" y="361"/>
                  </a:lnTo>
                  <a:lnTo>
                    <a:pt x="48" y="332"/>
                  </a:lnTo>
                  <a:lnTo>
                    <a:pt x="58" y="304"/>
                  </a:lnTo>
                  <a:lnTo>
                    <a:pt x="71" y="277"/>
                  </a:lnTo>
                  <a:lnTo>
                    <a:pt x="86" y="250"/>
                  </a:lnTo>
                  <a:lnTo>
                    <a:pt x="104" y="227"/>
                  </a:lnTo>
                  <a:lnTo>
                    <a:pt x="123" y="203"/>
                  </a:lnTo>
                  <a:lnTo>
                    <a:pt x="145" y="182"/>
                  </a:lnTo>
                  <a:lnTo>
                    <a:pt x="170" y="165"/>
                  </a:lnTo>
                  <a:lnTo>
                    <a:pt x="195" y="148"/>
                  </a:lnTo>
                  <a:lnTo>
                    <a:pt x="241" y="135"/>
                  </a:lnTo>
                  <a:lnTo>
                    <a:pt x="241" y="135"/>
                  </a:lnTo>
                  <a:lnTo>
                    <a:pt x="251" y="122"/>
                  </a:lnTo>
                  <a:lnTo>
                    <a:pt x="263" y="108"/>
                  </a:lnTo>
                  <a:lnTo>
                    <a:pt x="278" y="97"/>
                  </a:lnTo>
                  <a:lnTo>
                    <a:pt x="293" y="85"/>
                  </a:lnTo>
                  <a:lnTo>
                    <a:pt x="310" y="74"/>
                  </a:lnTo>
                  <a:lnTo>
                    <a:pt x="328" y="64"/>
                  </a:lnTo>
                  <a:lnTo>
                    <a:pt x="347" y="54"/>
                  </a:lnTo>
                  <a:lnTo>
                    <a:pt x="368" y="45"/>
                  </a:lnTo>
                  <a:lnTo>
                    <a:pt x="406" y="30"/>
                  </a:lnTo>
                  <a:lnTo>
                    <a:pt x="445" y="18"/>
                  </a:lnTo>
                  <a:lnTo>
                    <a:pt x="480" y="9"/>
                  </a:lnTo>
                  <a:lnTo>
                    <a:pt x="508" y="5"/>
                  </a:lnTo>
                  <a:lnTo>
                    <a:pt x="508" y="5"/>
                  </a:lnTo>
                  <a:lnTo>
                    <a:pt x="566" y="2"/>
                  </a:lnTo>
                  <a:lnTo>
                    <a:pt x="625" y="0"/>
                  </a:lnTo>
                  <a:lnTo>
                    <a:pt x="683" y="3"/>
                  </a:lnTo>
                  <a:lnTo>
                    <a:pt x="739" y="9"/>
                  </a:lnTo>
                  <a:lnTo>
                    <a:pt x="796" y="18"/>
                  </a:lnTo>
                  <a:lnTo>
                    <a:pt x="824" y="24"/>
                  </a:lnTo>
                  <a:lnTo>
                    <a:pt x="852" y="32"/>
                  </a:lnTo>
                  <a:lnTo>
                    <a:pt x="880" y="39"/>
                  </a:lnTo>
                  <a:lnTo>
                    <a:pt x="907" y="48"/>
                  </a:lnTo>
                  <a:lnTo>
                    <a:pt x="935" y="58"/>
                  </a:lnTo>
                  <a:lnTo>
                    <a:pt x="962" y="69"/>
                  </a:lnTo>
                  <a:lnTo>
                    <a:pt x="962" y="69"/>
                  </a:lnTo>
                  <a:lnTo>
                    <a:pt x="1001" y="85"/>
                  </a:lnTo>
                  <a:lnTo>
                    <a:pt x="1043" y="103"/>
                  </a:lnTo>
                  <a:lnTo>
                    <a:pt x="1081" y="123"/>
                  </a:lnTo>
                  <a:lnTo>
                    <a:pt x="1121" y="145"/>
                  </a:lnTo>
                  <a:lnTo>
                    <a:pt x="1161" y="171"/>
                  </a:lnTo>
                  <a:lnTo>
                    <a:pt x="1198" y="197"/>
                  </a:lnTo>
                  <a:lnTo>
                    <a:pt x="1235" y="225"/>
                  </a:lnTo>
                  <a:lnTo>
                    <a:pt x="1270" y="255"/>
                  </a:lnTo>
                  <a:lnTo>
                    <a:pt x="1304" y="287"/>
                  </a:lnTo>
                  <a:lnTo>
                    <a:pt x="1335" y="321"/>
                  </a:lnTo>
                  <a:lnTo>
                    <a:pt x="1365" y="355"/>
                  </a:lnTo>
                  <a:lnTo>
                    <a:pt x="1391" y="392"/>
                  </a:lnTo>
                  <a:lnTo>
                    <a:pt x="1415" y="431"/>
                  </a:lnTo>
                  <a:lnTo>
                    <a:pt x="1437" y="471"/>
                  </a:lnTo>
                  <a:lnTo>
                    <a:pt x="1446" y="492"/>
                  </a:lnTo>
                  <a:lnTo>
                    <a:pt x="1455" y="512"/>
                  </a:lnTo>
                  <a:lnTo>
                    <a:pt x="1462" y="533"/>
                  </a:lnTo>
                  <a:lnTo>
                    <a:pt x="1468" y="555"/>
                  </a:lnTo>
                  <a:lnTo>
                    <a:pt x="1468" y="555"/>
                  </a:lnTo>
                  <a:lnTo>
                    <a:pt x="1470" y="557"/>
                  </a:lnTo>
                  <a:lnTo>
                    <a:pt x="1471" y="558"/>
                  </a:lnTo>
                  <a:lnTo>
                    <a:pt x="1471" y="560"/>
                  </a:lnTo>
                  <a:lnTo>
                    <a:pt x="1473" y="561"/>
                  </a:lnTo>
                  <a:lnTo>
                    <a:pt x="1486" y="607"/>
                  </a:lnTo>
                  <a:lnTo>
                    <a:pt x="1486" y="607"/>
                  </a:lnTo>
                  <a:lnTo>
                    <a:pt x="1501" y="622"/>
                  </a:lnTo>
                  <a:lnTo>
                    <a:pt x="1512" y="636"/>
                  </a:lnTo>
                  <a:lnTo>
                    <a:pt x="1524" y="653"/>
                  </a:lnTo>
                  <a:lnTo>
                    <a:pt x="1536" y="670"/>
                  </a:lnTo>
                  <a:lnTo>
                    <a:pt x="1546" y="687"/>
                  </a:lnTo>
                  <a:lnTo>
                    <a:pt x="1555" y="704"/>
                  </a:lnTo>
                  <a:lnTo>
                    <a:pt x="1564" y="724"/>
                  </a:lnTo>
                  <a:lnTo>
                    <a:pt x="1573" y="741"/>
                  </a:lnTo>
                  <a:lnTo>
                    <a:pt x="1586" y="781"/>
                  </a:lnTo>
                  <a:lnTo>
                    <a:pt x="1595" y="820"/>
                  </a:lnTo>
                  <a:lnTo>
                    <a:pt x="1602" y="861"/>
                  </a:lnTo>
                  <a:lnTo>
                    <a:pt x="1607" y="903"/>
                  </a:lnTo>
                  <a:lnTo>
                    <a:pt x="1608" y="944"/>
                  </a:lnTo>
                  <a:lnTo>
                    <a:pt x="1607" y="987"/>
                  </a:lnTo>
                  <a:lnTo>
                    <a:pt x="1602" y="1028"/>
                  </a:lnTo>
                  <a:lnTo>
                    <a:pt x="1597" y="1070"/>
                  </a:lnTo>
                  <a:lnTo>
                    <a:pt x="1588" y="1110"/>
                  </a:lnTo>
                  <a:lnTo>
                    <a:pt x="1577" y="1150"/>
                  </a:lnTo>
                  <a:lnTo>
                    <a:pt x="1564" y="1188"/>
                  </a:lnTo>
                  <a:lnTo>
                    <a:pt x="1548" y="1225"/>
                  </a:lnTo>
                  <a:lnTo>
                    <a:pt x="1535" y="1253"/>
                  </a:lnTo>
                  <a:lnTo>
                    <a:pt x="1535" y="1253"/>
                  </a:lnTo>
                  <a:lnTo>
                    <a:pt x="1511" y="1255"/>
                  </a:lnTo>
                  <a:lnTo>
                    <a:pt x="1487" y="1259"/>
                  </a:lnTo>
                  <a:lnTo>
                    <a:pt x="1464" y="1266"/>
                  </a:lnTo>
                  <a:lnTo>
                    <a:pt x="1439" y="1275"/>
                  </a:lnTo>
                  <a:lnTo>
                    <a:pt x="1416" y="1287"/>
                  </a:lnTo>
                  <a:lnTo>
                    <a:pt x="1396" y="1300"/>
                  </a:lnTo>
                  <a:lnTo>
                    <a:pt x="1378" y="1314"/>
                  </a:lnTo>
                  <a:lnTo>
                    <a:pt x="1365" y="1329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0" name="Freeform 7">
              <a:extLst>
                <a:ext uri="{FF2B5EF4-FFF2-40B4-BE49-F238E27FC236}">
                  <a16:creationId xmlns:a16="http://schemas.microsoft.com/office/drawing/2014/main" id="{EA48E674-9266-EFC9-CAA8-0C4047E0A156}"/>
                </a:ext>
              </a:extLst>
            </p:cNvPr>
            <p:cNvSpPr>
              <a:spLocks/>
            </p:cNvSpPr>
            <p:nvPr/>
          </p:nvSpPr>
          <p:spPr bwMode="auto">
            <a:xfrm>
              <a:off x="1955" y="920"/>
              <a:ext cx="1032" cy="1260"/>
            </a:xfrm>
            <a:custGeom>
              <a:avLst/>
              <a:gdLst>
                <a:gd name="T0" fmla="*/ 1448 w 3096"/>
                <a:gd name="T1" fmla="*/ 3281 h 3780"/>
                <a:gd name="T2" fmla="*/ 1617 w 3096"/>
                <a:gd name="T3" fmla="*/ 3168 h 3780"/>
                <a:gd name="T4" fmla="*/ 2066 w 3096"/>
                <a:gd name="T5" fmla="*/ 2972 h 3780"/>
                <a:gd name="T6" fmla="*/ 2313 w 3096"/>
                <a:gd name="T7" fmla="*/ 2848 h 3780"/>
                <a:gd name="T8" fmla="*/ 2503 w 3096"/>
                <a:gd name="T9" fmla="*/ 2700 h 3780"/>
                <a:gd name="T10" fmla="*/ 2647 w 3096"/>
                <a:gd name="T11" fmla="*/ 2529 h 3780"/>
                <a:gd name="T12" fmla="*/ 2861 w 3096"/>
                <a:gd name="T13" fmla="*/ 2186 h 3780"/>
                <a:gd name="T14" fmla="*/ 2936 w 3096"/>
                <a:gd name="T15" fmla="*/ 1989 h 3780"/>
                <a:gd name="T16" fmla="*/ 2963 w 3096"/>
                <a:gd name="T17" fmla="*/ 1798 h 3780"/>
                <a:gd name="T18" fmla="*/ 3006 w 3096"/>
                <a:gd name="T19" fmla="*/ 1511 h 3780"/>
                <a:gd name="T20" fmla="*/ 3062 w 3096"/>
                <a:gd name="T21" fmla="*/ 1230 h 3780"/>
                <a:gd name="T22" fmla="*/ 3096 w 3096"/>
                <a:gd name="T23" fmla="*/ 863 h 3780"/>
                <a:gd name="T24" fmla="*/ 3085 w 3096"/>
                <a:gd name="T25" fmla="*/ 696 h 3780"/>
                <a:gd name="T26" fmla="*/ 2989 w 3096"/>
                <a:gd name="T27" fmla="*/ 451 h 3780"/>
                <a:gd name="T28" fmla="*/ 2812 w 3096"/>
                <a:gd name="T29" fmla="*/ 253 h 3780"/>
                <a:gd name="T30" fmla="*/ 2619 w 3096"/>
                <a:gd name="T31" fmla="*/ 115 h 3780"/>
                <a:gd name="T32" fmla="*/ 2332 w 3096"/>
                <a:gd name="T33" fmla="*/ 15 h 3780"/>
                <a:gd name="T34" fmla="*/ 2130 w 3096"/>
                <a:gd name="T35" fmla="*/ 3 h 3780"/>
                <a:gd name="T36" fmla="*/ 2019 w 3096"/>
                <a:gd name="T37" fmla="*/ 32 h 3780"/>
                <a:gd name="T38" fmla="*/ 1846 w 3096"/>
                <a:gd name="T39" fmla="*/ 35 h 3780"/>
                <a:gd name="T40" fmla="*/ 1674 w 3096"/>
                <a:gd name="T41" fmla="*/ 53 h 3780"/>
                <a:gd name="T42" fmla="*/ 1507 w 3096"/>
                <a:gd name="T43" fmla="*/ 128 h 3780"/>
                <a:gd name="T44" fmla="*/ 1291 w 3096"/>
                <a:gd name="T45" fmla="*/ 307 h 3780"/>
                <a:gd name="T46" fmla="*/ 1163 w 3096"/>
                <a:gd name="T47" fmla="*/ 461 h 3780"/>
                <a:gd name="T48" fmla="*/ 1046 w 3096"/>
                <a:gd name="T49" fmla="*/ 680 h 3780"/>
                <a:gd name="T50" fmla="*/ 943 w 3096"/>
                <a:gd name="T51" fmla="*/ 960 h 3780"/>
                <a:gd name="T52" fmla="*/ 853 w 3096"/>
                <a:gd name="T53" fmla="*/ 1181 h 3780"/>
                <a:gd name="T54" fmla="*/ 755 w 3096"/>
                <a:gd name="T55" fmla="*/ 1306 h 3780"/>
                <a:gd name="T56" fmla="*/ 613 w 3096"/>
                <a:gd name="T57" fmla="*/ 1476 h 3780"/>
                <a:gd name="T58" fmla="*/ 451 w 3096"/>
                <a:gd name="T59" fmla="*/ 1662 h 3780"/>
                <a:gd name="T60" fmla="*/ 408 w 3096"/>
                <a:gd name="T61" fmla="*/ 1767 h 3780"/>
                <a:gd name="T62" fmla="*/ 356 w 3096"/>
                <a:gd name="T63" fmla="*/ 1872 h 3780"/>
                <a:gd name="T64" fmla="*/ 170 w 3096"/>
                <a:gd name="T65" fmla="*/ 2052 h 3780"/>
                <a:gd name="T66" fmla="*/ 43 w 3096"/>
                <a:gd name="T67" fmla="*/ 2194 h 3780"/>
                <a:gd name="T68" fmla="*/ 3 w 3096"/>
                <a:gd name="T69" fmla="*/ 2313 h 3780"/>
                <a:gd name="T70" fmla="*/ 26 w 3096"/>
                <a:gd name="T71" fmla="*/ 2498 h 3780"/>
                <a:gd name="T72" fmla="*/ 117 w 3096"/>
                <a:gd name="T73" fmla="*/ 2663 h 3780"/>
                <a:gd name="T74" fmla="*/ 274 w 3096"/>
                <a:gd name="T75" fmla="*/ 2864 h 3780"/>
                <a:gd name="T76" fmla="*/ 356 w 3096"/>
                <a:gd name="T77" fmla="*/ 3020 h 3780"/>
                <a:gd name="T78" fmla="*/ 379 w 3096"/>
                <a:gd name="T79" fmla="*/ 3171 h 3780"/>
                <a:gd name="T80" fmla="*/ 358 w 3096"/>
                <a:gd name="T81" fmla="*/ 3264 h 3780"/>
                <a:gd name="T82" fmla="*/ 294 w 3096"/>
                <a:gd name="T83" fmla="*/ 3341 h 3780"/>
                <a:gd name="T84" fmla="*/ 123 w 3096"/>
                <a:gd name="T85" fmla="*/ 3415 h 3780"/>
                <a:gd name="T86" fmla="*/ 111 w 3096"/>
                <a:gd name="T87" fmla="*/ 3446 h 3780"/>
                <a:gd name="T88" fmla="*/ 247 w 3096"/>
                <a:gd name="T89" fmla="*/ 3434 h 3780"/>
                <a:gd name="T90" fmla="*/ 349 w 3096"/>
                <a:gd name="T91" fmla="*/ 3386 h 3780"/>
                <a:gd name="T92" fmla="*/ 438 w 3096"/>
                <a:gd name="T93" fmla="*/ 3289 h 3780"/>
                <a:gd name="T94" fmla="*/ 545 w 3096"/>
                <a:gd name="T95" fmla="*/ 3076 h 3780"/>
                <a:gd name="T96" fmla="*/ 579 w 3096"/>
                <a:gd name="T97" fmla="*/ 3218 h 3780"/>
                <a:gd name="T98" fmla="*/ 556 w 3096"/>
                <a:gd name="T99" fmla="*/ 3360 h 3780"/>
                <a:gd name="T100" fmla="*/ 435 w 3096"/>
                <a:gd name="T101" fmla="*/ 3583 h 3780"/>
                <a:gd name="T102" fmla="*/ 340 w 3096"/>
                <a:gd name="T103" fmla="*/ 3777 h 3780"/>
                <a:gd name="T104" fmla="*/ 562 w 3096"/>
                <a:gd name="T105" fmla="*/ 3771 h 3780"/>
                <a:gd name="T106" fmla="*/ 724 w 3096"/>
                <a:gd name="T107" fmla="*/ 3725 h 3780"/>
                <a:gd name="T108" fmla="*/ 928 w 3096"/>
                <a:gd name="T109" fmla="*/ 3736 h 3780"/>
                <a:gd name="T110" fmla="*/ 1160 w 3096"/>
                <a:gd name="T111" fmla="*/ 3632 h 3780"/>
                <a:gd name="T112" fmla="*/ 1262 w 3096"/>
                <a:gd name="T113" fmla="*/ 3530 h 3780"/>
                <a:gd name="T114" fmla="*/ 1350 w 3096"/>
                <a:gd name="T115" fmla="*/ 3379 h 37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3096" h="3780">
                  <a:moveTo>
                    <a:pt x="1350" y="3379"/>
                  </a:moveTo>
                  <a:lnTo>
                    <a:pt x="1350" y="3379"/>
                  </a:lnTo>
                  <a:lnTo>
                    <a:pt x="1374" y="3354"/>
                  </a:lnTo>
                  <a:lnTo>
                    <a:pt x="1397" y="3329"/>
                  </a:lnTo>
                  <a:lnTo>
                    <a:pt x="1423" y="3305"/>
                  </a:lnTo>
                  <a:lnTo>
                    <a:pt x="1448" y="3281"/>
                  </a:lnTo>
                  <a:lnTo>
                    <a:pt x="1474" y="3261"/>
                  </a:lnTo>
                  <a:lnTo>
                    <a:pt x="1501" y="3240"/>
                  </a:lnTo>
                  <a:lnTo>
                    <a:pt x="1529" y="3221"/>
                  </a:lnTo>
                  <a:lnTo>
                    <a:pt x="1558" y="3203"/>
                  </a:lnTo>
                  <a:lnTo>
                    <a:pt x="1588" y="3185"/>
                  </a:lnTo>
                  <a:lnTo>
                    <a:pt x="1617" y="3168"/>
                  </a:lnTo>
                  <a:lnTo>
                    <a:pt x="1679" y="3137"/>
                  </a:lnTo>
                  <a:lnTo>
                    <a:pt x="1742" y="3107"/>
                  </a:lnTo>
                  <a:lnTo>
                    <a:pt x="1806" y="3079"/>
                  </a:lnTo>
                  <a:lnTo>
                    <a:pt x="1936" y="3026"/>
                  </a:lnTo>
                  <a:lnTo>
                    <a:pt x="2001" y="2999"/>
                  </a:lnTo>
                  <a:lnTo>
                    <a:pt x="2066" y="2972"/>
                  </a:lnTo>
                  <a:lnTo>
                    <a:pt x="2130" y="2944"/>
                  </a:lnTo>
                  <a:lnTo>
                    <a:pt x="2193" y="2915"/>
                  </a:lnTo>
                  <a:lnTo>
                    <a:pt x="2254" y="2882"/>
                  </a:lnTo>
                  <a:lnTo>
                    <a:pt x="2283" y="2866"/>
                  </a:lnTo>
                  <a:lnTo>
                    <a:pt x="2313" y="2848"/>
                  </a:lnTo>
                  <a:lnTo>
                    <a:pt x="2313" y="2848"/>
                  </a:lnTo>
                  <a:lnTo>
                    <a:pt x="2350" y="2824"/>
                  </a:lnTo>
                  <a:lnTo>
                    <a:pt x="2384" y="2801"/>
                  </a:lnTo>
                  <a:lnTo>
                    <a:pt x="2416" y="2776"/>
                  </a:lnTo>
                  <a:lnTo>
                    <a:pt x="2447" y="2752"/>
                  </a:lnTo>
                  <a:lnTo>
                    <a:pt x="2475" y="2727"/>
                  </a:lnTo>
                  <a:lnTo>
                    <a:pt x="2503" y="2700"/>
                  </a:lnTo>
                  <a:lnTo>
                    <a:pt x="2530" y="2674"/>
                  </a:lnTo>
                  <a:lnTo>
                    <a:pt x="2555" y="2647"/>
                  </a:lnTo>
                  <a:lnTo>
                    <a:pt x="2579" y="2619"/>
                  </a:lnTo>
                  <a:lnTo>
                    <a:pt x="2601" y="2589"/>
                  </a:lnTo>
                  <a:lnTo>
                    <a:pt x="2625" y="2560"/>
                  </a:lnTo>
                  <a:lnTo>
                    <a:pt x="2647" y="2529"/>
                  </a:lnTo>
                  <a:lnTo>
                    <a:pt x="2690" y="2464"/>
                  </a:lnTo>
                  <a:lnTo>
                    <a:pt x="2734" y="2394"/>
                  </a:lnTo>
                  <a:lnTo>
                    <a:pt x="2734" y="2394"/>
                  </a:lnTo>
                  <a:lnTo>
                    <a:pt x="2806" y="2279"/>
                  </a:lnTo>
                  <a:lnTo>
                    <a:pt x="2843" y="2217"/>
                  </a:lnTo>
                  <a:lnTo>
                    <a:pt x="2861" y="2186"/>
                  </a:lnTo>
                  <a:lnTo>
                    <a:pt x="2877" y="2153"/>
                  </a:lnTo>
                  <a:lnTo>
                    <a:pt x="2892" y="2122"/>
                  </a:lnTo>
                  <a:lnTo>
                    <a:pt x="2907" y="2088"/>
                  </a:lnTo>
                  <a:lnTo>
                    <a:pt x="2918" y="2055"/>
                  </a:lnTo>
                  <a:lnTo>
                    <a:pt x="2929" y="2023"/>
                  </a:lnTo>
                  <a:lnTo>
                    <a:pt x="2936" y="1989"/>
                  </a:lnTo>
                  <a:lnTo>
                    <a:pt x="2941" y="1956"/>
                  </a:lnTo>
                  <a:lnTo>
                    <a:pt x="2944" y="1922"/>
                  </a:lnTo>
                  <a:lnTo>
                    <a:pt x="2942" y="1890"/>
                  </a:lnTo>
                  <a:lnTo>
                    <a:pt x="2955" y="1853"/>
                  </a:lnTo>
                  <a:lnTo>
                    <a:pt x="2955" y="1853"/>
                  </a:lnTo>
                  <a:lnTo>
                    <a:pt x="2963" y="1798"/>
                  </a:lnTo>
                  <a:lnTo>
                    <a:pt x="2966" y="1742"/>
                  </a:lnTo>
                  <a:lnTo>
                    <a:pt x="2970" y="1686"/>
                  </a:lnTo>
                  <a:lnTo>
                    <a:pt x="2977" y="1631"/>
                  </a:lnTo>
                  <a:lnTo>
                    <a:pt x="2977" y="1631"/>
                  </a:lnTo>
                  <a:lnTo>
                    <a:pt x="2991" y="1570"/>
                  </a:lnTo>
                  <a:lnTo>
                    <a:pt x="3006" y="1511"/>
                  </a:lnTo>
                  <a:lnTo>
                    <a:pt x="3020" y="1452"/>
                  </a:lnTo>
                  <a:lnTo>
                    <a:pt x="3026" y="1422"/>
                  </a:lnTo>
                  <a:lnTo>
                    <a:pt x="3032" y="1391"/>
                  </a:lnTo>
                  <a:lnTo>
                    <a:pt x="3032" y="1391"/>
                  </a:lnTo>
                  <a:lnTo>
                    <a:pt x="3047" y="1312"/>
                  </a:lnTo>
                  <a:lnTo>
                    <a:pt x="3062" y="1230"/>
                  </a:lnTo>
                  <a:lnTo>
                    <a:pt x="3073" y="1149"/>
                  </a:lnTo>
                  <a:lnTo>
                    <a:pt x="3084" y="1068"/>
                  </a:lnTo>
                  <a:lnTo>
                    <a:pt x="3091" y="986"/>
                  </a:lnTo>
                  <a:lnTo>
                    <a:pt x="3094" y="945"/>
                  </a:lnTo>
                  <a:lnTo>
                    <a:pt x="3096" y="903"/>
                  </a:lnTo>
                  <a:lnTo>
                    <a:pt x="3096" y="863"/>
                  </a:lnTo>
                  <a:lnTo>
                    <a:pt x="3096" y="822"/>
                  </a:lnTo>
                  <a:lnTo>
                    <a:pt x="3094" y="782"/>
                  </a:lnTo>
                  <a:lnTo>
                    <a:pt x="3091" y="741"/>
                  </a:lnTo>
                  <a:lnTo>
                    <a:pt x="3091" y="741"/>
                  </a:lnTo>
                  <a:lnTo>
                    <a:pt x="3088" y="718"/>
                  </a:lnTo>
                  <a:lnTo>
                    <a:pt x="3085" y="696"/>
                  </a:lnTo>
                  <a:lnTo>
                    <a:pt x="3076" y="652"/>
                  </a:lnTo>
                  <a:lnTo>
                    <a:pt x="3065" y="609"/>
                  </a:lnTo>
                  <a:lnTo>
                    <a:pt x="3050" y="568"/>
                  </a:lnTo>
                  <a:lnTo>
                    <a:pt x="3032" y="528"/>
                  </a:lnTo>
                  <a:lnTo>
                    <a:pt x="3011" y="489"/>
                  </a:lnTo>
                  <a:lnTo>
                    <a:pt x="2989" y="451"/>
                  </a:lnTo>
                  <a:lnTo>
                    <a:pt x="2964" y="415"/>
                  </a:lnTo>
                  <a:lnTo>
                    <a:pt x="2936" y="380"/>
                  </a:lnTo>
                  <a:lnTo>
                    <a:pt x="2908" y="346"/>
                  </a:lnTo>
                  <a:lnTo>
                    <a:pt x="2877" y="313"/>
                  </a:lnTo>
                  <a:lnTo>
                    <a:pt x="2846" y="282"/>
                  </a:lnTo>
                  <a:lnTo>
                    <a:pt x="2812" y="253"/>
                  </a:lnTo>
                  <a:lnTo>
                    <a:pt x="2778" y="225"/>
                  </a:lnTo>
                  <a:lnTo>
                    <a:pt x="2743" y="196"/>
                  </a:lnTo>
                  <a:lnTo>
                    <a:pt x="2706" y="171"/>
                  </a:lnTo>
                  <a:lnTo>
                    <a:pt x="2706" y="171"/>
                  </a:lnTo>
                  <a:lnTo>
                    <a:pt x="2661" y="142"/>
                  </a:lnTo>
                  <a:lnTo>
                    <a:pt x="2619" y="115"/>
                  </a:lnTo>
                  <a:lnTo>
                    <a:pt x="2574" y="91"/>
                  </a:lnTo>
                  <a:lnTo>
                    <a:pt x="2530" y="71"/>
                  </a:lnTo>
                  <a:lnTo>
                    <a:pt x="2486" y="54"/>
                  </a:lnTo>
                  <a:lnTo>
                    <a:pt x="2437" y="40"/>
                  </a:lnTo>
                  <a:lnTo>
                    <a:pt x="2387" y="26"/>
                  </a:lnTo>
                  <a:lnTo>
                    <a:pt x="2332" y="15"/>
                  </a:lnTo>
                  <a:lnTo>
                    <a:pt x="2332" y="15"/>
                  </a:lnTo>
                  <a:lnTo>
                    <a:pt x="2295" y="10"/>
                  </a:lnTo>
                  <a:lnTo>
                    <a:pt x="2255" y="6"/>
                  </a:lnTo>
                  <a:lnTo>
                    <a:pt x="2214" y="1"/>
                  </a:lnTo>
                  <a:lnTo>
                    <a:pt x="2171" y="0"/>
                  </a:lnTo>
                  <a:lnTo>
                    <a:pt x="2130" y="3"/>
                  </a:lnTo>
                  <a:lnTo>
                    <a:pt x="2111" y="4"/>
                  </a:lnTo>
                  <a:lnTo>
                    <a:pt x="2090" y="7"/>
                  </a:lnTo>
                  <a:lnTo>
                    <a:pt x="2071" y="12"/>
                  </a:lnTo>
                  <a:lnTo>
                    <a:pt x="2053" y="17"/>
                  </a:lnTo>
                  <a:lnTo>
                    <a:pt x="2035" y="25"/>
                  </a:lnTo>
                  <a:lnTo>
                    <a:pt x="2019" y="32"/>
                  </a:lnTo>
                  <a:lnTo>
                    <a:pt x="1988" y="47"/>
                  </a:lnTo>
                  <a:lnTo>
                    <a:pt x="1988" y="47"/>
                  </a:lnTo>
                  <a:lnTo>
                    <a:pt x="1953" y="41"/>
                  </a:lnTo>
                  <a:lnTo>
                    <a:pt x="1917" y="38"/>
                  </a:lnTo>
                  <a:lnTo>
                    <a:pt x="1882" y="35"/>
                  </a:lnTo>
                  <a:lnTo>
                    <a:pt x="1846" y="35"/>
                  </a:lnTo>
                  <a:lnTo>
                    <a:pt x="1811" y="35"/>
                  </a:lnTo>
                  <a:lnTo>
                    <a:pt x="1774" y="37"/>
                  </a:lnTo>
                  <a:lnTo>
                    <a:pt x="1739" y="41"/>
                  </a:lnTo>
                  <a:lnTo>
                    <a:pt x="1705" y="47"/>
                  </a:lnTo>
                  <a:lnTo>
                    <a:pt x="1705" y="47"/>
                  </a:lnTo>
                  <a:lnTo>
                    <a:pt x="1674" y="53"/>
                  </a:lnTo>
                  <a:lnTo>
                    <a:pt x="1644" y="60"/>
                  </a:lnTo>
                  <a:lnTo>
                    <a:pt x="1615" y="71"/>
                  </a:lnTo>
                  <a:lnTo>
                    <a:pt x="1586" y="84"/>
                  </a:lnTo>
                  <a:lnTo>
                    <a:pt x="1558" y="97"/>
                  </a:lnTo>
                  <a:lnTo>
                    <a:pt x="1532" y="112"/>
                  </a:lnTo>
                  <a:lnTo>
                    <a:pt x="1507" y="128"/>
                  </a:lnTo>
                  <a:lnTo>
                    <a:pt x="1480" y="146"/>
                  </a:lnTo>
                  <a:lnTo>
                    <a:pt x="1455" y="164"/>
                  </a:lnTo>
                  <a:lnTo>
                    <a:pt x="1431" y="183"/>
                  </a:lnTo>
                  <a:lnTo>
                    <a:pt x="1384" y="223"/>
                  </a:lnTo>
                  <a:lnTo>
                    <a:pt x="1337" y="264"/>
                  </a:lnTo>
                  <a:lnTo>
                    <a:pt x="1291" y="307"/>
                  </a:lnTo>
                  <a:lnTo>
                    <a:pt x="1291" y="307"/>
                  </a:lnTo>
                  <a:lnTo>
                    <a:pt x="1263" y="335"/>
                  </a:lnTo>
                  <a:lnTo>
                    <a:pt x="1235" y="365"/>
                  </a:lnTo>
                  <a:lnTo>
                    <a:pt x="1210" y="396"/>
                  </a:lnTo>
                  <a:lnTo>
                    <a:pt x="1185" y="429"/>
                  </a:lnTo>
                  <a:lnTo>
                    <a:pt x="1163" y="461"/>
                  </a:lnTo>
                  <a:lnTo>
                    <a:pt x="1140" y="497"/>
                  </a:lnTo>
                  <a:lnTo>
                    <a:pt x="1118" y="532"/>
                  </a:lnTo>
                  <a:lnTo>
                    <a:pt x="1099" y="568"/>
                  </a:lnTo>
                  <a:lnTo>
                    <a:pt x="1080" y="605"/>
                  </a:lnTo>
                  <a:lnTo>
                    <a:pt x="1062" y="642"/>
                  </a:lnTo>
                  <a:lnTo>
                    <a:pt x="1046" y="680"/>
                  </a:lnTo>
                  <a:lnTo>
                    <a:pt x="1030" y="717"/>
                  </a:lnTo>
                  <a:lnTo>
                    <a:pt x="999" y="794"/>
                  </a:lnTo>
                  <a:lnTo>
                    <a:pt x="972" y="869"/>
                  </a:lnTo>
                  <a:lnTo>
                    <a:pt x="972" y="869"/>
                  </a:lnTo>
                  <a:lnTo>
                    <a:pt x="957" y="915"/>
                  </a:lnTo>
                  <a:lnTo>
                    <a:pt x="943" y="960"/>
                  </a:lnTo>
                  <a:lnTo>
                    <a:pt x="928" y="1005"/>
                  </a:lnTo>
                  <a:lnTo>
                    <a:pt x="912" y="1051"/>
                  </a:lnTo>
                  <a:lnTo>
                    <a:pt x="895" y="1097"/>
                  </a:lnTo>
                  <a:lnTo>
                    <a:pt x="876" y="1140"/>
                  </a:lnTo>
                  <a:lnTo>
                    <a:pt x="864" y="1161"/>
                  </a:lnTo>
                  <a:lnTo>
                    <a:pt x="853" y="1181"/>
                  </a:lnTo>
                  <a:lnTo>
                    <a:pt x="841" y="1201"/>
                  </a:lnTo>
                  <a:lnTo>
                    <a:pt x="826" y="1220"/>
                  </a:lnTo>
                  <a:lnTo>
                    <a:pt x="793" y="1248"/>
                  </a:lnTo>
                  <a:lnTo>
                    <a:pt x="793" y="1248"/>
                  </a:lnTo>
                  <a:lnTo>
                    <a:pt x="776" y="1278"/>
                  </a:lnTo>
                  <a:lnTo>
                    <a:pt x="755" y="1306"/>
                  </a:lnTo>
                  <a:lnTo>
                    <a:pt x="731" y="1335"/>
                  </a:lnTo>
                  <a:lnTo>
                    <a:pt x="708" y="1363"/>
                  </a:lnTo>
                  <a:lnTo>
                    <a:pt x="659" y="1418"/>
                  </a:lnTo>
                  <a:lnTo>
                    <a:pt x="635" y="1446"/>
                  </a:lnTo>
                  <a:lnTo>
                    <a:pt x="613" y="1476"/>
                  </a:lnTo>
                  <a:lnTo>
                    <a:pt x="613" y="1476"/>
                  </a:lnTo>
                  <a:lnTo>
                    <a:pt x="593" y="1502"/>
                  </a:lnTo>
                  <a:lnTo>
                    <a:pt x="569" y="1529"/>
                  </a:lnTo>
                  <a:lnTo>
                    <a:pt x="519" y="1581"/>
                  </a:lnTo>
                  <a:lnTo>
                    <a:pt x="495" y="1607"/>
                  </a:lnTo>
                  <a:lnTo>
                    <a:pt x="472" y="1634"/>
                  </a:lnTo>
                  <a:lnTo>
                    <a:pt x="451" y="1662"/>
                  </a:lnTo>
                  <a:lnTo>
                    <a:pt x="441" y="1677"/>
                  </a:lnTo>
                  <a:lnTo>
                    <a:pt x="432" y="1692"/>
                  </a:lnTo>
                  <a:lnTo>
                    <a:pt x="414" y="1727"/>
                  </a:lnTo>
                  <a:lnTo>
                    <a:pt x="414" y="1727"/>
                  </a:lnTo>
                  <a:lnTo>
                    <a:pt x="411" y="1748"/>
                  </a:lnTo>
                  <a:lnTo>
                    <a:pt x="408" y="1767"/>
                  </a:lnTo>
                  <a:lnTo>
                    <a:pt x="402" y="1785"/>
                  </a:lnTo>
                  <a:lnTo>
                    <a:pt x="396" y="1804"/>
                  </a:lnTo>
                  <a:lnTo>
                    <a:pt x="387" y="1822"/>
                  </a:lnTo>
                  <a:lnTo>
                    <a:pt x="379" y="1838"/>
                  </a:lnTo>
                  <a:lnTo>
                    <a:pt x="367" y="1856"/>
                  </a:lnTo>
                  <a:lnTo>
                    <a:pt x="356" y="1872"/>
                  </a:lnTo>
                  <a:lnTo>
                    <a:pt x="343" y="1888"/>
                  </a:lnTo>
                  <a:lnTo>
                    <a:pt x="330" y="1903"/>
                  </a:lnTo>
                  <a:lnTo>
                    <a:pt x="300" y="1934"/>
                  </a:lnTo>
                  <a:lnTo>
                    <a:pt x="269" y="1964"/>
                  </a:lnTo>
                  <a:lnTo>
                    <a:pt x="237" y="1993"/>
                  </a:lnTo>
                  <a:lnTo>
                    <a:pt x="170" y="2052"/>
                  </a:lnTo>
                  <a:lnTo>
                    <a:pt x="138" y="2082"/>
                  </a:lnTo>
                  <a:lnTo>
                    <a:pt x="107" y="2113"/>
                  </a:lnTo>
                  <a:lnTo>
                    <a:pt x="79" y="2144"/>
                  </a:lnTo>
                  <a:lnTo>
                    <a:pt x="67" y="2160"/>
                  </a:lnTo>
                  <a:lnTo>
                    <a:pt x="55" y="2177"/>
                  </a:lnTo>
                  <a:lnTo>
                    <a:pt x="43" y="2194"/>
                  </a:lnTo>
                  <a:lnTo>
                    <a:pt x="34" y="2212"/>
                  </a:lnTo>
                  <a:lnTo>
                    <a:pt x="26" y="2230"/>
                  </a:lnTo>
                  <a:lnTo>
                    <a:pt x="18" y="2249"/>
                  </a:lnTo>
                  <a:lnTo>
                    <a:pt x="18" y="2249"/>
                  </a:lnTo>
                  <a:lnTo>
                    <a:pt x="9" y="2282"/>
                  </a:lnTo>
                  <a:lnTo>
                    <a:pt x="3" y="2313"/>
                  </a:lnTo>
                  <a:lnTo>
                    <a:pt x="0" y="2345"/>
                  </a:lnTo>
                  <a:lnTo>
                    <a:pt x="0" y="2376"/>
                  </a:lnTo>
                  <a:lnTo>
                    <a:pt x="3" y="2407"/>
                  </a:lnTo>
                  <a:lnTo>
                    <a:pt x="8" y="2437"/>
                  </a:lnTo>
                  <a:lnTo>
                    <a:pt x="15" y="2468"/>
                  </a:lnTo>
                  <a:lnTo>
                    <a:pt x="26" y="2498"/>
                  </a:lnTo>
                  <a:lnTo>
                    <a:pt x="36" y="2526"/>
                  </a:lnTo>
                  <a:lnTo>
                    <a:pt x="49" y="2555"/>
                  </a:lnTo>
                  <a:lnTo>
                    <a:pt x="64" y="2583"/>
                  </a:lnTo>
                  <a:lnTo>
                    <a:pt x="80" y="2610"/>
                  </a:lnTo>
                  <a:lnTo>
                    <a:pt x="98" y="2637"/>
                  </a:lnTo>
                  <a:lnTo>
                    <a:pt x="117" y="2663"/>
                  </a:lnTo>
                  <a:lnTo>
                    <a:pt x="136" y="2688"/>
                  </a:lnTo>
                  <a:lnTo>
                    <a:pt x="157" y="2714"/>
                  </a:lnTo>
                  <a:lnTo>
                    <a:pt x="157" y="2714"/>
                  </a:lnTo>
                  <a:lnTo>
                    <a:pt x="198" y="2767"/>
                  </a:lnTo>
                  <a:lnTo>
                    <a:pt x="238" y="2816"/>
                  </a:lnTo>
                  <a:lnTo>
                    <a:pt x="274" y="2864"/>
                  </a:lnTo>
                  <a:lnTo>
                    <a:pt x="291" y="2888"/>
                  </a:lnTo>
                  <a:lnTo>
                    <a:pt x="308" y="2912"/>
                  </a:lnTo>
                  <a:lnTo>
                    <a:pt x="322" y="2937"/>
                  </a:lnTo>
                  <a:lnTo>
                    <a:pt x="336" y="2964"/>
                  </a:lnTo>
                  <a:lnTo>
                    <a:pt x="348" y="2990"/>
                  </a:lnTo>
                  <a:lnTo>
                    <a:pt x="356" y="3020"/>
                  </a:lnTo>
                  <a:lnTo>
                    <a:pt x="365" y="3049"/>
                  </a:lnTo>
                  <a:lnTo>
                    <a:pt x="373" y="3082"/>
                  </a:lnTo>
                  <a:lnTo>
                    <a:pt x="377" y="3116"/>
                  </a:lnTo>
                  <a:lnTo>
                    <a:pt x="379" y="3151"/>
                  </a:lnTo>
                  <a:lnTo>
                    <a:pt x="379" y="3151"/>
                  </a:lnTo>
                  <a:lnTo>
                    <a:pt x="379" y="3171"/>
                  </a:lnTo>
                  <a:lnTo>
                    <a:pt x="379" y="3188"/>
                  </a:lnTo>
                  <a:lnTo>
                    <a:pt x="376" y="3205"/>
                  </a:lnTo>
                  <a:lnTo>
                    <a:pt x="373" y="3221"/>
                  </a:lnTo>
                  <a:lnTo>
                    <a:pt x="368" y="3236"/>
                  </a:lnTo>
                  <a:lnTo>
                    <a:pt x="364" y="3250"/>
                  </a:lnTo>
                  <a:lnTo>
                    <a:pt x="358" y="3264"/>
                  </a:lnTo>
                  <a:lnTo>
                    <a:pt x="350" y="3277"/>
                  </a:lnTo>
                  <a:lnTo>
                    <a:pt x="343" y="3289"/>
                  </a:lnTo>
                  <a:lnTo>
                    <a:pt x="334" y="3301"/>
                  </a:lnTo>
                  <a:lnTo>
                    <a:pt x="325" y="3311"/>
                  </a:lnTo>
                  <a:lnTo>
                    <a:pt x="316" y="3321"/>
                  </a:lnTo>
                  <a:lnTo>
                    <a:pt x="294" y="3341"/>
                  </a:lnTo>
                  <a:lnTo>
                    <a:pt x="269" y="3357"/>
                  </a:lnTo>
                  <a:lnTo>
                    <a:pt x="243" y="3372"/>
                  </a:lnTo>
                  <a:lnTo>
                    <a:pt x="215" y="3385"/>
                  </a:lnTo>
                  <a:lnTo>
                    <a:pt x="185" y="3395"/>
                  </a:lnTo>
                  <a:lnTo>
                    <a:pt x="154" y="3406"/>
                  </a:lnTo>
                  <a:lnTo>
                    <a:pt x="123" y="3415"/>
                  </a:lnTo>
                  <a:lnTo>
                    <a:pt x="91" y="3423"/>
                  </a:lnTo>
                  <a:lnTo>
                    <a:pt x="26" y="3437"/>
                  </a:lnTo>
                  <a:lnTo>
                    <a:pt x="26" y="3437"/>
                  </a:lnTo>
                  <a:lnTo>
                    <a:pt x="55" y="3441"/>
                  </a:lnTo>
                  <a:lnTo>
                    <a:pt x="83" y="3444"/>
                  </a:lnTo>
                  <a:lnTo>
                    <a:pt x="111" y="3446"/>
                  </a:lnTo>
                  <a:lnTo>
                    <a:pt x="136" y="3446"/>
                  </a:lnTo>
                  <a:lnTo>
                    <a:pt x="161" y="3446"/>
                  </a:lnTo>
                  <a:lnTo>
                    <a:pt x="184" y="3444"/>
                  </a:lnTo>
                  <a:lnTo>
                    <a:pt x="206" y="3443"/>
                  </a:lnTo>
                  <a:lnTo>
                    <a:pt x="228" y="3438"/>
                  </a:lnTo>
                  <a:lnTo>
                    <a:pt x="247" y="3434"/>
                  </a:lnTo>
                  <a:lnTo>
                    <a:pt x="266" y="3429"/>
                  </a:lnTo>
                  <a:lnTo>
                    <a:pt x="285" y="3422"/>
                  </a:lnTo>
                  <a:lnTo>
                    <a:pt x="302" y="3415"/>
                  </a:lnTo>
                  <a:lnTo>
                    <a:pt x="318" y="3407"/>
                  </a:lnTo>
                  <a:lnTo>
                    <a:pt x="334" y="3397"/>
                  </a:lnTo>
                  <a:lnTo>
                    <a:pt x="349" y="3386"/>
                  </a:lnTo>
                  <a:lnTo>
                    <a:pt x="364" y="3376"/>
                  </a:lnTo>
                  <a:lnTo>
                    <a:pt x="377" y="3364"/>
                  </a:lnTo>
                  <a:lnTo>
                    <a:pt x="390" y="3351"/>
                  </a:lnTo>
                  <a:lnTo>
                    <a:pt x="402" y="3336"/>
                  </a:lnTo>
                  <a:lnTo>
                    <a:pt x="415" y="3321"/>
                  </a:lnTo>
                  <a:lnTo>
                    <a:pt x="438" y="3289"/>
                  </a:lnTo>
                  <a:lnTo>
                    <a:pt x="460" y="3253"/>
                  </a:lnTo>
                  <a:lnTo>
                    <a:pt x="482" y="3213"/>
                  </a:lnTo>
                  <a:lnTo>
                    <a:pt x="503" y="3171"/>
                  </a:lnTo>
                  <a:lnTo>
                    <a:pt x="523" y="3125"/>
                  </a:lnTo>
                  <a:lnTo>
                    <a:pt x="545" y="3076"/>
                  </a:lnTo>
                  <a:lnTo>
                    <a:pt x="545" y="3076"/>
                  </a:lnTo>
                  <a:lnTo>
                    <a:pt x="556" y="3100"/>
                  </a:lnTo>
                  <a:lnTo>
                    <a:pt x="565" y="3123"/>
                  </a:lnTo>
                  <a:lnTo>
                    <a:pt x="572" y="3147"/>
                  </a:lnTo>
                  <a:lnTo>
                    <a:pt x="576" y="3171"/>
                  </a:lnTo>
                  <a:lnTo>
                    <a:pt x="579" y="3194"/>
                  </a:lnTo>
                  <a:lnTo>
                    <a:pt x="579" y="3218"/>
                  </a:lnTo>
                  <a:lnTo>
                    <a:pt x="579" y="3242"/>
                  </a:lnTo>
                  <a:lnTo>
                    <a:pt x="578" y="3265"/>
                  </a:lnTo>
                  <a:lnTo>
                    <a:pt x="573" y="3289"/>
                  </a:lnTo>
                  <a:lnTo>
                    <a:pt x="569" y="3313"/>
                  </a:lnTo>
                  <a:lnTo>
                    <a:pt x="563" y="3336"/>
                  </a:lnTo>
                  <a:lnTo>
                    <a:pt x="556" y="3360"/>
                  </a:lnTo>
                  <a:lnTo>
                    <a:pt x="547" y="3382"/>
                  </a:lnTo>
                  <a:lnTo>
                    <a:pt x="538" y="3406"/>
                  </a:lnTo>
                  <a:lnTo>
                    <a:pt x="516" y="3452"/>
                  </a:lnTo>
                  <a:lnTo>
                    <a:pt x="491" y="3496"/>
                  </a:lnTo>
                  <a:lnTo>
                    <a:pt x="464" y="3540"/>
                  </a:lnTo>
                  <a:lnTo>
                    <a:pt x="435" y="3583"/>
                  </a:lnTo>
                  <a:lnTo>
                    <a:pt x="405" y="3623"/>
                  </a:lnTo>
                  <a:lnTo>
                    <a:pt x="374" y="3663"/>
                  </a:lnTo>
                  <a:lnTo>
                    <a:pt x="345" y="3700"/>
                  </a:lnTo>
                  <a:lnTo>
                    <a:pt x="288" y="3770"/>
                  </a:lnTo>
                  <a:lnTo>
                    <a:pt x="288" y="3770"/>
                  </a:lnTo>
                  <a:lnTo>
                    <a:pt x="340" y="3777"/>
                  </a:lnTo>
                  <a:lnTo>
                    <a:pt x="395" y="3780"/>
                  </a:lnTo>
                  <a:lnTo>
                    <a:pt x="449" y="3780"/>
                  </a:lnTo>
                  <a:lnTo>
                    <a:pt x="477" y="3780"/>
                  </a:lnTo>
                  <a:lnTo>
                    <a:pt x="506" y="3778"/>
                  </a:lnTo>
                  <a:lnTo>
                    <a:pt x="534" y="3775"/>
                  </a:lnTo>
                  <a:lnTo>
                    <a:pt x="562" y="3771"/>
                  </a:lnTo>
                  <a:lnTo>
                    <a:pt x="590" y="3767"/>
                  </a:lnTo>
                  <a:lnTo>
                    <a:pt x="618" y="3761"/>
                  </a:lnTo>
                  <a:lnTo>
                    <a:pt x="644" y="3753"/>
                  </a:lnTo>
                  <a:lnTo>
                    <a:pt x="672" y="3746"/>
                  </a:lnTo>
                  <a:lnTo>
                    <a:pt x="697" y="3736"/>
                  </a:lnTo>
                  <a:lnTo>
                    <a:pt x="724" y="3725"/>
                  </a:lnTo>
                  <a:lnTo>
                    <a:pt x="765" y="3744"/>
                  </a:lnTo>
                  <a:lnTo>
                    <a:pt x="765" y="3744"/>
                  </a:lnTo>
                  <a:lnTo>
                    <a:pt x="804" y="3747"/>
                  </a:lnTo>
                  <a:lnTo>
                    <a:pt x="845" y="3746"/>
                  </a:lnTo>
                  <a:lnTo>
                    <a:pt x="886" y="3743"/>
                  </a:lnTo>
                  <a:lnTo>
                    <a:pt x="928" y="3736"/>
                  </a:lnTo>
                  <a:lnTo>
                    <a:pt x="969" y="3725"/>
                  </a:lnTo>
                  <a:lnTo>
                    <a:pt x="1009" y="3712"/>
                  </a:lnTo>
                  <a:lnTo>
                    <a:pt x="1049" y="3697"/>
                  </a:lnTo>
                  <a:lnTo>
                    <a:pt x="1087" y="3678"/>
                  </a:lnTo>
                  <a:lnTo>
                    <a:pt x="1124" y="3656"/>
                  </a:lnTo>
                  <a:lnTo>
                    <a:pt x="1160" y="3632"/>
                  </a:lnTo>
                  <a:lnTo>
                    <a:pt x="1192" y="3605"/>
                  </a:lnTo>
                  <a:lnTo>
                    <a:pt x="1207" y="3592"/>
                  </a:lnTo>
                  <a:lnTo>
                    <a:pt x="1222" y="3577"/>
                  </a:lnTo>
                  <a:lnTo>
                    <a:pt x="1236" y="3562"/>
                  </a:lnTo>
                  <a:lnTo>
                    <a:pt x="1250" y="3546"/>
                  </a:lnTo>
                  <a:lnTo>
                    <a:pt x="1262" y="3530"/>
                  </a:lnTo>
                  <a:lnTo>
                    <a:pt x="1273" y="3512"/>
                  </a:lnTo>
                  <a:lnTo>
                    <a:pt x="1284" y="3494"/>
                  </a:lnTo>
                  <a:lnTo>
                    <a:pt x="1293" y="3477"/>
                  </a:lnTo>
                  <a:lnTo>
                    <a:pt x="1301" y="3459"/>
                  </a:lnTo>
                  <a:lnTo>
                    <a:pt x="1309" y="3440"/>
                  </a:lnTo>
                  <a:lnTo>
                    <a:pt x="1350" y="3379"/>
                  </a:lnTo>
                  <a:close/>
                </a:path>
              </a:pathLst>
            </a:custGeom>
            <a:solidFill>
              <a:srgbClr val="5039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1" name="Freeform 8">
              <a:extLst>
                <a:ext uri="{FF2B5EF4-FFF2-40B4-BE49-F238E27FC236}">
                  <a16:creationId xmlns:a16="http://schemas.microsoft.com/office/drawing/2014/main" id="{570823B5-A9C3-F7DC-E2BE-20B31C893E42}"/>
                </a:ext>
              </a:extLst>
            </p:cNvPr>
            <p:cNvSpPr>
              <a:spLocks/>
            </p:cNvSpPr>
            <p:nvPr/>
          </p:nvSpPr>
          <p:spPr bwMode="auto">
            <a:xfrm>
              <a:off x="1955" y="920"/>
              <a:ext cx="1032" cy="1260"/>
            </a:xfrm>
            <a:custGeom>
              <a:avLst/>
              <a:gdLst>
                <a:gd name="T0" fmla="*/ 1448 w 3096"/>
                <a:gd name="T1" fmla="*/ 3281 h 3780"/>
                <a:gd name="T2" fmla="*/ 1617 w 3096"/>
                <a:gd name="T3" fmla="*/ 3168 h 3780"/>
                <a:gd name="T4" fmla="*/ 2066 w 3096"/>
                <a:gd name="T5" fmla="*/ 2972 h 3780"/>
                <a:gd name="T6" fmla="*/ 2313 w 3096"/>
                <a:gd name="T7" fmla="*/ 2848 h 3780"/>
                <a:gd name="T8" fmla="*/ 2503 w 3096"/>
                <a:gd name="T9" fmla="*/ 2700 h 3780"/>
                <a:gd name="T10" fmla="*/ 2647 w 3096"/>
                <a:gd name="T11" fmla="*/ 2529 h 3780"/>
                <a:gd name="T12" fmla="*/ 2861 w 3096"/>
                <a:gd name="T13" fmla="*/ 2186 h 3780"/>
                <a:gd name="T14" fmla="*/ 2936 w 3096"/>
                <a:gd name="T15" fmla="*/ 1989 h 3780"/>
                <a:gd name="T16" fmla="*/ 2963 w 3096"/>
                <a:gd name="T17" fmla="*/ 1798 h 3780"/>
                <a:gd name="T18" fmla="*/ 3006 w 3096"/>
                <a:gd name="T19" fmla="*/ 1511 h 3780"/>
                <a:gd name="T20" fmla="*/ 3062 w 3096"/>
                <a:gd name="T21" fmla="*/ 1230 h 3780"/>
                <a:gd name="T22" fmla="*/ 3096 w 3096"/>
                <a:gd name="T23" fmla="*/ 863 h 3780"/>
                <a:gd name="T24" fmla="*/ 3085 w 3096"/>
                <a:gd name="T25" fmla="*/ 696 h 3780"/>
                <a:gd name="T26" fmla="*/ 2989 w 3096"/>
                <a:gd name="T27" fmla="*/ 451 h 3780"/>
                <a:gd name="T28" fmla="*/ 2812 w 3096"/>
                <a:gd name="T29" fmla="*/ 253 h 3780"/>
                <a:gd name="T30" fmla="*/ 2619 w 3096"/>
                <a:gd name="T31" fmla="*/ 115 h 3780"/>
                <a:gd name="T32" fmla="*/ 2332 w 3096"/>
                <a:gd name="T33" fmla="*/ 15 h 3780"/>
                <a:gd name="T34" fmla="*/ 2130 w 3096"/>
                <a:gd name="T35" fmla="*/ 3 h 3780"/>
                <a:gd name="T36" fmla="*/ 2019 w 3096"/>
                <a:gd name="T37" fmla="*/ 32 h 3780"/>
                <a:gd name="T38" fmla="*/ 1846 w 3096"/>
                <a:gd name="T39" fmla="*/ 35 h 3780"/>
                <a:gd name="T40" fmla="*/ 1674 w 3096"/>
                <a:gd name="T41" fmla="*/ 53 h 3780"/>
                <a:gd name="T42" fmla="*/ 1507 w 3096"/>
                <a:gd name="T43" fmla="*/ 128 h 3780"/>
                <a:gd name="T44" fmla="*/ 1291 w 3096"/>
                <a:gd name="T45" fmla="*/ 307 h 3780"/>
                <a:gd name="T46" fmla="*/ 1163 w 3096"/>
                <a:gd name="T47" fmla="*/ 461 h 3780"/>
                <a:gd name="T48" fmla="*/ 1046 w 3096"/>
                <a:gd name="T49" fmla="*/ 680 h 3780"/>
                <a:gd name="T50" fmla="*/ 943 w 3096"/>
                <a:gd name="T51" fmla="*/ 960 h 3780"/>
                <a:gd name="T52" fmla="*/ 853 w 3096"/>
                <a:gd name="T53" fmla="*/ 1181 h 3780"/>
                <a:gd name="T54" fmla="*/ 755 w 3096"/>
                <a:gd name="T55" fmla="*/ 1306 h 3780"/>
                <a:gd name="T56" fmla="*/ 613 w 3096"/>
                <a:gd name="T57" fmla="*/ 1476 h 3780"/>
                <a:gd name="T58" fmla="*/ 451 w 3096"/>
                <a:gd name="T59" fmla="*/ 1662 h 3780"/>
                <a:gd name="T60" fmla="*/ 408 w 3096"/>
                <a:gd name="T61" fmla="*/ 1767 h 3780"/>
                <a:gd name="T62" fmla="*/ 356 w 3096"/>
                <a:gd name="T63" fmla="*/ 1872 h 3780"/>
                <a:gd name="T64" fmla="*/ 170 w 3096"/>
                <a:gd name="T65" fmla="*/ 2052 h 3780"/>
                <a:gd name="T66" fmla="*/ 43 w 3096"/>
                <a:gd name="T67" fmla="*/ 2194 h 3780"/>
                <a:gd name="T68" fmla="*/ 3 w 3096"/>
                <a:gd name="T69" fmla="*/ 2313 h 3780"/>
                <a:gd name="T70" fmla="*/ 26 w 3096"/>
                <a:gd name="T71" fmla="*/ 2498 h 3780"/>
                <a:gd name="T72" fmla="*/ 117 w 3096"/>
                <a:gd name="T73" fmla="*/ 2663 h 3780"/>
                <a:gd name="T74" fmla="*/ 274 w 3096"/>
                <a:gd name="T75" fmla="*/ 2864 h 3780"/>
                <a:gd name="T76" fmla="*/ 356 w 3096"/>
                <a:gd name="T77" fmla="*/ 3020 h 3780"/>
                <a:gd name="T78" fmla="*/ 379 w 3096"/>
                <a:gd name="T79" fmla="*/ 3171 h 3780"/>
                <a:gd name="T80" fmla="*/ 358 w 3096"/>
                <a:gd name="T81" fmla="*/ 3264 h 3780"/>
                <a:gd name="T82" fmla="*/ 294 w 3096"/>
                <a:gd name="T83" fmla="*/ 3341 h 3780"/>
                <a:gd name="T84" fmla="*/ 123 w 3096"/>
                <a:gd name="T85" fmla="*/ 3415 h 3780"/>
                <a:gd name="T86" fmla="*/ 111 w 3096"/>
                <a:gd name="T87" fmla="*/ 3446 h 3780"/>
                <a:gd name="T88" fmla="*/ 247 w 3096"/>
                <a:gd name="T89" fmla="*/ 3434 h 3780"/>
                <a:gd name="T90" fmla="*/ 349 w 3096"/>
                <a:gd name="T91" fmla="*/ 3386 h 3780"/>
                <a:gd name="T92" fmla="*/ 438 w 3096"/>
                <a:gd name="T93" fmla="*/ 3289 h 3780"/>
                <a:gd name="T94" fmla="*/ 545 w 3096"/>
                <a:gd name="T95" fmla="*/ 3076 h 3780"/>
                <a:gd name="T96" fmla="*/ 579 w 3096"/>
                <a:gd name="T97" fmla="*/ 3218 h 3780"/>
                <a:gd name="T98" fmla="*/ 556 w 3096"/>
                <a:gd name="T99" fmla="*/ 3360 h 3780"/>
                <a:gd name="T100" fmla="*/ 435 w 3096"/>
                <a:gd name="T101" fmla="*/ 3583 h 3780"/>
                <a:gd name="T102" fmla="*/ 340 w 3096"/>
                <a:gd name="T103" fmla="*/ 3777 h 3780"/>
                <a:gd name="T104" fmla="*/ 562 w 3096"/>
                <a:gd name="T105" fmla="*/ 3771 h 3780"/>
                <a:gd name="T106" fmla="*/ 724 w 3096"/>
                <a:gd name="T107" fmla="*/ 3725 h 3780"/>
                <a:gd name="T108" fmla="*/ 928 w 3096"/>
                <a:gd name="T109" fmla="*/ 3736 h 3780"/>
                <a:gd name="T110" fmla="*/ 1160 w 3096"/>
                <a:gd name="T111" fmla="*/ 3632 h 3780"/>
                <a:gd name="T112" fmla="*/ 1262 w 3096"/>
                <a:gd name="T113" fmla="*/ 3530 h 3780"/>
                <a:gd name="T114" fmla="*/ 1350 w 3096"/>
                <a:gd name="T115" fmla="*/ 3379 h 37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3096" h="3780">
                  <a:moveTo>
                    <a:pt x="1350" y="3379"/>
                  </a:moveTo>
                  <a:lnTo>
                    <a:pt x="1350" y="3379"/>
                  </a:lnTo>
                  <a:lnTo>
                    <a:pt x="1374" y="3354"/>
                  </a:lnTo>
                  <a:lnTo>
                    <a:pt x="1397" y="3329"/>
                  </a:lnTo>
                  <a:lnTo>
                    <a:pt x="1423" y="3305"/>
                  </a:lnTo>
                  <a:lnTo>
                    <a:pt x="1448" y="3281"/>
                  </a:lnTo>
                  <a:lnTo>
                    <a:pt x="1474" y="3261"/>
                  </a:lnTo>
                  <a:lnTo>
                    <a:pt x="1501" y="3240"/>
                  </a:lnTo>
                  <a:lnTo>
                    <a:pt x="1529" y="3221"/>
                  </a:lnTo>
                  <a:lnTo>
                    <a:pt x="1558" y="3203"/>
                  </a:lnTo>
                  <a:lnTo>
                    <a:pt x="1588" y="3185"/>
                  </a:lnTo>
                  <a:lnTo>
                    <a:pt x="1617" y="3168"/>
                  </a:lnTo>
                  <a:lnTo>
                    <a:pt x="1679" y="3137"/>
                  </a:lnTo>
                  <a:lnTo>
                    <a:pt x="1742" y="3107"/>
                  </a:lnTo>
                  <a:lnTo>
                    <a:pt x="1806" y="3079"/>
                  </a:lnTo>
                  <a:lnTo>
                    <a:pt x="1936" y="3026"/>
                  </a:lnTo>
                  <a:lnTo>
                    <a:pt x="2001" y="2999"/>
                  </a:lnTo>
                  <a:lnTo>
                    <a:pt x="2066" y="2972"/>
                  </a:lnTo>
                  <a:lnTo>
                    <a:pt x="2130" y="2944"/>
                  </a:lnTo>
                  <a:lnTo>
                    <a:pt x="2193" y="2915"/>
                  </a:lnTo>
                  <a:lnTo>
                    <a:pt x="2254" y="2882"/>
                  </a:lnTo>
                  <a:lnTo>
                    <a:pt x="2283" y="2866"/>
                  </a:lnTo>
                  <a:lnTo>
                    <a:pt x="2313" y="2848"/>
                  </a:lnTo>
                  <a:lnTo>
                    <a:pt x="2313" y="2848"/>
                  </a:lnTo>
                  <a:lnTo>
                    <a:pt x="2350" y="2824"/>
                  </a:lnTo>
                  <a:lnTo>
                    <a:pt x="2384" y="2801"/>
                  </a:lnTo>
                  <a:lnTo>
                    <a:pt x="2416" y="2776"/>
                  </a:lnTo>
                  <a:lnTo>
                    <a:pt x="2447" y="2752"/>
                  </a:lnTo>
                  <a:lnTo>
                    <a:pt x="2475" y="2727"/>
                  </a:lnTo>
                  <a:lnTo>
                    <a:pt x="2503" y="2700"/>
                  </a:lnTo>
                  <a:lnTo>
                    <a:pt x="2530" y="2674"/>
                  </a:lnTo>
                  <a:lnTo>
                    <a:pt x="2555" y="2647"/>
                  </a:lnTo>
                  <a:lnTo>
                    <a:pt x="2579" y="2619"/>
                  </a:lnTo>
                  <a:lnTo>
                    <a:pt x="2601" y="2589"/>
                  </a:lnTo>
                  <a:lnTo>
                    <a:pt x="2625" y="2560"/>
                  </a:lnTo>
                  <a:lnTo>
                    <a:pt x="2647" y="2529"/>
                  </a:lnTo>
                  <a:lnTo>
                    <a:pt x="2690" y="2464"/>
                  </a:lnTo>
                  <a:lnTo>
                    <a:pt x="2734" y="2394"/>
                  </a:lnTo>
                  <a:lnTo>
                    <a:pt x="2734" y="2394"/>
                  </a:lnTo>
                  <a:lnTo>
                    <a:pt x="2806" y="2279"/>
                  </a:lnTo>
                  <a:lnTo>
                    <a:pt x="2843" y="2217"/>
                  </a:lnTo>
                  <a:lnTo>
                    <a:pt x="2861" y="2186"/>
                  </a:lnTo>
                  <a:lnTo>
                    <a:pt x="2877" y="2153"/>
                  </a:lnTo>
                  <a:lnTo>
                    <a:pt x="2892" y="2122"/>
                  </a:lnTo>
                  <a:lnTo>
                    <a:pt x="2907" y="2088"/>
                  </a:lnTo>
                  <a:lnTo>
                    <a:pt x="2918" y="2055"/>
                  </a:lnTo>
                  <a:lnTo>
                    <a:pt x="2929" y="2023"/>
                  </a:lnTo>
                  <a:lnTo>
                    <a:pt x="2936" y="1989"/>
                  </a:lnTo>
                  <a:lnTo>
                    <a:pt x="2941" y="1956"/>
                  </a:lnTo>
                  <a:lnTo>
                    <a:pt x="2944" y="1922"/>
                  </a:lnTo>
                  <a:lnTo>
                    <a:pt x="2942" y="1890"/>
                  </a:lnTo>
                  <a:lnTo>
                    <a:pt x="2955" y="1853"/>
                  </a:lnTo>
                  <a:lnTo>
                    <a:pt x="2955" y="1853"/>
                  </a:lnTo>
                  <a:lnTo>
                    <a:pt x="2963" y="1798"/>
                  </a:lnTo>
                  <a:lnTo>
                    <a:pt x="2966" y="1742"/>
                  </a:lnTo>
                  <a:lnTo>
                    <a:pt x="2970" y="1686"/>
                  </a:lnTo>
                  <a:lnTo>
                    <a:pt x="2977" y="1631"/>
                  </a:lnTo>
                  <a:lnTo>
                    <a:pt x="2977" y="1631"/>
                  </a:lnTo>
                  <a:lnTo>
                    <a:pt x="2991" y="1570"/>
                  </a:lnTo>
                  <a:lnTo>
                    <a:pt x="3006" y="1511"/>
                  </a:lnTo>
                  <a:lnTo>
                    <a:pt x="3020" y="1452"/>
                  </a:lnTo>
                  <a:lnTo>
                    <a:pt x="3026" y="1422"/>
                  </a:lnTo>
                  <a:lnTo>
                    <a:pt x="3032" y="1391"/>
                  </a:lnTo>
                  <a:lnTo>
                    <a:pt x="3032" y="1391"/>
                  </a:lnTo>
                  <a:lnTo>
                    <a:pt x="3047" y="1312"/>
                  </a:lnTo>
                  <a:lnTo>
                    <a:pt x="3062" y="1230"/>
                  </a:lnTo>
                  <a:lnTo>
                    <a:pt x="3073" y="1149"/>
                  </a:lnTo>
                  <a:lnTo>
                    <a:pt x="3084" y="1068"/>
                  </a:lnTo>
                  <a:lnTo>
                    <a:pt x="3091" y="986"/>
                  </a:lnTo>
                  <a:lnTo>
                    <a:pt x="3094" y="945"/>
                  </a:lnTo>
                  <a:lnTo>
                    <a:pt x="3096" y="903"/>
                  </a:lnTo>
                  <a:lnTo>
                    <a:pt x="3096" y="863"/>
                  </a:lnTo>
                  <a:lnTo>
                    <a:pt x="3096" y="822"/>
                  </a:lnTo>
                  <a:lnTo>
                    <a:pt x="3094" y="782"/>
                  </a:lnTo>
                  <a:lnTo>
                    <a:pt x="3091" y="741"/>
                  </a:lnTo>
                  <a:lnTo>
                    <a:pt x="3091" y="741"/>
                  </a:lnTo>
                  <a:lnTo>
                    <a:pt x="3088" y="718"/>
                  </a:lnTo>
                  <a:lnTo>
                    <a:pt x="3085" y="696"/>
                  </a:lnTo>
                  <a:lnTo>
                    <a:pt x="3076" y="652"/>
                  </a:lnTo>
                  <a:lnTo>
                    <a:pt x="3065" y="609"/>
                  </a:lnTo>
                  <a:lnTo>
                    <a:pt x="3050" y="568"/>
                  </a:lnTo>
                  <a:lnTo>
                    <a:pt x="3032" y="528"/>
                  </a:lnTo>
                  <a:lnTo>
                    <a:pt x="3011" y="489"/>
                  </a:lnTo>
                  <a:lnTo>
                    <a:pt x="2989" y="451"/>
                  </a:lnTo>
                  <a:lnTo>
                    <a:pt x="2964" y="415"/>
                  </a:lnTo>
                  <a:lnTo>
                    <a:pt x="2936" y="380"/>
                  </a:lnTo>
                  <a:lnTo>
                    <a:pt x="2908" y="346"/>
                  </a:lnTo>
                  <a:lnTo>
                    <a:pt x="2877" y="313"/>
                  </a:lnTo>
                  <a:lnTo>
                    <a:pt x="2846" y="282"/>
                  </a:lnTo>
                  <a:lnTo>
                    <a:pt x="2812" y="253"/>
                  </a:lnTo>
                  <a:lnTo>
                    <a:pt x="2778" y="225"/>
                  </a:lnTo>
                  <a:lnTo>
                    <a:pt x="2743" y="196"/>
                  </a:lnTo>
                  <a:lnTo>
                    <a:pt x="2706" y="171"/>
                  </a:lnTo>
                  <a:lnTo>
                    <a:pt x="2706" y="171"/>
                  </a:lnTo>
                  <a:lnTo>
                    <a:pt x="2661" y="142"/>
                  </a:lnTo>
                  <a:lnTo>
                    <a:pt x="2619" y="115"/>
                  </a:lnTo>
                  <a:lnTo>
                    <a:pt x="2574" y="91"/>
                  </a:lnTo>
                  <a:lnTo>
                    <a:pt x="2530" y="71"/>
                  </a:lnTo>
                  <a:lnTo>
                    <a:pt x="2486" y="54"/>
                  </a:lnTo>
                  <a:lnTo>
                    <a:pt x="2437" y="40"/>
                  </a:lnTo>
                  <a:lnTo>
                    <a:pt x="2387" y="26"/>
                  </a:lnTo>
                  <a:lnTo>
                    <a:pt x="2332" y="15"/>
                  </a:lnTo>
                  <a:lnTo>
                    <a:pt x="2332" y="15"/>
                  </a:lnTo>
                  <a:lnTo>
                    <a:pt x="2295" y="10"/>
                  </a:lnTo>
                  <a:lnTo>
                    <a:pt x="2255" y="6"/>
                  </a:lnTo>
                  <a:lnTo>
                    <a:pt x="2214" y="1"/>
                  </a:lnTo>
                  <a:lnTo>
                    <a:pt x="2171" y="0"/>
                  </a:lnTo>
                  <a:lnTo>
                    <a:pt x="2130" y="3"/>
                  </a:lnTo>
                  <a:lnTo>
                    <a:pt x="2111" y="4"/>
                  </a:lnTo>
                  <a:lnTo>
                    <a:pt x="2090" y="7"/>
                  </a:lnTo>
                  <a:lnTo>
                    <a:pt x="2071" y="12"/>
                  </a:lnTo>
                  <a:lnTo>
                    <a:pt x="2053" y="17"/>
                  </a:lnTo>
                  <a:lnTo>
                    <a:pt x="2035" y="25"/>
                  </a:lnTo>
                  <a:lnTo>
                    <a:pt x="2019" y="32"/>
                  </a:lnTo>
                  <a:lnTo>
                    <a:pt x="1988" y="47"/>
                  </a:lnTo>
                  <a:lnTo>
                    <a:pt x="1988" y="47"/>
                  </a:lnTo>
                  <a:lnTo>
                    <a:pt x="1953" y="41"/>
                  </a:lnTo>
                  <a:lnTo>
                    <a:pt x="1917" y="38"/>
                  </a:lnTo>
                  <a:lnTo>
                    <a:pt x="1882" y="35"/>
                  </a:lnTo>
                  <a:lnTo>
                    <a:pt x="1846" y="35"/>
                  </a:lnTo>
                  <a:lnTo>
                    <a:pt x="1811" y="35"/>
                  </a:lnTo>
                  <a:lnTo>
                    <a:pt x="1774" y="37"/>
                  </a:lnTo>
                  <a:lnTo>
                    <a:pt x="1739" y="41"/>
                  </a:lnTo>
                  <a:lnTo>
                    <a:pt x="1705" y="47"/>
                  </a:lnTo>
                  <a:lnTo>
                    <a:pt x="1705" y="47"/>
                  </a:lnTo>
                  <a:lnTo>
                    <a:pt x="1674" y="53"/>
                  </a:lnTo>
                  <a:lnTo>
                    <a:pt x="1644" y="60"/>
                  </a:lnTo>
                  <a:lnTo>
                    <a:pt x="1615" y="71"/>
                  </a:lnTo>
                  <a:lnTo>
                    <a:pt x="1586" y="84"/>
                  </a:lnTo>
                  <a:lnTo>
                    <a:pt x="1558" y="97"/>
                  </a:lnTo>
                  <a:lnTo>
                    <a:pt x="1532" y="112"/>
                  </a:lnTo>
                  <a:lnTo>
                    <a:pt x="1507" y="128"/>
                  </a:lnTo>
                  <a:lnTo>
                    <a:pt x="1480" y="146"/>
                  </a:lnTo>
                  <a:lnTo>
                    <a:pt x="1455" y="164"/>
                  </a:lnTo>
                  <a:lnTo>
                    <a:pt x="1431" y="183"/>
                  </a:lnTo>
                  <a:lnTo>
                    <a:pt x="1384" y="223"/>
                  </a:lnTo>
                  <a:lnTo>
                    <a:pt x="1337" y="264"/>
                  </a:lnTo>
                  <a:lnTo>
                    <a:pt x="1291" y="307"/>
                  </a:lnTo>
                  <a:lnTo>
                    <a:pt x="1291" y="307"/>
                  </a:lnTo>
                  <a:lnTo>
                    <a:pt x="1263" y="335"/>
                  </a:lnTo>
                  <a:lnTo>
                    <a:pt x="1235" y="365"/>
                  </a:lnTo>
                  <a:lnTo>
                    <a:pt x="1210" y="396"/>
                  </a:lnTo>
                  <a:lnTo>
                    <a:pt x="1185" y="429"/>
                  </a:lnTo>
                  <a:lnTo>
                    <a:pt x="1163" y="461"/>
                  </a:lnTo>
                  <a:lnTo>
                    <a:pt x="1140" y="497"/>
                  </a:lnTo>
                  <a:lnTo>
                    <a:pt x="1118" y="532"/>
                  </a:lnTo>
                  <a:lnTo>
                    <a:pt x="1099" y="568"/>
                  </a:lnTo>
                  <a:lnTo>
                    <a:pt x="1080" y="605"/>
                  </a:lnTo>
                  <a:lnTo>
                    <a:pt x="1062" y="642"/>
                  </a:lnTo>
                  <a:lnTo>
                    <a:pt x="1046" y="680"/>
                  </a:lnTo>
                  <a:lnTo>
                    <a:pt x="1030" y="717"/>
                  </a:lnTo>
                  <a:lnTo>
                    <a:pt x="999" y="794"/>
                  </a:lnTo>
                  <a:lnTo>
                    <a:pt x="972" y="869"/>
                  </a:lnTo>
                  <a:lnTo>
                    <a:pt x="972" y="869"/>
                  </a:lnTo>
                  <a:lnTo>
                    <a:pt x="957" y="915"/>
                  </a:lnTo>
                  <a:lnTo>
                    <a:pt x="943" y="960"/>
                  </a:lnTo>
                  <a:lnTo>
                    <a:pt x="928" y="1005"/>
                  </a:lnTo>
                  <a:lnTo>
                    <a:pt x="912" y="1051"/>
                  </a:lnTo>
                  <a:lnTo>
                    <a:pt x="895" y="1097"/>
                  </a:lnTo>
                  <a:lnTo>
                    <a:pt x="876" y="1140"/>
                  </a:lnTo>
                  <a:lnTo>
                    <a:pt x="864" y="1161"/>
                  </a:lnTo>
                  <a:lnTo>
                    <a:pt x="853" y="1181"/>
                  </a:lnTo>
                  <a:lnTo>
                    <a:pt x="841" y="1201"/>
                  </a:lnTo>
                  <a:lnTo>
                    <a:pt x="826" y="1220"/>
                  </a:lnTo>
                  <a:lnTo>
                    <a:pt x="793" y="1248"/>
                  </a:lnTo>
                  <a:lnTo>
                    <a:pt x="793" y="1248"/>
                  </a:lnTo>
                  <a:lnTo>
                    <a:pt x="776" y="1278"/>
                  </a:lnTo>
                  <a:lnTo>
                    <a:pt x="755" y="1306"/>
                  </a:lnTo>
                  <a:lnTo>
                    <a:pt x="731" y="1335"/>
                  </a:lnTo>
                  <a:lnTo>
                    <a:pt x="708" y="1363"/>
                  </a:lnTo>
                  <a:lnTo>
                    <a:pt x="659" y="1418"/>
                  </a:lnTo>
                  <a:lnTo>
                    <a:pt x="635" y="1446"/>
                  </a:lnTo>
                  <a:lnTo>
                    <a:pt x="613" y="1476"/>
                  </a:lnTo>
                  <a:lnTo>
                    <a:pt x="613" y="1476"/>
                  </a:lnTo>
                  <a:lnTo>
                    <a:pt x="593" y="1502"/>
                  </a:lnTo>
                  <a:lnTo>
                    <a:pt x="569" y="1529"/>
                  </a:lnTo>
                  <a:lnTo>
                    <a:pt x="519" y="1581"/>
                  </a:lnTo>
                  <a:lnTo>
                    <a:pt x="495" y="1607"/>
                  </a:lnTo>
                  <a:lnTo>
                    <a:pt x="472" y="1634"/>
                  </a:lnTo>
                  <a:lnTo>
                    <a:pt x="451" y="1662"/>
                  </a:lnTo>
                  <a:lnTo>
                    <a:pt x="441" y="1677"/>
                  </a:lnTo>
                  <a:lnTo>
                    <a:pt x="432" y="1692"/>
                  </a:lnTo>
                  <a:lnTo>
                    <a:pt x="414" y="1727"/>
                  </a:lnTo>
                  <a:lnTo>
                    <a:pt x="414" y="1727"/>
                  </a:lnTo>
                  <a:lnTo>
                    <a:pt x="411" y="1748"/>
                  </a:lnTo>
                  <a:lnTo>
                    <a:pt x="408" y="1767"/>
                  </a:lnTo>
                  <a:lnTo>
                    <a:pt x="402" y="1785"/>
                  </a:lnTo>
                  <a:lnTo>
                    <a:pt x="396" y="1804"/>
                  </a:lnTo>
                  <a:lnTo>
                    <a:pt x="387" y="1822"/>
                  </a:lnTo>
                  <a:lnTo>
                    <a:pt x="379" y="1838"/>
                  </a:lnTo>
                  <a:lnTo>
                    <a:pt x="367" y="1856"/>
                  </a:lnTo>
                  <a:lnTo>
                    <a:pt x="356" y="1872"/>
                  </a:lnTo>
                  <a:lnTo>
                    <a:pt x="343" y="1888"/>
                  </a:lnTo>
                  <a:lnTo>
                    <a:pt x="330" y="1903"/>
                  </a:lnTo>
                  <a:lnTo>
                    <a:pt x="300" y="1934"/>
                  </a:lnTo>
                  <a:lnTo>
                    <a:pt x="269" y="1964"/>
                  </a:lnTo>
                  <a:lnTo>
                    <a:pt x="237" y="1993"/>
                  </a:lnTo>
                  <a:lnTo>
                    <a:pt x="170" y="2052"/>
                  </a:lnTo>
                  <a:lnTo>
                    <a:pt x="138" y="2082"/>
                  </a:lnTo>
                  <a:lnTo>
                    <a:pt x="107" y="2113"/>
                  </a:lnTo>
                  <a:lnTo>
                    <a:pt x="79" y="2144"/>
                  </a:lnTo>
                  <a:lnTo>
                    <a:pt x="67" y="2160"/>
                  </a:lnTo>
                  <a:lnTo>
                    <a:pt x="55" y="2177"/>
                  </a:lnTo>
                  <a:lnTo>
                    <a:pt x="43" y="2194"/>
                  </a:lnTo>
                  <a:lnTo>
                    <a:pt x="34" y="2212"/>
                  </a:lnTo>
                  <a:lnTo>
                    <a:pt x="26" y="2230"/>
                  </a:lnTo>
                  <a:lnTo>
                    <a:pt x="18" y="2249"/>
                  </a:lnTo>
                  <a:lnTo>
                    <a:pt x="18" y="2249"/>
                  </a:lnTo>
                  <a:lnTo>
                    <a:pt x="9" y="2282"/>
                  </a:lnTo>
                  <a:lnTo>
                    <a:pt x="3" y="2313"/>
                  </a:lnTo>
                  <a:lnTo>
                    <a:pt x="0" y="2345"/>
                  </a:lnTo>
                  <a:lnTo>
                    <a:pt x="0" y="2376"/>
                  </a:lnTo>
                  <a:lnTo>
                    <a:pt x="3" y="2407"/>
                  </a:lnTo>
                  <a:lnTo>
                    <a:pt x="8" y="2437"/>
                  </a:lnTo>
                  <a:lnTo>
                    <a:pt x="15" y="2468"/>
                  </a:lnTo>
                  <a:lnTo>
                    <a:pt x="26" y="2498"/>
                  </a:lnTo>
                  <a:lnTo>
                    <a:pt x="36" y="2526"/>
                  </a:lnTo>
                  <a:lnTo>
                    <a:pt x="49" y="2555"/>
                  </a:lnTo>
                  <a:lnTo>
                    <a:pt x="64" y="2583"/>
                  </a:lnTo>
                  <a:lnTo>
                    <a:pt x="80" y="2610"/>
                  </a:lnTo>
                  <a:lnTo>
                    <a:pt x="98" y="2637"/>
                  </a:lnTo>
                  <a:lnTo>
                    <a:pt x="117" y="2663"/>
                  </a:lnTo>
                  <a:lnTo>
                    <a:pt x="136" y="2688"/>
                  </a:lnTo>
                  <a:lnTo>
                    <a:pt x="157" y="2714"/>
                  </a:lnTo>
                  <a:lnTo>
                    <a:pt x="157" y="2714"/>
                  </a:lnTo>
                  <a:lnTo>
                    <a:pt x="198" y="2767"/>
                  </a:lnTo>
                  <a:lnTo>
                    <a:pt x="238" y="2816"/>
                  </a:lnTo>
                  <a:lnTo>
                    <a:pt x="274" y="2864"/>
                  </a:lnTo>
                  <a:lnTo>
                    <a:pt x="291" y="2888"/>
                  </a:lnTo>
                  <a:lnTo>
                    <a:pt x="308" y="2912"/>
                  </a:lnTo>
                  <a:lnTo>
                    <a:pt x="322" y="2937"/>
                  </a:lnTo>
                  <a:lnTo>
                    <a:pt x="336" y="2964"/>
                  </a:lnTo>
                  <a:lnTo>
                    <a:pt x="348" y="2990"/>
                  </a:lnTo>
                  <a:lnTo>
                    <a:pt x="356" y="3020"/>
                  </a:lnTo>
                  <a:lnTo>
                    <a:pt x="365" y="3049"/>
                  </a:lnTo>
                  <a:lnTo>
                    <a:pt x="373" y="3082"/>
                  </a:lnTo>
                  <a:lnTo>
                    <a:pt x="377" y="3116"/>
                  </a:lnTo>
                  <a:lnTo>
                    <a:pt x="379" y="3151"/>
                  </a:lnTo>
                  <a:lnTo>
                    <a:pt x="379" y="3151"/>
                  </a:lnTo>
                  <a:lnTo>
                    <a:pt x="379" y="3171"/>
                  </a:lnTo>
                  <a:lnTo>
                    <a:pt x="379" y="3188"/>
                  </a:lnTo>
                  <a:lnTo>
                    <a:pt x="376" y="3205"/>
                  </a:lnTo>
                  <a:lnTo>
                    <a:pt x="373" y="3221"/>
                  </a:lnTo>
                  <a:lnTo>
                    <a:pt x="368" y="3236"/>
                  </a:lnTo>
                  <a:lnTo>
                    <a:pt x="364" y="3250"/>
                  </a:lnTo>
                  <a:lnTo>
                    <a:pt x="358" y="3264"/>
                  </a:lnTo>
                  <a:lnTo>
                    <a:pt x="350" y="3277"/>
                  </a:lnTo>
                  <a:lnTo>
                    <a:pt x="343" y="3289"/>
                  </a:lnTo>
                  <a:lnTo>
                    <a:pt x="334" y="3301"/>
                  </a:lnTo>
                  <a:lnTo>
                    <a:pt x="325" y="3311"/>
                  </a:lnTo>
                  <a:lnTo>
                    <a:pt x="316" y="3321"/>
                  </a:lnTo>
                  <a:lnTo>
                    <a:pt x="294" y="3341"/>
                  </a:lnTo>
                  <a:lnTo>
                    <a:pt x="269" y="3357"/>
                  </a:lnTo>
                  <a:lnTo>
                    <a:pt x="243" y="3372"/>
                  </a:lnTo>
                  <a:lnTo>
                    <a:pt x="215" y="3385"/>
                  </a:lnTo>
                  <a:lnTo>
                    <a:pt x="185" y="3395"/>
                  </a:lnTo>
                  <a:lnTo>
                    <a:pt x="154" y="3406"/>
                  </a:lnTo>
                  <a:lnTo>
                    <a:pt x="123" y="3415"/>
                  </a:lnTo>
                  <a:lnTo>
                    <a:pt x="91" y="3423"/>
                  </a:lnTo>
                  <a:lnTo>
                    <a:pt x="26" y="3437"/>
                  </a:lnTo>
                  <a:lnTo>
                    <a:pt x="26" y="3437"/>
                  </a:lnTo>
                  <a:lnTo>
                    <a:pt x="55" y="3441"/>
                  </a:lnTo>
                  <a:lnTo>
                    <a:pt x="83" y="3444"/>
                  </a:lnTo>
                  <a:lnTo>
                    <a:pt x="111" y="3446"/>
                  </a:lnTo>
                  <a:lnTo>
                    <a:pt x="136" y="3446"/>
                  </a:lnTo>
                  <a:lnTo>
                    <a:pt x="161" y="3446"/>
                  </a:lnTo>
                  <a:lnTo>
                    <a:pt x="184" y="3444"/>
                  </a:lnTo>
                  <a:lnTo>
                    <a:pt x="206" y="3443"/>
                  </a:lnTo>
                  <a:lnTo>
                    <a:pt x="228" y="3438"/>
                  </a:lnTo>
                  <a:lnTo>
                    <a:pt x="247" y="3434"/>
                  </a:lnTo>
                  <a:lnTo>
                    <a:pt x="266" y="3429"/>
                  </a:lnTo>
                  <a:lnTo>
                    <a:pt x="285" y="3422"/>
                  </a:lnTo>
                  <a:lnTo>
                    <a:pt x="302" y="3415"/>
                  </a:lnTo>
                  <a:lnTo>
                    <a:pt x="318" y="3407"/>
                  </a:lnTo>
                  <a:lnTo>
                    <a:pt x="334" y="3397"/>
                  </a:lnTo>
                  <a:lnTo>
                    <a:pt x="349" y="3386"/>
                  </a:lnTo>
                  <a:lnTo>
                    <a:pt x="364" y="3376"/>
                  </a:lnTo>
                  <a:lnTo>
                    <a:pt x="377" y="3364"/>
                  </a:lnTo>
                  <a:lnTo>
                    <a:pt x="390" y="3351"/>
                  </a:lnTo>
                  <a:lnTo>
                    <a:pt x="402" y="3336"/>
                  </a:lnTo>
                  <a:lnTo>
                    <a:pt x="415" y="3321"/>
                  </a:lnTo>
                  <a:lnTo>
                    <a:pt x="438" y="3289"/>
                  </a:lnTo>
                  <a:lnTo>
                    <a:pt x="460" y="3253"/>
                  </a:lnTo>
                  <a:lnTo>
                    <a:pt x="482" y="3213"/>
                  </a:lnTo>
                  <a:lnTo>
                    <a:pt x="503" y="3171"/>
                  </a:lnTo>
                  <a:lnTo>
                    <a:pt x="523" y="3125"/>
                  </a:lnTo>
                  <a:lnTo>
                    <a:pt x="545" y="3076"/>
                  </a:lnTo>
                  <a:lnTo>
                    <a:pt x="545" y="3076"/>
                  </a:lnTo>
                  <a:lnTo>
                    <a:pt x="556" y="3100"/>
                  </a:lnTo>
                  <a:lnTo>
                    <a:pt x="565" y="3123"/>
                  </a:lnTo>
                  <a:lnTo>
                    <a:pt x="572" y="3147"/>
                  </a:lnTo>
                  <a:lnTo>
                    <a:pt x="576" y="3171"/>
                  </a:lnTo>
                  <a:lnTo>
                    <a:pt x="579" y="3194"/>
                  </a:lnTo>
                  <a:lnTo>
                    <a:pt x="579" y="3218"/>
                  </a:lnTo>
                  <a:lnTo>
                    <a:pt x="579" y="3242"/>
                  </a:lnTo>
                  <a:lnTo>
                    <a:pt x="578" y="3265"/>
                  </a:lnTo>
                  <a:lnTo>
                    <a:pt x="573" y="3289"/>
                  </a:lnTo>
                  <a:lnTo>
                    <a:pt x="569" y="3313"/>
                  </a:lnTo>
                  <a:lnTo>
                    <a:pt x="563" y="3336"/>
                  </a:lnTo>
                  <a:lnTo>
                    <a:pt x="556" y="3360"/>
                  </a:lnTo>
                  <a:lnTo>
                    <a:pt x="547" y="3382"/>
                  </a:lnTo>
                  <a:lnTo>
                    <a:pt x="538" y="3406"/>
                  </a:lnTo>
                  <a:lnTo>
                    <a:pt x="516" y="3452"/>
                  </a:lnTo>
                  <a:lnTo>
                    <a:pt x="491" y="3496"/>
                  </a:lnTo>
                  <a:lnTo>
                    <a:pt x="464" y="3540"/>
                  </a:lnTo>
                  <a:lnTo>
                    <a:pt x="435" y="3583"/>
                  </a:lnTo>
                  <a:lnTo>
                    <a:pt x="405" y="3623"/>
                  </a:lnTo>
                  <a:lnTo>
                    <a:pt x="374" y="3663"/>
                  </a:lnTo>
                  <a:lnTo>
                    <a:pt x="345" y="3700"/>
                  </a:lnTo>
                  <a:lnTo>
                    <a:pt x="288" y="3770"/>
                  </a:lnTo>
                  <a:lnTo>
                    <a:pt x="288" y="3770"/>
                  </a:lnTo>
                  <a:lnTo>
                    <a:pt x="340" y="3777"/>
                  </a:lnTo>
                  <a:lnTo>
                    <a:pt x="395" y="3780"/>
                  </a:lnTo>
                  <a:lnTo>
                    <a:pt x="449" y="3780"/>
                  </a:lnTo>
                  <a:lnTo>
                    <a:pt x="477" y="3780"/>
                  </a:lnTo>
                  <a:lnTo>
                    <a:pt x="506" y="3778"/>
                  </a:lnTo>
                  <a:lnTo>
                    <a:pt x="534" y="3775"/>
                  </a:lnTo>
                  <a:lnTo>
                    <a:pt x="562" y="3771"/>
                  </a:lnTo>
                  <a:lnTo>
                    <a:pt x="590" y="3767"/>
                  </a:lnTo>
                  <a:lnTo>
                    <a:pt x="618" y="3761"/>
                  </a:lnTo>
                  <a:lnTo>
                    <a:pt x="644" y="3753"/>
                  </a:lnTo>
                  <a:lnTo>
                    <a:pt x="672" y="3746"/>
                  </a:lnTo>
                  <a:lnTo>
                    <a:pt x="697" y="3736"/>
                  </a:lnTo>
                  <a:lnTo>
                    <a:pt x="724" y="3725"/>
                  </a:lnTo>
                  <a:lnTo>
                    <a:pt x="765" y="3744"/>
                  </a:lnTo>
                  <a:lnTo>
                    <a:pt x="765" y="3744"/>
                  </a:lnTo>
                  <a:lnTo>
                    <a:pt x="804" y="3747"/>
                  </a:lnTo>
                  <a:lnTo>
                    <a:pt x="845" y="3746"/>
                  </a:lnTo>
                  <a:lnTo>
                    <a:pt x="886" y="3743"/>
                  </a:lnTo>
                  <a:lnTo>
                    <a:pt x="928" y="3736"/>
                  </a:lnTo>
                  <a:lnTo>
                    <a:pt x="969" y="3725"/>
                  </a:lnTo>
                  <a:lnTo>
                    <a:pt x="1009" y="3712"/>
                  </a:lnTo>
                  <a:lnTo>
                    <a:pt x="1049" y="3697"/>
                  </a:lnTo>
                  <a:lnTo>
                    <a:pt x="1087" y="3678"/>
                  </a:lnTo>
                  <a:lnTo>
                    <a:pt x="1124" y="3656"/>
                  </a:lnTo>
                  <a:lnTo>
                    <a:pt x="1160" y="3632"/>
                  </a:lnTo>
                  <a:lnTo>
                    <a:pt x="1192" y="3605"/>
                  </a:lnTo>
                  <a:lnTo>
                    <a:pt x="1207" y="3592"/>
                  </a:lnTo>
                  <a:lnTo>
                    <a:pt x="1222" y="3577"/>
                  </a:lnTo>
                  <a:lnTo>
                    <a:pt x="1236" y="3562"/>
                  </a:lnTo>
                  <a:lnTo>
                    <a:pt x="1250" y="3546"/>
                  </a:lnTo>
                  <a:lnTo>
                    <a:pt x="1262" y="3530"/>
                  </a:lnTo>
                  <a:lnTo>
                    <a:pt x="1273" y="3512"/>
                  </a:lnTo>
                  <a:lnTo>
                    <a:pt x="1284" y="3494"/>
                  </a:lnTo>
                  <a:lnTo>
                    <a:pt x="1293" y="3477"/>
                  </a:lnTo>
                  <a:lnTo>
                    <a:pt x="1301" y="3459"/>
                  </a:lnTo>
                  <a:lnTo>
                    <a:pt x="1309" y="3440"/>
                  </a:lnTo>
                  <a:lnTo>
                    <a:pt x="1350" y="3379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2" name="Freeform 9">
              <a:extLst>
                <a:ext uri="{FF2B5EF4-FFF2-40B4-BE49-F238E27FC236}">
                  <a16:creationId xmlns:a16="http://schemas.microsoft.com/office/drawing/2014/main" id="{46F21843-262C-C4A9-7040-268530774C37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643" y="2679"/>
              <a:ext cx="1511" cy="1637"/>
            </a:xfrm>
            <a:custGeom>
              <a:avLst/>
              <a:gdLst>
                <a:gd name="T0" fmla="*/ 4397 w 4533"/>
                <a:gd name="T1" fmla="*/ 2412 h 4910"/>
                <a:gd name="T2" fmla="*/ 4211 w 4533"/>
                <a:gd name="T3" fmla="*/ 1713 h 4910"/>
                <a:gd name="T4" fmla="*/ 4096 w 4533"/>
                <a:gd name="T5" fmla="*/ 1352 h 4910"/>
                <a:gd name="T6" fmla="*/ 4019 w 4533"/>
                <a:gd name="T7" fmla="*/ 920 h 4910"/>
                <a:gd name="T8" fmla="*/ 4005 w 4533"/>
                <a:gd name="T9" fmla="*/ 425 h 4910"/>
                <a:gd name="T10" fmla="*/ 3901 w 4533"/>
                <a:gd name="T11" fmla="*/ 234 h 4910"/>
                <a:gd name="T12" fmla="*/ 3644 w 4533"/>
                <a:gd name="T13" fmla="*/ 256 h 4910"/>
                <a:gd name="T14" fmla="*/ 3051 w 4533"/>
                <a:gd name="T15" fmla="*/ 135 h 4910"/>
                <a:gd name="T16" fmla="*/ 2580 w 4533"/>
                <a:gd name="T17" fmla="*/ 50 h 4910"/>
                <a:gd name="T18" fmla="*/ 2315 w 4533"/>
                <a:gd name="T19" fmla="*/ 9 h 4910"/>
                <a:gd name="T20" fmla="*/ 2063 w 4533"/>
                <a:gd name="T21" fmla="*/ 262 h 4910"/>
                <a:gd name="T22" fmla="*/ 1812 w 4533"/>
                <a:gd name="T23" fmla="*/ 688 h 4910"/>
                <a:gd name="T24" fmla="*/ 1730 w 4533"/>
                <a:gd name="T25" fmla="*/ 987 h 4910"/>
                <a:gd name="T26" fmla="*/ 1744 w 4533"/>
                <a:gd name="T27" fmla="*/ 1585 h 4910"/>
                <a:gd name="T28" fmla="*/ 1893 w 4533"/>
                <a:gd name="T29" fmla="*/ 2433 h 4910"/>
                <a:gd name="T30" fmla="*/ 2055 w 4533"/>
                <a:gd name="T31" fmla="*/ 3044 h 4910"/>
                <a:gd name="T32" fmla="*/ 1831 w 4533"/>
                <a:gd name="T33" fmla="*/ 3283 h 4910"/>
                <a:gd name="T34" fmla="*/ 1568 w 4533"/>
                <a:gd name="T35" fmla="*/ 3152 h 4910"/>
                <a:gd name="T36" fmla="*/ 1401 w 4533"/>
                <a:gd name="T37" fmla="*/ 2980 h 4910"/>
                <a:gd name="T38" fmla="*/ 1190 w 4533"/>
                <a:gd name="T39" fmla="*/ 2838 h 4910"/>
                <a:gd name="T40" fmla="*/ 1031 w 4533"/>
                <a:gd name="T41" fmla="*/ 2828 h 4910"/>
                <a:gd name="T42" fmla="*/ 908 w 4533"/>
                <a:gd name="T43" fmla="*/ 2930 h 4910"/>
                <a:gd name="T44" fmla="*/ 834 w 4533"/>
                <a:gd name="T45" fmla="*/ 3147 h 4910"/>
                <a:gd name="T46" fmla="*/ 778 w 4533"/>
                <a:gd name="T47" fmla="*/ 3233 h 4910"/>
                <a:gd name="T48" fmla="*/ 486 w 4533"/>
                <a:gd name="T49" fmla="*/ 3107 h 4910"/>
                <a:gd name="T50" fmla="*/ 310 w 4533"/>
                <a:gd name="T51" fmla="*/ 2956 h 4910"/>
                <a:gd name="T52" fmla="*/ 260 w 4533"/>
                <a:gd name="T53" fmla="*/ 2949 h 4910"/>
                <a:gd name="T54" fmla="*/ 127 w 4533"/>
                <a:gd name="T55" fmla="*/ 3091 h 4910"/>
                <a:gd name="T56" fmla="*/ 19 w 4533"/>
                <a:gd name="T57" fmla="*/ 3282 h 4910"/>
                <a:gd name="T58" fmla="*/ 3 w 4533"/>
                <a:gd name="T59" fmla="*/ 3479 h 4910"/>
                <a:gd name="T60" fmla="*/ 44 w 4533"/>
                <a:gd name="T61" fmla="*/ 3623 h 4910"/>
                <a:gd name="T62" fmla="*/ 238 w 4533"/>
                <a:gd name="T63" fmla="*/ 3686 h 4910"/>
                <a:gd name="T64" fmla="*/ 487 w 4533"/>
                <a:gd name="T65" fmla="*/ 3786 h 4910"/>
                <a:gd name="T66" fmla="*/ 924 w 4533"/>
                <a:gd name="T67" fmla="*/ 4119 h 4910"/>
                <a:gd name="T68" fmla="*/ 1454 w 4533"/>
                <a:gd name="T69" fmla="*/ 4452 h 4910"/>
                <a:gd name="T70" fmla="*/ 1701 w 4533"/>
                <a:gd name="T71" fmla="*/ 4546 h 4910"/>
                <a:gd name="T72" fmla="*/ 2008 w 4533"/>
                <a:gd name="T73" fmla="*/ 4742 h 4910"/>
                <a:gd name="T74" fmla="*/ 2244 w 4533"/>
                <a:gd name="T75" fmla="*/ 4885 h 4910"/>
                <a:gd name="T76" fmla="*/ 2513 w 4533"/>
                <a:gd name="T77" fmla="*/ 4906 h 4910"/>
                <a:gd name="T78" fmla="*/ 2742 w 4533"/>
                <a:gd name="T79" fmla="*/ 4870 h 4910"/>
                <a:gd name="T80" fmla="*/ 2890 w 4533"/>
                <a:gd name="T81" fmla="*/ 4753 h 4910"/>
                <a:gd name="T82" fmla="*/ 2981 w 4533"/>
                <a:gd name="T83" fmla="*/ 4499 h 4910"/>
                <a:gd name="T84" fmla="*/ 3265 w 4533"/>
                <a:gd name="T85" fmla="*/ 4499 h 4910"/>
                <a:gd name="T86" fmla="*/ 3576 w 4533"/>
                <a:gd name="T87" fmla="*/ 4672 h 4910"/>
                <a:gd name="T88" fmla="*/ 3751 w 4533"/>
                <a:gd name="T89" fmla="*/ 4824 h 4910"/>
                <a:gd name="T90" fmla="*/ 3990 w 4533"/>
                <a:gd name="T91" fmla="*/ 4909 h 4910"/>
                <a:gd name="T92" fmla="*/ 4248 w 4533"/>
                <a:gd name="T93" fmla="*/ 4870 h 4910"/>
                <a:gd name="T94" fmla="*/ 4446 w 4533"/>
                <a:gd name="T95" fmla="*/ 4684 h 4910"/>
                <a:gd name="T96" fmla="*/ 4520 w 4533"/>
                <a:gd name="T97" fmla="*/ 4344 h 4910"/>
                <a:gd name="T98" fmla="*/ 4529 w 4533"/>
                <a:gd name="T99" fmla="*/ 3539 h 4910"/>
                <a:gd name="T100" fmla="*/ 3117 w 4533"/>
                <a:gd name="T101" fmla="*/ 3589 h 4910"/>
                <a:gd name="T102" fmla="*/ 3203 w 4533"/>
                <a:gd name="T103" fmla="*/ 2977 h 4910"/>
                <a:gd name="T104" fmla="*/ 3290 w 4533"/>
                <a:gd name="T105" fmla="*/ 3149 h 4910"/>
                <a:gd name="T106" fmla="*/ 3445 w 4533"/>
                <a:gd name="T107" fmla="*/ 3561 h 4910"/>
                <a:gd name="T108" fmla="*/ 3471 w 4533"/>
                <a:gd name="T109" fmla="*/ 3751 h 4910"/>
                <a:gd name="T110" fmla="*/ 3285 w 4533"/>
                <a:gd name="T111" fmla="*/ 3674 h 49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4533" h="4910">
                  <a:moveTo>
                    <a:pt x="4498" y="3014"/>
                  </a:moveTo>
                  <a:lnTo>
                    <a:pt x="4498" y="3014"/>
                  </a:lnTo>
                  <a:lnTo>
                    <a:pt x="4487" y="2918"/>
                  </a:lnTo>
                  <a:lnTo>
                    <a:pt x="4473" y="2819"/>
                  </a:lnTo>
                  <a:lnTo>
                    <a:pt x="4458" y="2718"/>
                  </a:lnTo>
                  <a:lnTo>
                    <a:pt x="4439" y="2616"/>
                  </a:lnTo>
                  <a:lnTo>
                    <a:pt x="4420" y="2514"/>
                  </a:lnTo>
                  <a:lnTo>
                    <a:pt x="4397" y="2412"/>
                  </a:lnTo>
                  <a:lnTo>
                    <a:pt x="4375" y="2310"/>
                  </a:lnTo>
                  <a:lnTo>
                    <a:pt x="4352" y="2213"/>
                  </a:lnTo>
                  <a:lnTo>
                    <a:pt x="4328" y="2116"/>
                  </a:lnTo>
                  <a:lnTo>
                    <a:pt x="4303" y="2025"/>
                  </a:lnTo>
                  <a:lnTo>
                    <a:pt x="4279" y="1937"/>
                  </a:lnTo>
                  <a:lnTo>
                    <a:pt x="4256" y="1856"/>
                  </a:lnTo>
                  <a:lnTo>
                    <a:pt x="4233" y="1781"/>
                  </a:lnTo>
                  <a:lnTo>
                    <a:pt x="4211" y="1713"/>
                  </a:lnTo>
                  <a:lnTo>
                    <a:pt x="4191" y="1654"/>
                  </a:lnTo>
                  <a:lnTo>
                    <a:pt x="4173" y="1603"/>
                  </a:lnTo>
                  <a:lnTo>
                    <a:pt x="4173" y="1603"/>
                  </a:lnTo>
                  <a:lnTo>
                    <a:pt x="4157" y="1556"/>
                  </a:lnTo>
                  <a:lnTo>
                    <a:pt x="4140" y="1507"/>
                  </a:lnTo>
                  <a:lnTo>
                    <a:pt x="4124" y="1457"/>
                  </a:lnTo>
                  <a:lnTo>
                    <a:pt x="4109" y="1405"/>
                  </a:lnTo>
                  <a:lnTo>
                    <a:pt x="4096" y="1352"/>
                  </a:lnTo>
                  <a:lnTo>
                    <a:pt x="4083" y="1297"/>
                  </a:lnTo>
                  <a:lnTo>
                    <a:pt x="4071" y="1242"/>
                  </a:lnTo>
                  <a:lnTo>
                    <a:pt x="4061" y="1188"/>
                  </a:lnTo>
                  <a:lnTo>
                    <a:pt x="4050" y="1133"/>
                  </a:lnTo>
                  <a:lnTo>
                    <a:pt x="4041" y="1078"/>
                  </a:lnTo>
                  <a:lnTo>
                    <a:pt x="4033" y="1023"/>
                  </a:lnTo>
                  <a:lnTo>
                    <a:pt x="4025" y="972"/>
                  </a:lnTo>
                  <a:lnTo>
                    <a:pt x="4019" y="920"/>
                  </a:lnTo>
                  <a:lnTo>
                    <a:pt x="4015" y="870"/>
                  </a:lnTo>
                  <a:lnTo>
                    <a:pt x="4010" y="822"/>
                  </a:lnTo>
                  <a:lnTo>
                    <a:pt x="4009" y="777"/>
                  </a:lnTo>
                  <a:lnTo>
                    <a:pt x="4009" y="777"/>
                  </a:lnTo>
                  <a:lnTo>
                    <a:pt x="4006" y="686"/>
                  </a:lnTo>
                  <a:lnTo>
                    <a:pt x="4005" y="595"/>
                  </a:lnTo>
                  <a:lnTo>
                    <a:pt x="4005" y="506"/>
                  </a:lnTo>
                  <a:lnTo>
                    <a:pt x="4005" y="425"/>
                  </a:lnTo>
                  <a:lnTo>
                    <a:pt x="4008" y="297"/>
                  </a:lnTo>
                  <a:lnTo>
                    <a:pt x="4009" y="249"/>
                  </a:lnTo>
                  <a:lnTo>
                    <a:pt x="3982" y="232"/>
                  </a:lnTo>
                  <a:lnTo>
                    <a:pt x="3982" y="232"/>
                  </a:lnTo>
                  <a:lnTo>
                    <a:pt x="3953" y="232"/>
                  </a:lnTo>
                  <a:lnTo>
                    <a:pt x="3923" y="232"/>
                  </a:lnTo>
                  <a:lnTo>
                    <a:pt x="3901" y="234"/>
                  </a:lnTo>
                  <a:lnTo>
                    <a:pt x="3901" y="234"/>
                  </a:lnTo>
                  <a:lnTo>
                    <a:pt x="3901" y="280"/>
                  </a:lnTo>
                  <a:lnTo>
                    <a:pt x="3860" y="277"/>
                  </a:lnTo>
                  <a:lnTo>
                    <a:pt x="3860" y="277"/>
                  </a:lnTo>
                  <a:lnTo>
                    <a:pt x="3823" y="275"/>
                  </a:lnTo>
                  <a:lnTo>
                    <a:pt x="3787" y="274"/>
                  </a:lnTo>
                  <a:lnTo>
                    <a:pt x="3752" y="271"/>
                  </a:lnTo>
                  <a:lnTo>
                    <a:pt x="3717" y="266"/>
                  </a:lnTo>
                  <a:lnTo>
                    <a:pt x="3644" y="256"/>
                  </a:lnTo>
                  <a:lnTo>
                    <a:pt x="3573" y="243"/>
                  </a:lnTo>
                  <a:lnTo>
                    <a:pt x="3502" y="228"/>
                  </a:lnTo>
                  <a:lnTo>
                    <a:pt x="3432" y="212"/>
                  </a:lnTo>
                  <a:lnTo>
                    <a:pt x="3290" y="179"/>
                  </a:lnTo>
                  <a:lnTo>
                    <a:pt x="3290" y="179"/>
                  </a:lnTo>
                  <a:lnTo>
                    <a:pt x="3231" y="167"/>
                  </a:lnTo>
                  <a:lnTo>
                    <a:pt x="3170" y="155"/>
                  </a:lnTo>
                  <a:lnTo>
                    <a:pt x="3051" y="135"/>
                  </a:lnTo>
                  <a:lnTo>
                    <a:pt x="2931" y="114"/>
                  </a:lnTo>
                  <a:lnTo>
                    <a:pt x="2872" y="102"/>
                  </a:lnTo>
                  <a:lnTo>
                    <a:pt x="2811" y="89"/>
                  </a:lnTo>
                  <a:lnTo>
                    <a:pt x="2811" y="89"/>
                  </a:lnTo>
                  <a:lnTo>
                    <a:pt x="2752" y="77"/>
                  </a:lnTo>
                  <a:lnTo>
                    <a:pt x="2695" y="68"/>
                  </a:lnTo>
                  <a:lnTo>
                    <a:pt x="2637" y="59"/>
                  </a:lnTo>
                  <a:lnTo>
                    <a:pt x="2580" y="50"/>
                  </a:lnTo>
                  <a:lnTo>
                    <a:pt x="2580" y="50"/>
                  </a:lnTo>
                  <a:lnTo>
                    <a:pt x="2547" y="44"/>
                  </a:lnTo>
                  <a:lnTo>
                    <a:pt x="2515" y="37"/>
                  </a:lnTo>
                  <a:lnTo>
                    <a:pt x="2450" y="24"/>
                  </a:lnTo>
                  <a:lnTo>
                    <a:pt x="2416" y="16"/>
                  </a:lnTo>
                  <a:lnTo>
                    <a:pt x="2383" y="12"/>
                  </a:lnTo>
                  <a:lnTo>
                    <a:pt x="2349" y="9"/>
                  </a:lnTo>
                  <a:lnTo>
                    <a:pt x="2315" y="9"/>
                  </a:lnTo>
                  <a:lnTo>
                    <a:pt x="2290" y="0"/>
                  </a:lnTo>
                  <a:lnTo>
                    <a:pt x="2268" y="9"/>
                  </a:lnTo>
                  <a:lnTo>
                    <a:pt x="2268" y="9"/>
                  </a:lnTo>
                  <a:lnTo>
                    <a:pt x="2246" y="33"/>
                  </a:lnTo>
                  <a:lnTo>
                    <a:pt x="2190" y="98"/>
                  </a:lnTo>
                  <a:lnTo>
                    <a:pt x="2151" y="145"/>
                  </a:lnTo>
                  <a:lnTo>
                    <a:pt x="2108" y="200"/>
                  </a:lnTo>
                  <a:lnTo>
                    <a:pt x="2063" y="262"/>
                  </a:lnTo>
                  <a:lnTo>
                    <a:pt x="2014" y="330"/>
                  </a:lnTo>
                  <a:lnTo>
                    <a:pt x="1965" y="402"/>
                  </a:lnTo>
                  <a:lnTo>
                    <a:pt x="1918" y="481"/>
                  </a:lnTo>
                  <a:lnTo>
                    <a:pt x="1896" y="521"/>
                  </a:lnTo>
                  <a:lnTo>
                    <a:pt x="1872" y="561"/>
                  </a:lnTo>
                  <a:lnTo>
                    <a:pt x="1852" y="602"/>
                  </a:lnTo>
                  <a:lnTo>
                    <a:pt x="1831" y="645"/>
                  </a:lnTo>
                  <a:lnTo>
                    <a:pt x="1812" y="688"/>
                  </a:lnTo>
                  <a:lnTo>
                    <a:pt x="1795" y="731"/>
                  </a:lnTo>
                  <a:lnTo>
                    <a:pt x="1779" y="774"/>
                  </a:lnTo>
                  <a:lnTo>
                    <a:pt x="1764" y="816"/>
                  </a:lnTo>
                  <a:lnTo>
                    <a:pt x="1753" y="859"/>
                  </a:lnTo>
                  <a:lnTo>
                    <a:pt x="1742" y="902"/>
                  </a:lnTo>
                  <a:lnTo>
                    <a:pt x="1735" y="945"/>
                  </a:lnTo>
                  <a:lnTo>
                    <a:pt x="1730" y="987"/>
                  </a:lnTo>
                  <a:lnTo>
                    <a:pt x="1730" y="987"/>
                  </a:lnTo>
                  <a:lnTo>
                    <a:pt x="1726" y="1029"/>
                  </a:lnTo>
                  <a:lnTo>
                    <a:pt x="1723" y="1074"/>
                  </a:lnTo>
                  <a:lnTo>
                    <a:pt x="1722" y="1120"/>
                  </a:lnTo>
                  <a:lnTo>
                    <a:pt x="1722" y="1168"/>
                  </a:lnTo>
                  <a:lnTo>
                    <a:pt x="1723" y="1268"/>
                  </a:lnTo>
                  <a:lnTo>
                    <a:pt x="1726" y="1370"/>
                  </a:lnTo>
                  <a:lnTo>
                    <a:pt x="1733" y="1478"/>
                  </a:lnTo>
                  <a:lnTo>
                    <a:pt x="1744" y="1585"/>
                  </a:lnTo>
                  <a:lnTo>
                    <a:pt x="1756" y="1696"/>
                  </a:lnTo>
                  <a:lnTo>
                    <a:pt x="1770" y="1807"/>
                  </a:lnTo>
                  <a:lnTo>
                    <a:pt x="1787" y="1918"/>
                  </a:lnTo>
                  <a:lnTo>
                    <a:pt x="1806" y="2028"/>
                  </a:lnTo>
                  <a:lnTo>
                    <a:pt x="1825" y="2136"/>
                  </a:lnTo>
                  <a:lnTo>
                    <a:pt x="1847" y="2239"/>
                  </a:lnTo>
                  <a:lnTo>
                    <a:pt x="1869" y="2338"/>
                  </a:lnTo>
                  <a:lnTo>
                    <a:pt x="1893" y="2433"/>
                  </a:lnTo>
                  <a:lnTo>
                    <a:pt x="1918" y="2520"/>
                  </a:lnTo>
                  <a:lnTo>
                    <a:pt x="1943" y="2602"/>
                  </a:lnTo>
                  <a:lnTo>
                    <a:pt x="1943" y="2602"/>
                  </a:lnTo>
                  <a:lnTo>
                    <a:pt x="1967" y="2680"/>
                  </a:lnTo>
                  <a:lnTo>
                    <a:pt x="1990" y="2766"/>
                  </a:lnTo>
                  <a:lnTo>
                    <a:pt x="2014" y="2854"/>
                  </a:lnTo>
                  <a:lnTo>
                    <a:pt x="2036" y="2948"/>
                  </a:lnTo>
                  <a:lnTo>
                    <a:pt x="2055" y="3044"/>
                  </a:lnTo>
                  <a:lnTo>
                    <a:pt x="2075" y="3140"/>
                  </a:lnTo>
                  <a:lnTo>
                    <a:pt x="2092" y="3236"/>
                  </a:lnTo>
                  <a:lnTo>
                    <a:pt x="2107" y="3329"/>
                  </a:lnTo>
                  <a:lnTo>
                    <a:pt x="2055" y="3340"/>
                  </a:lnTo>
                  <a:lnTo>
                    <a:pt x="2055" y="3340"/>
                  </a:lnTo>
                  <a:lnTo>
                    <a:pt x="1979" y="3320"/>
                  </a:lnTo>
                  <a:lnTo>
                    <a:pt x="1903" y="3303"/>
                  </a:lnTo>
                  <a:lnTo>
                    <a:pt x="1831" y="3283"/>
                  </a:lnTo>
                  <a:lnTo>
                    <a:pt x="1795" y="3273"/>
                  </a:lnTo>
                  <a:lnTo>
                    <a:pt x="1760" y="3261"/>
                  </a:lnTo>
                  <a:lnTo>
                    <a:pt x="1726" y="3248"/>
                  </a:lnTo>
                  <a:lnTo>
                    <a:pt x="1692" y="3233"/>
                  </a:lnTo>
                  <a:lnTo>
                    <a:pt x="1660" y="3217"/>
                  </a:lnTo>
                  <a:lnTo>
                    <a:pt x="1629" y="3198"/>
                  </a:lnTo>
                  <a:lnTo>
                    <a:pt x="1598" y="3175"/>
                  </a:lnTo>
                  <a:lnTo>
                    <a:pt x="1568" y="3152"/>
                  </a:lnTo>
                  <a:lnTo>
                    <a:pt x="1538" y="3124"/>
                  </a:lnTo>
                  <a:lnTo>
                    <a:pt x="1512" y="3094"/>
                  </a:lnTo>
                  <a:lnTo>
                    <a:pt x="1512" y="3094"/>
                  </a:lnTo>
                  <a:lnTo>
                    <a:pt x="1494" y="3073"/>
                  </a:lnTo>
                  <a:lnTo>
                    <a:pt x="1494" y="3073"/>
                  </a:lnTo>
                  <a:lnTo>
                    <a:pt x="1466" y="3044"/>
                  </a:lnTo>
                  <a:lnTo>
                    <a:pt x="1435" y="3011"/>
                  </a:lnTo>
                  <a:lnTo>
                    <a:pt x="1401" y="2980"/>
                  </a:lnTo>
                  <a:lnTo>
                    <a:pt x="1366" y="2948"/>
                  </a:lnTo>
                  <a:lnTo>
                    <a:pt x="1329" y="2918"/>
                  </a:lnTo>
                  <a:lnTo>
                    <a:pt x="1290" y="2891"/>
                  </a:lnTo>
                  <a:lnTo>
                    <a:pt x="1270" y="2878"/>
                  </a:lnTo>
                  <a:lnTo>
                    <a:pt x="1251" y="2866"/>
                  </a:lnTo>
                  <a:lnTo>
                    <a:pt x="1230" y="2856"/>
                  </a:lnTo>
                  <a:lnTo>
                    <a:pt x="1209" y="2847"/>
                  </a:lnTo>
                  <a:lnTo>
                    <a:pt x="1190" y="2838"/>
                  </a:lnTo>
                  <a:lnTo>
                    <a:pt x="1169" y="2831"/>
                  </a:lnTo>
                  <a:lnTo>
                    <a:pt x="1149" y="2825"/>
                  </a:lnTo>
                  <a:lnTo>
                    <a:pt x="1129" y="2820"/>
                  </a:lnTo>
                  <a:lnTo>
                    <a:pt x="1109" y="2819"/>
                  </a:lnTo>
                  <a:lnTo>
                    <a:pt x="1088" y="2817"/>
                  </a:lnTo>
                  <a:lnTo>
                    <a:pt x="1069" y="2819"/>
                  </a:lnTo>
                  <a:lnTo>
                    <a:pt x="1050" y="2822"/>
                  </a:lnTo>
                  <a:lnTo>
                    <a:pt x="1031" y="2828"/>
                  </a:lnTo>
                  <a:lnTo>
                    <a:pt x="1011" y="2835"/>
                  </a:lnTo>
                  <a:lnTo>
                    <a:pt x="994" y="2844"/>
                  </a:lnTo>
                  <a:lnTo>
                    <a:pt x="974" y="2856"/>
                  </a:lnTo>
                  <a:lnTo>
                    <a:pt x="957" y="2871"/>
                  </a:lnTo>
                  <a:lnTo>
                    <a:pt x="940" y="2888"/>
                  </a:lnTo>
                  <a:lnTo>
                    <a:pt x="924" y="2908"/>
                  </a:lnTo>
                  <a:lnTo>
                    <a:pt x="908" y="2930"/>
                  </a:lnTo>
                  <a:lnTo>
                    <a:pt x="908" y="2930"/>
                  </a:lnTo>
                  <a:lnTo>
                    <a:pt x="898" y="2946"/>
                  </a:lnTo>
                  <a:lnTo>
                    <a:pt x="890" y="2964"/>
                  </a:lnTo>
                  <a:lnTo>
                    <a:pt x="881" y="2982"/>
                  </a:lnTo>
                  <a:lnTo>
                    <a:pt x="875" y="2999"/>
                  </a:lnTo>
                  <a:lnTo>
                    <a:pt x="864" y="3036"/>
                  </a:lnTo>
                  <a:lnTo>
                    <a:pt x="855" y="3073"/>
                  </a:lnTo>
                  <a:lnTo>
                    <a:pt x="844" y="3112"/>
                  </a:lnTo>
                  <a:lnTo>
                    <a:pt x="834" y="3147"/>
                  </a:lnTo>
                  <a:lnTo>
                    <a:pt x="828" y="3165"/>
                  </a:lnTo>
                  <a:lnTo>
                    <a:pt x="821" y="3183"/>
                  </a:lnTo>
                  <a:lnTo>
                    <a:pt x="813" y="3199"/>
                  </a:lnTo>
                  <a:lnTo>
                    <a:pt x="803" y="3215"/>
                  </a:lnTo>
                  <a:lnTo>
                    <a:pt x="787" y="3235"/>
                  </a:lnTo>
                  <a:lnTo>
                    <a:pt x="787" y="3235"/>
                  </a:lnTo>
                  <a:lnTo>
                    <a:pt x="778" y="3233"/>
                  </a:lnTo>
                  <a:lnTo>
                    <a:pt x="778" y="3233"/>
                  </a:lnTo>
                  <a:lnTo>
                    <a:pt x="738" y="3223"/>
                  </a:lnTo>
                  <a:lnTo>
                    <a:pt x="698" y="3212"/>
                  </a:lnTo>
                  <a:lnTo>
                    <a:pt x="660" y="3198"/>
                  </a:lnTo>
                  <a:lnTo>
                    <a:pt x="623" y="3183"/>
                  </a:lnTo>
                  <a:lnTo>
                    <a:pt x="586" y="3165"/>
                  </a:lnTo>
                  <a:lnTo>
                    <a:pt x="551" y="3147"/>
                  </a:lnTo>
                  <a:lnTo>
                    <a:pt x="517" y="3128"/>
                  </a:lnTo>
                  <a:lnTo>
                    <a:pt x="486" y="3107"/>
                  </a:lnTo>
                  <a:lnTo>
                    <a:pt x="455" y="3088"/>
                  </a:lnTo>
                  <a:lnTo>
                    <a:pt x="427" y="3067"/>
                  </a:lnTo>
                  <a:lnTo>
                    <a:pt x="400" y="3047"/>
                  </a:lnTo>
                  <a:lnTo>
                    <a:pt x="376" y="3026"/>
                  </a:lnTo>
                  <a:lnTo>
                    <a:pt x="356" y="3007"/>
                  </a:lnTo>
                  <a:lnTo>
                    <a:pt x="338" y="2989"/>
                  </a:lnTo>
                  <a:lnTo>
                    <a:pt x="322" y="2971"/>
                  </a:lnTo>
                  <a:lnTo>
                    <a:pt x="310" y="2956"/>
                  </a:lnTo>
                  <a:lnTo>
                    <a:pt x="310" y="2956"/>
                  </a:lnTo>
                  <a:lnTo>
                    <a:pt x="304" y="2951"/>
                  </a:lnTo>
                  <a:lnTo>
                    <a:pt x="298" y="2946"/>
                  </a:lnTo>
                  <a:lnTo>
                    <a:pt x="292" y="2943"/>
                  </a:lnTo>
                  <a:lnTo>
                    <a:pt x="285" y="2943"/>
                  </a:lnTo>
                  <a:lnTo>
                    <a:pt x="277" y="2943"/>
                  </a:lnTo>
                  <a:lnTo>
                    <a:pt x="269" y="2946"/>
                  </a:lnTo>
                  <a:lnTo>
                    <a:pt x="260" y="2949"/>
                  </a:lnTo>
                  <a:lnTo>
                    <a:pt x="251" y="2955"/>
                  </a:lnTo>
                  <a:lnTo>
                    <a:pt x="233" y="2968"/>
                  </a:lnTo>
                  <a:lnTo>
                    <a:pt x="212" y="2986"/>
                  </a:lnTo>
                  <a:lnTo>
                    <a:pt x="193" y="3007"/>
                  </a:lnTo>
                  <a:lnTo>
                    <a:pt x="173" y="3032"/>
                  </a:lnTo>
                  <a:lnTo>
                    <a:pt x="173" y="3032"/>
                  </a:lnTo>
                  <a:lnTo>
                    <a:pt x="149" y="3060"/>
                  </a:lnTo>
                  <a:lnTo>
                    <a:pt x="127" y="3091"/>
                  </a:lnTo>
                  <a:lnTo>
                    <a:pt x="106" y="3124"/>
                  </a:lnTo>
                  <a:lnTo>
                    <a:pt x="85" y="3155"/>
                  </a:lnTo>
                  <a:lnTo>
                    <a:pt x="68" y="3184"/>
                  </a:lnTo>
                  <a:lnTo>
                    <a:pt x="51" y="3212"/>
                  </a:lnTo>
                  <a:lnTo>
                    <a:pt x="38" y="3237"/>
                  </a:lnTo>
                  <a:lnTo>
                    <a:pt x="28" y="3258"/>
                  </a:lnTo>
                  <a:lnTo>
                    <a:pt x="28" y="3258"/>
                  </a:lnTo>
                  <a:lnTo>
                    <a:pt x="19" y="3282"/>
                  </a:lnTo>
                  <a:lnTo>
                    <a:pt x="12" y="3308"/>
                  </a:lnTo>
                  <a:lnTo>
                    <a:pt x="6" y="3335"/>
                  </a:lnTo>
                  <a:lnTo>
                    <a:pt x="3" y="3362"/>
                  </a:lnTo>
                  <a:lnTo>
                    <a:pt x="0" y="3391"/>
                  </a:lnTo>
                  <a:lnTo>
                    <a:pt x="0" y="3419"/>
                  </a:lnTo>
                  <a:lnTo>
                    <a:pt x="0" y="3449"/>
                  </a:lnTo>
                  <a:lnTo>
                    <a:pt x="3" y="3479"/>
                  </a:lnTo>
                  <a:lnTo>
                    <a:pt x="3" y="3479"/>
                  </a:lnTo>
                  <a:lnTo>
                    <a:pt x="7" y="3510"/>
                  </a:lnTo>
                  <a:lnTo>
                    <a:pt x="13" y="3539"/>
                  </a:lnTo>
                  <a:lnTo>
                    <a:pt x="20" y="3569"/>
                  </a:lnTo>
                  <a:lnTo>
                    <a:pt x="28" y="3597"/>
                  </a:lnTo>
                  <a:lnTo>
                    <a:pt x="28" y="3597"/>
                  </a:lnTo>
                  <a:lnTo>
                    <a:pt x="32" y="3607"/>
                  </a:lnTo>
                  <a:lnTo>
                    <a:pt x="38" y="3616"/>
                  </a:lnTo>
                  <a:lnTo>
                    <a:pt x="44" y="3623"/>
                  </a:lnTo>
                  <a:lnTo>
                    <a:pt x="51" y="3631"/>
                  </a:lnTo>
                  <a:lnTo>
                    <a:pt x="59" y="3637"/>
                  </a:lnTo>
                  <a:lnTo>
                    <a:pt x="68" y="3643"/>
                  </a:lnTo>
                  <a:lnTo>
                    <a:pt x="90" y="3652"/>
                  </a:lnTo>
                  <a:lnTo>
                    <a:pt x="113" y="3660"/>
                  </a:lnTo>
                  <a:lnTo>
                    <a:pt x="142" y="3666"/>
                  </a:lnTo>
                  <a:lnTo>
                    <a:pt x="204" y="3680"/>
                  </a:lnTo>
                  <a:lnTo>
                    <a:pt x="238" y="3686"/>
                  </a:lnTo>
                  <a:lnTo>
                    <a:pt x="274" y="3694"/>
                  </a:lnTo>
                  <a:lnTo>
                    <a:pt x="311" y="3703"/>
                  </a:lnTo>
                  <a:lnTo>
                    <a:pt x="350" y="3715"/>
                  </a:lnTo>
                  <a:lnTo>
                    <a:pt x="388" y="3731"/>
                  </a:lnTo>
                  <a:lnTo>
                    <a:pt x="428" y="3749"/>
                  </a:lnTo>
                  <a:lnTo>
                    <a:pt x="449" y="3761"/>
                  </a:lnTo>
                  <a:lnTo>
                    <a:pt x="468" y="3773"/>
                  </a:lnTo>
                  <a:lnTo>
                    <a:pt x="487" y="3786"/>
                  </a:lnTo>
                  <a:lnTo>
                    <a:pt x="508" y="3801"/>
                  </a:lnTo>
                  <a:lnTo>
                    <a:pt x="508" y="3801"/>
                  </a:lnTo>
                  <a:lnTo>
                    <a:pt x="540" y="3826"/>
                  </a:lnTo>
                  <a:lnTo>
                    <a:pt x="540" y="3826"/>
                  </a:lnTo>
                  <a:lnTo>
                    <a:pt x="709" y="3958"/>
                  </a:lnTo>
                  <a:lnTo>
                    <a:pt x="812" y="4036"/>
                  </a:lnTo>
                  <a:lnTo>
                    <a:pt x="924" y="4119"/>
                  </a:lnTo>
                  <a:lnTo>
                    <a:pt x="924" y="4119"/>
                  </a:lnTo>
                  <a:lnTo>
                    <a:pt x="1011" y="4183"/>
                  </a:lnTo>
                  <a:lnTo>
                    <a:pt x="1101" y="4243"/>
                  </a:lnTo>
                  <a:lnTo>
                    <a:pt x="1191" y="4302"/>
                  </a:lnTo>
                  <a:lnTo>
                    <a:pt x="1282" y="4359"/>
                  </a:lnTo>
                  <a:lnTo>
                    <a:pt x="1326" y="4384"/>
                  </a:lnTo>
                  <a:lnTo>
                    <a:pt x="1369" y="4409"/>
                  </a:lnTo>
                  <a:lnTo>
                    <a:pt x="1411" y="4431"/>
                  </a:lnTo>
                  <a:lnTo>
                    <a:pt x="1454" y="4452"/>
                  </a:lnTo>
                  <a:lnTo>
                    <a:pt x="1496" y="4471"/>
                  </a:lnTo>
                  <a:lnTo>
                    <a:pt x="1534" y="4487"/>
                  </a:lnTo>
                  <a:lnTo>
                    <a:pt x="1572" y="4502"/>
                  </a:lnTo>
                  <a:lnTo>
                    <a:pt x="1609" y="4514"/>
                  </a:lnTo>
                  <a:lnTo>
                    <a:pt x="1609" y="4514"/>
                  </a:lnTo>
                  <a:lnTo>
                    <a:pt x="1642" y="4524"/>
                  </a:lnTo>
                  <a:lnTo>
                    <a:pt x="1671" y="4535"/>
                  </a:lnTo>
                  <a:lnTo>
                    <a:pt x="1701" y="4546"/>
                  </a:lnTo>
                  <a:lnTo>
                    <a:pt x="1729" y="4558"/>
                  </a:lnTo>
                  <a:lnTo>
                    <a:pt x="1756" y="4571"/>
                  </a:lnTo>
                  <a:lnTo>
                    <a:pt x="1782" y="4586"/>
                  </a:lnTo>
                  <a:lnTo>
                    <a:pt x="1832" y="4616"/>
                  </a:lnTo>
                  <a:lnTo>
                    <a:pt x="1880" y="4647"/>
                  </a:lnTo>
                  <a:lnTo>
                    <a:pt x="1924" y="4678"/>
                  </a:lnTo>
                  <a:lnTo>
                    <a:pt x="1967" y="4711"/>
                  </a:lnTo>
                  <a:lnTo>
                    <a:pt x="2008" y="4742"/>
                  </a:lnTo>
                  <a:lnTo>
                    <a:pt x="2048" y="4773"/>
                  </a:lnTo>
                  <a:lnTo>
                    <a:pt x="2088" y="4802"/>
                  </a:lnTo>
                  <a:lnTo>
                    <a:pt x="2126" y="4827"/>
                  </a:lnTo>
                  <a:lnTo>
                    <a:pt x="2165" y="4851"/>
                  </a:lnTo>
                  <a:lnTo>
                    <a:pt x="2184" y="4861"/>
                  </a:lnTo>
                  <a:lnTo>
                    <a:pt x="2204" y="4870"/>
                  </a:lnTo>
                  <a:lnTo>
                    <a:pt x="2224" y="4879"/>
                  </a:lnTo>
                  <a:lnTo>
                    <a:pt x="2244" y="4885"/>
                  </a:lnTo>
                  <a:lnTo>
                    <a:pt x="2265" y="4891"/>
                  </a:lnTo>
                  <a:lnTo>
                    <a:pt x="2286" y="4895"/>
                  </a:lnTo>
                  <a:lnTo>
                    <a:pt x="2306" y="4898"/>
                  </a:lnTo>
                  <a:lnTo>
                    <a:pt x="2329" y="4900"/>
                  </a:lnTo>
                  <a:lnTo>
                    <a:pt x="2329" y="4900"/>
                  </a:lnTo>
                  <a:lnTo>
                    <a:pt x="2419" y="4903"/>
                  </a:lnTo>
                  <a:lnTo>
                    <a:pt x="2466" y="4904"/>
                  </a:lnTo>
                  <a:lnTo>
                    <a:pt x="2513" y="4906"/>
                  </a:lnTo>
                  <a:lnTo>
                    <a:pt x="2560" y="4904"/>
                  </a:lnTo>
                  <a:lnTo>
                    <a:pt x="2608" y="4901"/>
                  </a:lnTo>
                  <a:lnTo>
                    <a:pt x="2630" y="4898"/>
                  </a:lnTo>
                  <a:lnTo>
                    <a:pt x="2653" y="4895"/>
                  </a:lnTo>
                  <a:lnTo>
                    <a:pt x="2676" y="4891"/>
                  </a:lnTo>
                  <a:lnTo>
                    <a:pt x="2698" y="4885"/>
                  </a:lnTo>
                  <a:lnTo>
                    <a:pt x="2720" y="4879"/>
                  </a:lnTo>
                  <a:lnTo>
                    <a:pt x="2742" y="4870"/>
                  </a:lnTo>
                  <a:lnTo>
                    <a:pt x="2763" y="4861"/>
                  </a:lnTo>
                  <a:lnTo>
                    <a:pt x="2782" y="4851"/>
                  </a:lnTo>
                  <a:lnTo>
                    <a:pt x="2803" y="4839"/>
                  </a:lnTo>
                  <a:lnTo>
                    <a:pt x="2822" y="4826"/>
                  </a:lnTo>
                  <a:lnTo>
                    <a:pt x="2839" y="4810"/>
                  </a:lnTo>
                  <a:lnTo>
                    <a:pt x="2857" y="4793"/>
                  </a:lnTo>
                  <a:lnTo>
                    <a:pt x="2873" y="4774"/>
                  </a:lnTo>
                  <a:lnTo>
                    <a:pt x="2890" y="4753"/>
                  </a:lnTo>
                  <a:lnTo>
                    <a:pt x="2904" y="4730"/>
                  </a:lnTo>
                  <a:lnTo>
                    <a:pt x="2918" y="4705"/>
                  </a:lnTo>
                  <a:lnTo>
                    <a:pt x="2931" y="4678"/>
                  </a:lnTo>
                  <a:lnTo>
                    <a:pt x="2943" y="4648"/>
                  </a:lnTo>
                  <a:lnTo>
                    <a:pt x="2953" y="4616"/>
                  </a:lnTo>
                  <a:lnTo>
                    <a:pt x="2964" y="4582"/>
                  </a:lnTo>
                  <a:lnTo>
                    <a:pt x="2964" y="4582"/>
                  </a:lnTo>
                  <a:lnTo>
                    <a:pt x="2981" y="4499"/>
                  </a:lnTo>
                  <a:lnTo>
                    <a:pt x="3000" y="4404"/>
                  </a:lnTo>
                  <a:lnTo>
                    <a:pt x="3040" y="4416"/>
                  </a:lnTo>
                  <a:lnTo>
                    <a:pt x="3040" y="4416"/>
                  </a:lnTo>
                  <a:lnTo>
                    <a:pt x="3058" y="4422"/>
                  </a:lnTo>
                  <a:lnTo>
                    <a:pt x="3107" y="4438"/>
                  </a:lnTo>
                  <a:lnTo>
                    <a:pt x="3179" y="4465"/>
                  </a:lnTo>
                  <a:lnTo>
                    <a:pt x="3220" y="4481"/>
                  </a:lnTo>
                  <a:lnTo>
                    <a:pt x="3265" y="4499"/>
                  </a:lnTo>
                  <a:lnTo>
                    <a:pt x="3312" y="4520"/>
                  </a:lnTo>
                  <a:lnTo>
                    <a:pt x="3359" y="4542"/>
                  </a:lnTo>
                  <a:lnTo>
                    <a:pt x="3407" y="4566"/>
                  </a:lnTo>
                  <a:lnTo>
                    <a:pt x="3454" y="4589"/>
                  </a:lnTo>
                  <a:lnTo>
                    <a:pt x="3498" y="4616"/>
                  </a:lnTo>
                  <a:lnTo>
                    <a:pt x="3539" y="4644"/>
                  </a:lnTo>
                  <a:lnTo>
                    <a:pt x="3559" y="4657"/>
                  </a:lnTo>
                  <a:lnTo>
                    <a:pt x="3576" y="4672"/>
                  </a:lnTo>
                  <a:lnTo>
                    <a:pt x="3594" y="4687"/>
                  </a:lnTo>
                  <a:lnTo>
                    <a:pt x="3610" y="4702"/>
                  </a:lnTo>
                  <a:lnTo>
                    <a:pt x="3610" y="4702"/>
                  </a:lnTo>
                  <a:lnTo>
                    <a:pt x="3638" y="4731"/>
                  </a:lnTo>
                  <a:lnTo>
                    <a:pt x="3668" y="4758"/>
                  </a:lnTo>
                  <a:lnTo>
                    <a:pt x="3696" y="4782"/>
                  </a:lnTo>
                  <a:lnTo>
                    <a:pt x="3724" y="4804"/>
                  </a:lnTo>
                  <a:lnTo>
                    <a:pt x="3751" y="4824"/>
                  </a:lnTo>
                  <a:lnTo>
                    <a:pt x="3779" y="4842"/>
                  </a:lnTo>
                  <a:lnTo>
                    <a:pt x="3807" y="4858"/>
                  </a:lnTo>
                  <a:lnTo>
                    <a:pt x="3835" y="4872"/>
                  </a:lnTo>
                  <a:lnTo>
                    <a:pt x="3864" y="4884"/>
                  </a:lnTo>
                  <a:lnTo>
                    <a:pt x="3894" y="4894"/>
                  </a:lnTo>
                  <a:lnTo>
                    <a:pt x="3925" y="4901"/>
                  </a:lnTo>
                  <a:lnTo>
                    <a:pt x="3957" y="4906"/>
                  </a:lnTo>
                  <a:lnTo>
                    <a:pt x="3990" y="4909"/>
                  </a:lnTo>
                  <a:lnTo>
                    <a:pt x="4025" y="4910"/>
                  </a:lnTo>
                  <a:lnTo>
                    <a:pt x="4064" y="4909"/>
                  </a:lnTo>
                  <a:lnTo>
                    <a:pt x="4102" y="4906"/>
                  </a:lnTo>
                  <a:lnTo>
                    <a:pt x="4102" y="4906"/>
                  </a:lnTo>
                  <a:lnTo>
                    <a:pt x="4142" y="4900"/>
                  </a:lnTo>
                  <a:lnTo>
                    <a:pt x="4179" y="4892"/>
                  </a:lnTo>
                  <a:lnTo>
                    <a:pt x="4214" y="4882"/>
                  </a:lnTo>
                  <a:lnTo>
                    <a:pt x="4248" y="4870"/>
                  </a:lnTo>
                  <a:lnTo>
                    <a:pt x="4279" y="4855"/>
                  </a:lnTo>
                  <a:lnTo>
                    <a:pt x="4309" y="4838"/>
                  </a:lnTo>
                  <a:lnTo>
                    <a:pt x="4337" y="4818"/>
                  </a:lnTo>
                  <a:lnTo>
                    <a:pt x="4362" y="4796"/>
                  </a:lnTo>
                  <a:lnTo>
                    <a:pt x="4386" y="4773"/>
                  </a:lnTo>
                  <a:lnTo>
                    <a:pt x="4408" y="4745"/>
                  </a:lnTo>
                  <a:lnTo>
                    <a:pt x="4427" y="4715"/>
                  </a:lnTo>
                  <a:lnTo>
                    <a:pt x="4446" y="4684"/>
                  </a:lnTo>
                  <a:lnTo>
                    <a:pt x="4461" y="4648"/>
                  </a:lnTo>
                  <a:lnTo>
                    <a:pt x="4476" y="4611"/>
                  </a:lnTo>
                  <a:lnTo>
                    <a:pt x="4487" y="4571"/>
                  </a:lnTo>
                  <a:lnTo>
                    <a:pt x="4498" y="4529"/>
                  </a:lnTo>
                  <a:lnTo>
                    <a:pt x="4498" y="4529"/>
                  </a:lnTo>
                  <a:lnTo>
                    <a:pt x="4507" y="4477"/>
                  </a:lnTo>
                  <a:lnTo>
                    <a:pt x="4514" y="4416"/>
                  </a:lnTo>
                  <a:lnTo>
                    <a:pt x="4520" y="4344"/>
                  </a:lnTo>
                  <a:lnTo>
                    <a:pt x="4524" y="4262"/>
                  </a:lnTo>
                  <a:lnTo>
                    <a:pt x="4529" y="4172"/>
                  </a:lnTo>
                  <a:lnTo>
                    <a:pt x="4532" y="4078"/>
                  </a:lnTo>
                  <a:lnTo>
                    <a:pt x="4533" y="3975"/>
                  </a:lnTo>
                  <a:lnTo>
                    <a:pt x="4533" y="3870"/>
                  </a:lnTo>
                  <a:lnTo>
                    <a:pt x="4533" y="3761"/>
                  </a:lnTo>
                  <a:lnTo>
                    <a:pt x="4532" y="3650"/>
                  </a:lnTo>
                  <a:lnTo>
                    <a:pt x="4529" y="3539"/>
                  </a:lnTo>
                  <a:lnTo>
                    <a:pt x="4524" y="3428"/>
                  </a:lnTo>
                  <a:lnTo>
                    <a:pt x="4520" y="3319"/>
                  </a:lnTo>
                  <a:lnTo>
                    <a:pt x="4514" y="3212"/>
                  </a:lnTo>
                  <a:lnTo>
                    <a:pt x="4507" y="3110"/>
                  </a:lnTo>
                  <a:lnTo>
                    <a:pt x="4498" y="3014"/>
                  </a:lnTo>
                  <a:close/>
                  <a:moveTo>
                    <a:pt x="3155" y="3618"/>
                  </a:moveTo>
                  <a:lnTo>
                    <a:pt x="3117" y="3589"/>
                  </a:lnTo>
                  <a:lnTo>
                    <a:pt x="3117" y="3589"/>
                  </a:lnTo>
                  <a:lnTo>
                    <a:pt x="3139" y="3393"/>
                  </a:lnTo>
                  <a:lnTo>
                    <a:pt x="3155" y="3209"/>
                  </a:lnTo>
                  <a:lnTo>
                    <a:pt x="3169" y="3048"/>
                  </a:lnTo>
                  <a:lnTo>
                    <a:pt x="3173" y="2979"/>
                  </a:lnTo>
                  <a:lnTo>
                    <a:pt x="3176" y="2917"/>
                  </a:lnTo>
                  <a:lnTo>
                    <a:pt x="3200" y="2965"/>
                  </a:lnTo>
                  <a:lnTo>
                    <a:pt x="3200" y="2965"/>
                  </a:lnTo>
                  <a:lnTo>
                    <a:pt x="3203" y="2977"/>
                  </a:lnTo>
                  <a:lnTo>
                    <a:pt x="3206" y="2989"/>
                  </a:lnTo>
                  <a:lnTo>
                    <a:pt x="3215" y="3013"/>
                  </a:lnTo>
                  <a:lnTo>
                    <a:pt x="3226" y="3036"/>
                  </a:lnTo>
                  <a:lnTo>
                    <a:pt x="3240" y="3060"/>
                  </a:lnTo>
                  <a:lnTo>
                    <a:pt x="3266" y="3104"/>
                  </a:lnTo>
                  <a:lnTo>
                    <a:pt x="3280" y="3127"/>
                  </a:lnTo>
                  <a:lnTo>
                    <a:pt x="3290" y="3149"/>
                  </a:lnTo>
                  <a:lnTo>
                    <a:pt x="3290" y="3149"/>
                  </a:lnTo>
                  <a:lnTo>
                    <a:pt x="3313" y="3199"/>
                  </a:lnTo>
                  <a:lnTo>
                    <a:pt x="3336" y="3249"/>
                  </a:lnTo>
                  <a:lnTo>
                    <a:pt x="3377" y="3350"/>
                  </a:lnTo>
                  <a:lnTo>
                    <a:pt x="3377" y="3350"/>
                  </a:lnTo>
                  <a:lnTo>
                    <a:pt x="3396" y="3402"/>
                  </a:lnTo>
                  <a:lnTo>
                    <a:pt x="3414" y="3455"/>
                  </a:lnTo>
                  <a:lnTo>
                    <a:pt x="3430" y="3508"/>
                  </a:lnTo>
                  <a:lnTo>
                    <a:pt x="3445" y="3561"/>
                  </a:lnTo>
                  <a:lnTo>
                    <a:pt x="3458" y="3616"/>
                  </a:lnTo>
                  <a:lnTo>
                    <a:pt x="3471" y="3669"/>
                  </a:lnTo>
                  <a:lnTo>
                    <a:pt x="3482" y="3724"/>
                  </a:lnTo>
                  <a:lnTo>
                    <a:pt x="3492" y="3777"/>
                  </a:lnTo>
                  <a:lnTo>
                    <a:pt x="3492" y="3777"/>
                  </a:lnTo>
                  <a:lnTo>
                    <a:pt x="3485" y="3768"/>
                  </a:lnTo>
                  <a:lnTo>
                    <a:pt x="3479" y="3758"/>
                  </a:lnTo>
                  <a:lnTo>
                    <a:pt x="3471" y="3751"/>
                  </a:lnTo>
                  <a:lnTo>
                    <a:pt x="3463" y="3742"/>
                  </a:lnTo>
                  <a:lnTo>
                    <a:pt x="3445" y="3728"/>
                  </a:lnTo>
                  <a:lnTo>
                    <a:pt x="3426" y="3717"/>
                  </a:lnTo>
                  <a:lnTo>
                    <a:pt x="3404" y="3708"/>
                  </a:lnTo>
                  <a:lnTo>
                    <a:pt x="3381" y="3699"/>
                  </a:lnTo>
                  <a:lnTo>
                    <a:pt x="3358" y="3693"/>
                  </a:lnTo>
                  <a:lnTo>
                    <a:pt x="3334" y="3686"/>
                  </a:lnTo>
                  <a:lnTo>
                    <a:pt x="3285" y="3674"/>
                  </a:lnTo>
                  <a:lnTo>
                    <a:pt x="3260" y="3668"/>
                  </a:lnTo>
                  <a:lnTo>
                    <a:pt x="3237" y="3660"/>
                  </a:lnTo>
                  <a:lnTo>
                    <a:pt x="3215" y="3653"/>
                  </a:lnTo>
                  <a:lnTo>
                    <a:pt x="3192" y="3643"/>
                  </a:lnTo>
                  <a:lnTo>
                    <a:pt x="3173" y="3632"/>
                  </a:lnTo>
                  <a:lnTo>
                    <a:pt x="3155" y="361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3" name="Freeform 10">
              <a:extLst>
                <a:ext uri="{FF2B5EF4-FFF2-40B4-BE49-F238E27FC236}">
                  <a16:creationId xmlns:a16="http://schemas.microsoft.com/office/drawing/2014/main" id="{3E0303C5-DC37-25E1-9513-796755106B92}"/>
                </a:ext>
              </a:extLst>
            </p:cNvPr>
            <p:cNvSpPr>
              <a:spLocks/>
            </p:cNvSpPr>
            <p:nvPr/>
          </p:nvSpPr>
          <p:spPr bwMode="auto">
            <a:xfrm>
              <a:off x="1643" y="2679"/>
              <a:ext cx="1511" cy="1637"/>
            </a:xfrm>
            <a:custGeom>
              <a:avLst/>
              <a:gdLst>
                <a:gd name="T0" fmla="*/ 4420 w 4533"/>
                <a:gd name="T1" fmla="*/ 2514 h 4910"/>
                <a:gd name="T2" fmla="*/ 4256 w 4533"/>
                <a:gd name="T3" fmla="*/ 1856 h 4910"/>
                <a:gd name="T4" fmla="*/ 4140 w 4533"/>
                <a:gd name="T5" fmla="*/ 1507 h 4910"/>
                <a:gd name="T6" fmla="*/ 4050 w 4533"/>
                <a:gd name="T7" fmla="*/ 1133 h 4910"/>
                <a:gd name="T8" fmla="*/ 4009 w 4533"/>
                <a:gd name="T9" fmla="*/ 777 h 4910"/>
                <a:gd name="T10" fmla="*/ 4009 w 4533"/>
                <a:gd name="T11" fmla="*/ 249 h 4910"/>
                <a:gd name="T12" fmla="*/ 3901 w 4533"/>
                <a:gd name="T13" fmla="*/ 280 h 4910"/>
                <a:gd name="T14" fmla="*/ 3644 w 4533"/>
                <a:gd name="T15" fmla="*/ 256 h 4910"/>
                <a:gd name="T16" fmla="*/ 3170 w 4533"/>
                <a:gd name="T17" fmla="*/ 155 h 4910"/>
                <a:gd name="T18" fmla="*/ 2695 w 4533"/>
                <a:gd name="T19" fmla="*/ 68 h 4910"/>
                <a:gd name="T20" fmla="*/ 2416 w 4533"/>
                <a:gd name="T21" fmla="*/ 16 h 4910"/>
                <a:gd name="T22" fmla="*/ 2246 w 4533"/>
                <a:gd name="T23" fmla="*/ 33 h 4910"/>
                <a:gd name="T24" fmla="*/ 1918 w 4533"/>
                <a:gd name="T25" fmla="*/ 481 h 4910"/>
                <a:gd name="T26" fmla="*/ 1779 w 4533"/>
                <a:gd name="T27" fmla="*/ 774 h 4910"/>
                <a:gd name="T28" fmla="*/ 1726 w 4533"/>
                <a:gd name="T29" fmla="*/ 1029 h 4910"/>
                <a:gd name="T30" fmla="*/ 1744 w 4533"/>
                <a:gd name="T31" fmla="*/ 1585 h 4910"/>
                <a:gd name="T32" fmla="*/ 1869 w 4533"/>
                <a:gd name="T33" fmla="*/ 2338 h 4910"/>
                <a:gd name="T34" fmla="*/ 2014 w 4533"/>
                <a:gd name="T35" fmla="*/ 2854 h 4910"/>
                <a:gd name="T36" fmla="*/ 2055 w 4533"/>
                <a:gd name="T37" fmla="*/ 3340 h 4910"/>
                <a:gd name="T38" fmla="*/ 1692 w 4533"/>
                <a:gd name="T39" fmla="*/ 3233 h 4910"/>
                <a:gd name="T40" fmla="*/ 1512 w 4533"/>
                <a:gd name="T41" fmla="*/ 3094 h 4910"/>
                <a:gd name="T42" fmla="*/ 1329 w 4533"/>
                <a:gd name="T43" fmla="*/ 2918 h 4910"/>
                <a:gd name="T44" fmla="*/ 1169 w 4533"/>
                <a:gd name="T45" fmla="*/ 2831 h 4910"/>
                <a:gd name="T46" fmla="*/ 1031 w 4533"/>
                <a:gd name="T47" fmla="*/ 2828 h 4910"/>
                <a:gd name="T48" fmla="*/ 908 w 4533"/>
                <a:gd name="T49" fmla="*/ 2930 h 4910"/>
                <a:gd name="T50" fmla="*/ 855 w 4533"/>
                <a:gd name="T51" fmla="*/ 3073 h 4910"/>
                <a:gd name="T52" fmla="*/ 787 w 4533"/>
                <a:gd name="T53" fmla="*/ 3235 h 4910"/>
                <a:gd name="T54" fmla="*/ 623 w 4533"/>
                <a:gd name="T55" fmla="*/ 3183 h 4910"/>
                <a:gd name="T56" fmla="*/ 400 w 4533"/>
                <a:gd name="T57" fmla="*/ 3047 h 4910"/>
                <a:gd name="T58" fmla="*/ 304 w 4533"/>
                <a:gd name="T59" fmla="*/ 2951 h 4910"/>
                <a:gd name="T60" fmla="*/ 251 w 4533"/>
                <a:gd name="T61" fmla="*/ 2955 h 4910"/>
                <a:gd name="T62" fmla="*/ 127 w 4533"/>
                <a:gd name="T63" fmla="*/ 3091 h 4910"/>
                <a:gd name="T64" fmla="*/ 28 w 4533"/>
                <a:gd name="T65" fmla="*/ 3258 h 4910"/>
                <a:gd name="T66" fmla="*/ 0 w 4533"/>
                <a:gd name="T67" fmla="*/ 3449 h 4910"/>
                <a:gd name="T68" fmla="*/ 28 w 4533"/>
                <a:gd name="T69" fmla="*/ 3597 h 4910"/>
                <a:gd name="T70" fmla="*/ 90 w 4533"/>
                <a:gd name="T71" fmla="*/ 3652 h 4910"/>
                <a:gd name="T72" fmla="*/ 350 w 4533"/>
                <a:gd name="T73" fmla="*/ 3715 h 4910"/>
                <a:gd name="T74" fmla="*/ 508 w 4533"/>
                <a:gd name="T75" fmla="*/ 3801 h 4910"/>
                <a:gd name="T76" fmla="*/ 1011 w 4533"/>
                <a:gd name="T77" fmla="*/ 4183 h 4910"/>
                <a:gd name="T78" fmla="*/ 1454 w 4533"/>
                <a:gd name="T79" fmla="*/ 4452 h 4910"/>
                <a:gd name="T80" fmla="*/ 1671 w 4533"/>
                <a:gd name="T81" fmla="*/ 4535 h 4910"/>
                <a:gd name="T82" fmla="*/ 1924 w 4533"/>
                <a:gd name="T83" fmla="*/ 4678 h 4910"/>
                <a:gd name="T84" fmla="*/ 2184 w 4533"/>
                <a:gd name="T85" fmla="*/ 4861 h 4910"/>
                <a:gd name="T86" fmla="*/ 2329 w 4533"/>
                <a:gd name="T87" fmla="*/ 4900 h 4910"/>
                <a:gd name="T88" fmla="*/ 2630 w 4533"/>
                <a:gd name="T89" fmla="*/ 4898 h 4910"/>
                <a:gd name="T90" fmla="*/ 2782 w 4533"/>
                <a:gd name="T91" fmla="*/ 4851 h 4910"/>
                <a:gd name="T92" fmla="*/ 2904 w 4533"/>
                <a:gd name="T93" fmla="*/ 4730 h 4910"/>
                <a:gd name="T94" fmla="*/ 2981 w 4533"/>
                <a:gd name="T95" fmla="*/ 4499 h 4910"/>
                <a:gd name="T96" fmla="*/ 3220 w 4533"/>
                <a:gd name="T97" fmla="*/ 4481 h 4910"/>
                <a:gd name="T98" fmla="*/ 3539 w 4533"/>
                <a:gd name="T99" fmla="*/ 4644 h 4910"/>
                <a:gd name="T100" fmla="*/ 3668 w 4533"/>
                <a:gd name="T101" fmla="*/ 4758 h 4910"/>
                <a:gd name="T102" fmla="*/ 3864 w 4533"/>
                <a:gd name="T103" fmla="*/ 4884 h 4910"/>
                <a:gd name="T104" fmla="*/ 4102 w 4533"/>
                <a:gd name="T105" fmla="*/ 4906 h 4910"/>
                <a:gd name="T106" fmla="*/ 4309 w 4533"/>
                <a:gd name="T107" fmla="*/ 4838 h 4910"/>
                <a:gd name="T108" fmla="*/ 4461 w 4533"/>
                <a:gd name="T109" fmla="*/ 4648 h 4910"/>
                <a:gd name="T110" fmla="*/ 4520 w 4533"/>
                <a:gd name="T111" fmla="*/ 4344 h 4910"/>
                <a:gd name="T112" fmla="*/ 4532 w 4533"/>
                <a:gd name="T113" fmla="*/ 3650 h 49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4533" h="4910">
                  <a:moveTo>
                    <a:pt x="4498" y="3014"/>
                  </a:moveTo>
                  <a:lnTo>
                    <a:pt x="4498" y="3014"/>
                  </a:lnTo>
                  <a:lnTo>
                    <a:pt x="4487" y="2918"/>
                  </a:lnTo>
                  <a:lnTo>
                    <a:pt x="4473" y="2819"/>
                  </a:lnTo>
                  <a:lnTo>
                    <a:pt x="4458" y="2718"/>
                  </a:lnTo>
                  <a:lnTo>
                    <a:pt x="4439" y="2616"/>
                  </a:lnTo>
                  <a:lnTo>
                    <a:pt x="4420" y="2514"/>
                  </a:lnTo>
                  <a:lnTo>
                    <a:pt x="4397" y="2412"/>
                  </a:lnTo>
                  <a:lnTo>
                    <a:pt x="4375" y="2310"/>
                  </a:lnTo>
                  <a:lnTo>
                    <a:pt x="4352" y="2213"/>
                  </a:lnTo>
                  <a:lnTo>
                    <a:pt x="4328" y="2116"/>
                  </a:lnTo>
                  <a:lnTo>
                    <a:pt x="4303" y="2025"/>
                  </a:lnTo>
                  <a:lnTo>
                    <a:pt x="4279" y="1937"/>
                  </a:lnTo>
                  <a:lnTo>
                    <a:pt x="4256" y="1856"/>
                  </a:lnTo>
                  <a:lnTo>
                    <a:pt x="4233" y="1781"/>
                  </a:lnTo>
                  <a:lnTo>
                    <a:pt x="4211" y="1713"/>
                  </a:lnTo>
                  <a:lnTo>
                    <a:pt x="4191" y="1654"/>
                  </a:lnTo>
                  <a:lnTo>
                    <a:pt x="4173" y="1603"/>
                  </a:lnTo>
                  <a:lnTo>
                    <a:pt x="4173" y="1603"/>
                  </a:lnTo>
                  <a:lnTo>
                    <a:pt x="4157" y="1556"/>
                  </a:lnTo>
                  <a:lnTo>
                    <a:pt x="4140" y="1507"/>
                  </a:lnTo>
                  <a:lnTo>
                    <a:pt x="4124" y="1457"/>
                  </a:lnTo>
                  <a:lnTo>
                    <a:pt x="4109" y="1405"/>
                  </a:lnTo>
                  <a:lnTo>
                    <a:pt x="4096" y="1352"/>
                  </a:lnTo>
                  <a:lnTo>
                    <a:pt x="4083" y="1297"/>
                  </a:lnTo>
                  <a:lnTo>
                    <a:pt x="4071" y="1242"/>
                  </a:lnTo>
                  <a:lnTo>
                    <a:pt x="4061" y="1188"/>
                  </a:lnTo>
                  <a:lnTo>
                    <a:pt x="4050" y="1133"/>
                  </a:lnTo>
                  <a:lnTo>
                    <a:pt x="4041" y="1078"/>
                  </a:lnTo>
                  <a:lnTo>
                    <a:pt x="4033" y="1023"/>
                  </a:lnTo>
                  <a:lnTo>
                    <a:pt x="4025" y="972"/>
                  </a:lnTo>
                  <a:lnTo>
                    <a:pt x="4019" y="920"/>
                  </a:lnTo>
                  <a:lnTo>
                    <a:pt x="4015" y="870"/>
                  </a:lnTo>
                  <a:lnTo>
                    <a:pt x="4010" y="822"/>
                  </a:lnTo>
                  <a:lnTo>
                    <a:pt x="4009" y="777"/>
                  </a:lnTo>
                  <a:lnTo>
                    <a:pt x="4009" y="777"/>
                  </a:lnTo>
                  <a:lnTo>
                    <a:pt x="4006" y="686"/>
                  </a:lnTo>
                  <a:lnTo>
                    <a:pt x="4005" y="595"/>
                  </a:lnTo>
                  <a:lnTo>
                    <a:pt x="4005" y="506"/>
                  </a:lnTo>
                  <a:lnTo>
                    <a:pt x="4005" y="425"/>
                  </a:lnTo>
                  <a:lnTo>
                    <a:pt x="4008" y="297"/>
                  </a:lnTo>
                  <a:lnTo>
                    <a:pt x="4009" y="249"/>
                  </a:lnTo>
                  <a:lnTo>
                    <a:pt x="3982" y="232"/>
                  </a:lnTo>
                  <a:lnTo>
                    <a:pt x="3982" y="232"/>
                  </a:lnTo>
                  <a:lnTo>
                    <a:pt x="3953" y="232"/>
                  </a:lnTo>
                  <a:lnTo>
                    <a:pt x="3923" y="232"/>
                  </a:lnTo>
                  <a:lnTo>
                    <a:pt x="3901" y="234"/>
                  </a:lnTo>
                  <a:lnTo>
                    <a:pt x="3901" y="234"/>
                  </a:lnTo>
                  <a:lnTo>
                    <a:pt x="3901" y="280"/>
                  </a:lnTo>
                  <a:lnTo>
                    <a:pt x="3860" y="277"/>
                  </a:lnTo>
                  <a:lnTo>
                    <a:pt x="3860" y="277"/>
                  </a:lnTo>
                  <a:lnTo>
                    <a:pt x="3823" y="275"/>
                  </a:lnTo>
                  <a:lnTo>
                    <a:pt x="3787" y="274"/>
                  </a:lnTo>
                  <a:lnTo>
                    <a:pt x="3752" y="271"/>
                  </a:lnTo>
                  <a:lnTo>
                    <a:pt x="3717" y="266"/>
                  </a:lnTo>
                  <a:lnTo>
                    <a:pt x="3644" y="256"/>
                  </a:lnTo>
                  <a:lnTo>
                    <a:pt x="3573" y="243"/>
                  </a:lnTo>
                  <a:lnTo>
                    <a:pt x="3502" y="228"/>
                  </a:lnTo>
                  <a:lnTo>
                    <a:pt x="3432" y="212"/>
                  </a:lnTo>
                  <a:lnTo>
                    <a:pt x="3290" y="179"/>
                  </a:lnTo>
                  <a:lnTo>
                    <a:pt x="3290" y="179"/>
                  </a:lnTo>
                  <a:lnTo>
                    <a:pt x="3231" y="167"/>
                  </a:lnTo>
                  <a:lnTo>
                    <a:pt x="3170" y="155"/>
                  </a:lnTo>
                  <a:lnTo>
                    <a:pt x="3051" y="135"/>
                  </a:lnTo>
                  <a:lnTo>
                    <a:pt x="2931" y="114"/>
                  </a:lnTo>
                  <a:lnTo>
                    <a:pt x="2872" y="102"/>
                  </a:lnTo>
                  <a:lnTo>
                    <a:pt x="2811" y="89"/>
                  </a:lnTo>
                  <a:lnTo>
                    <a:pt x="2811" y="89"/>
                  </a:lnTo>
                  <a:lnTo>
                    <a:pt x="2752" y="77"/>
                  </a:lnTo>
                  <a:lnTo>
                    <a:pt x="2695" y="68"/>
                  </a:lnTo>
                  <a:lnTo>
                    <a:pt x="2637" y="59"/>
                  </a:lnTo>
                  <a:lnTo>
                    <a:pt x="2580" y="50"/>
                  </a:lnTo>
                  <a:lnTo>
                    <a:pt x="2580" y="50"/>
                  </a:lnTo>
                  <a:lnTo>
                    <a:pt x="2547" y="44"/>
                  </a:lnTo>
                  <a:lnTo>
                    <a:pt x="2515" y="37"/>
                  </a:lnTo>
                  <a:lnTo>
                    <a:pt x="2450" y="24"/>
                  </a:lnTo>
                  <a:lnTo>
                    <a:pt x="2416" y="16"/>
                  </a:lnTo>
                  <a:lnTo>
                    <a:pt x="2383" y="12"/>
                  </a:lnTo>
                  <a:lnTo>
                    <a:pt x="2349" y="9"/>
                  </a:lnTo>
                  <a:lnTo>
                    <a:pt x="2315" y="9"/>
                  </a:lnTo>
                  <a:lnTo>
                    <a:pt x="2290" y="0"/>
                  </a:lnTo>
                  <a:lnTo>
                    <a:pt x="2268" y="9"/>
                  </a:lnTo>
                  <a:lnTo>
                    <a:pt x="2268" y="9"/>
                  </a:lnTo>
                  <a:lnTo>
                    <a:pt x="2246" y="33"/>
                  </a:lnTo>
                  <a:lnTo>
                    <a:pt x="2190" y="98"/>
                  </a:lnTo>
                  <a:lnTo>
                    <a:pt x="2151" y="145"/>
                  </a:lnTo>
                  <a:lnTo>
                    <a:pt x="2108" y="200"/>
                  </a:lnTo>
                  <a:lnTo>
                    <a:pt x="2063" y="262"/>
                  </a:lnTo>
                  <a:lnTo>
                    <a:pt x="2014" y="330"/>
                  </a:lnTo>
                  <a:lnTo>
                    <a:pt x="1965" y="402"/>
                  </a:lnTo>
                  <a:lnTo>
                    <a:pt x="1918" y="481"/>
                  </a:lnTo>
                  <a:lnTo>
                    <a:pt x="1896" y="521"/>
                  </a:lnTo>
                  <a:lnTo>
                    <a:pt x="1872" y="561"/>
                  </a:lnTo>
                  <a:lnTo>
                    <a:pt x="1852" y="602"/>
                  </a:lnTo>
                  <a:lnTo>
                    <a:pt x="1831" y="645"/>
                  </a:lnTo>
                  <a:lnTo>
                    <a:pt x="1812" y="688"/>
                  </a:lnTo>
                  <a:lnTo>
                    <a:pt x="1795" y="731"/>
                  </a:lnTo>
                  <a:lnTo>
                    <a:pt x="1779" y="774"/>
                  </a:lnTo>
                  <a:lnTo>
                    <a:pt x="1764" y="816"/>
                  </a:lnTo>
                  <a:lnTo>
                    <a:pt x="1753" y="859"/>
                  </a:lnTo>
                  <a:lnTo>
                    <a:pt x="1742" y="902"/>
                  </a:lnTo>
                  <a:lnTo>
                    <a:pt x="1735" y="945"/>
                  </a:lnTo>
                  <a:lnTo>
                    <a:pt x="1730" y="987"/>
                  </a:lnTo>
                  <a:lnTo>
                    <a:pt x="1730" y="987"/>
                  </a:lnTo>
                  <a:lnTo>
                    <a:pt x="1726" y="1029"/>
                  </a:lnTo>
                  <a:lnTo>
                    <a:pt x="1723" y="1074"/>
                  </a:lnTo>
                  <a:lnTo>
                    <a:pt x="1722" y="1120"/>
                  </a:lnTo>
                  <a:lnTo>
                    <a:pt x="1722" y="1168"/>
                  </a:lnTo>
                  <a:lnTo>
                    <a:pt x="1723" y="1268"/>
                  </a:lnTo>
                  <a:lnTo>
                    <a:pt x="1726" y="1370"/>
                  </a:lnTo>
                  <a:lnTo>
                    <a:pt x="1733" y="1478"/>
                  </a:lnTo>
                  <a:lnTo>
                    <a:pt x="1744" y="1585"/>
                  </a:lnTo>
                  <a:lnTo>
                    <a:pt x="1756" y="1696"/>
                  </a:lnTo>
                  <a:lnTo>
                    <a:pt x="1770" y="1807"/>
                  </a:lnTo>
                  <a:lnTo>
                    <a:pt x="1787" y="1918"/>
                  </a:lnTo>
                  <a:lnTo>
                    <a:pt x="1806" y="2028"/>
                  </a:lnTo>
                  <a:lnTo>
                    <a:pt x="1825" y="2136"/>
                  </a:lnTo>
                  <a:lnTo>
                    <a:pt x="1847" y="2239"/>
                  </a:lnTo>
                  <a:lnTo>
                    <a:pt x="1869" y="2338"/>
                  </a:lnTo>
                  <a:lnTo>
                    <a:pt x="1893" y="2433"/>
                  </a:lnTo>
                  <a:lnTo>
                    <a:pt x="1918" y="2520"/>
                  </a:lnTo>
                  <a:lnTo>
                    <a:pt x="1943" y="2602"/>
                  </a:lnTo>
                  <a:lnTo>
                    <a:pt x="1943" y="2602"/>
                  </a:lnTo>
                  <a:lnTo>
                    <a:pt x="1967" y="2680"/>
                  </a:lnTo>
                  <a:lnTo>
                    <a:pt x="1990" y="2766"/>
                  </a:lnTo>
                  <a:lnTo>
                    <a:pt x="2014" y="2854"/>
                  </a:lnTo>
                  <a:lnTo>
                    <a:pt x="2036" y="2948"/>
                  </a:lnTo>
                  <a:lnTo>
                    <a:pt x="2055" y="3044"/>
                  </a:lnTo>
                  <a:lnTo>
                    <a:pt x="2075" y="3140"/>
                  </a:lnTo>
                  <a:lnTo>
                    <a:pt x="2092" y="3236"/>
                  </a:lnTo>
                  <a:lnTo>
                    <a:pt x="2107" y="3329"/>
                  </a:lnTo>
                  <a:lnTo>
                    <a:pt x="2055" y="3340"/>
                  </a:lnTo>
                  <a:lnTo>
                    <a:pt x="2055" y="3340"/>
                  </a:lnTo>
                  <a:lnTo>
                    <a:pt x="1979" y="3320"/>
                  </a:lnTo>
                  <a:lnTo>
                    <a:pt x="1903" y="3303"/>
                  </a:lnTo>
                  <a:lnTo>
                    <a:pt x="1831" y="3283"/>
                  </a:lnTo>
                  <a:lnTo>
                    <a:pt x="1795" y="3273"/>
                  </a:lnTo>
                  <a:lnTo>
                    <a:pt x="1760" y="3261"/>
                  </a:lnTo>
                  <a:lnTo>
                    <a:pt x="1726" y="3248"/>
                  </a:lnTo>
                  <a:lnTo>
                    <a:pt x="1692" y="3233"/>
                  </a:lnTo>
                  <a:lnTo>
                    <a:pt x="1660" y="3217"/>
                  </a:lnTo>
                  <a:lnTo>
                    <a:pt x="1629" y="3198"/>
                  </a:lnTo>
                  <a:lnTo>
                    <a:pt x="1598" y="3175"/>
                  </a:lnTo>
                  <a:lnTo>
                    <a:pt x="1568" y="3152"/>
                  </a:lnTo>
                  <a:lnTo>
                    <a:pt x="1538" y="3124"/>
                  </a:lnTo>
                  <a:lnTo>
                    <a:pt x="1512" y="3094"/>
                  </a:lnTo>
                  <a:lnTo>
                    <a:pt x="1512" y="3094"/>
                  </a:lnTo>
                  <a:lnTo>
                    <a:pt x="1494" y="3073"/>
                  </a:lnTo>
                  <a:lnTo>
                    <a:pt x="1494" y="3073"/>
                  </a:lnTo>
                  <a:lnTo>
                    <a:pt x="1466" y="3044"/>
                  </a:lnTo>
                  <a:lnTo>
                    <a:pt x="1435" y="3011"/>
                  </a:lnTo>
                  <a:lnTo>
                    <a:pt x="1401" y="2980"/>
                  </a:lnTo>
                  <a:lnTo>
                    <a:pt x="1366" y="2948"/>
                  </a:lnTo>
                  <a:lnTo>
                    <a:pt x="1329" y="2918"/>
                  </a:lnTo>
                  <a:lnTo>
                    <a:pt x="1290" y="2891"/>
                  </a:lnTo>
                  <a:lnTo>
                    <a:pt x="1270" y="2878"/>
                  </a:lnTo>
                  <a:lnTo>
                    <a:pt x="1251" y="2866"/>
                  </a:lnTo>
                  <a:lnTo>
                    <a:pt x="1230" y="2856"/>
                  </a:lnTo>
                  <a:lnTo>
                    <a:pt x="1209" y="2847"/>
                  </a:lnTo>
                  <a:lnTo>
                    <a:pt x="1190" y="2838"/>
                  </a:lnTo>
                  <a:lnTo>
                    <a:pt x="1169" y="2831"/>
                  </a:lnTo>
                  <a:lnTo>
                    <a:pt x="1149" y="2825"/>
                  </a:lnTo>
                  <a:lnTo>
                    <a:pt x="1129" y="2820"/>
                  </a:lnTo>
                  <a:lnTo>
                    <a:pt x="1109" y="2819"/>
                  </a:lnTo>
                  <a:lnTo>
                    <a:pt x="1088" y="2817"/>
                  </a:lnTo>
                  <a:lnTo>
                    <a:pt x="1069" y="2819"/>
                  </a:lnTo>
                  <a:lnTo>
                    <a:pt x="1050" y="2822"/>
                  </a:lnTo>
                  <a:lnTo>
                    <a:pt x="1031" y="2828"/>
                  </a:lnTo>
                  <a:lnTo>
                    <a:pt x="1011" y="2835"/>
                  </a:lnTo>
                  <a:lnTo>
                    <a:pt x="994" y="2844"/>
                  </a:lnTo>
                  <a:lnTo>
                    <a:pt x="974" y="2856"/>
                  </a:lnTo>
                  <a:lnTo>
                    <a:pt x="957" y="2871"/>
                  </a:lnTo>
                  <a:lnTo>
                    <a:pt x="940" y="2888"/>
                  </a:lnTo>
                  <a:lnTo>
                    <a:pt x="924" y="2908"/>
                  </a:lnTo>
                  <a:lnTo>
                    <a:pt x="908" y="2930"/>
                  </a:lnTo>
                  <a:lnTo>
                    <a:pt x="908" y="2930"/>
                  </a:lnTo>
                  <a:lnTo>
                    <a:pt x="898" y="2946"/>
                  </a:lnTo>
                  <a:lnTo>
                    <a:pt x="890" y="2964"/>
                  </a:lnTo>
                  <a:lnTo>
                    <a:pt x="881" y="2982"/>
                  </a:lnTo>
                  <a:lnTo>
                    <a:pt x="875" y="2999"/>
                  </a:lnTo>
                  <a:lnTo>
                    <a:pt x="864" y="3036"/>
                  </a:lnTo>
                  <a:lnTo>
                    <a:pt x="855" y="3073"/>
                  </a:lnTo>
                  <a:lnTo>
                    <a:pt x="844" y="3112"/>
                  </a:lnTo>
                  <a:lnTo>
                    <a:pt x="834" y="3147"/>
                  </a:lnTo>
                  <a:lnTo>
                    <a:pt x="828" y="3165"/>
                  </a:lnTo>
                  <a:lnTo>
                    <a:pt x="821" y="3183"/>
                  </a:lnTo>
                  <a:lnTo>
                    <a:pt x="813" y="3199"/>
                  </a:lnTo>
                  <a:lnTo>
                    <a:pt x="803" y="3215"/>
                  </a:lnTo>
                  <a:lnTo>
                    <a:pt x="787" y="3235"/>
                  </a:lnTo>
                  <a:lnTo>
                    <a:pt x="787" y="3235"/>
                  </a:lnTo>
                  <a:lnTo>
                    <a:pt x="778" y="3233"/>
                  </a:lnTo>
                  <a:lnTo>
                    <a:pt x="778" y="3233"/>
                  </a:lnTo>
                  <a:lnTo>
                    <a:pt x="738" y="3223"/>
                  </a:lnTo>
                  <a:lnTo>
                    <a:pt x="698" y="3212"/>
                  </a:lnTo>
                  <a:lnTo>
                    <a:pt x="660" y="3198"/>
                  </a:lnTo>
                  <a:lnTo>
                    <a:pt x="623" y="3183"/>
                  </a:lnTo>
                  <a:lnTo>
                    <a:pt x="586" y="3165"/>
                  </a:lnTo>
                  <a:lnTo>
                    <a:pt x="551" y="3147"/>
                  </a:lnTo>
                  <a:lnTo>
                    <a:pt x="517" y="3128"/>
                  </a:lnTo>
                  <a:lnTo>
                    <a:pt x="486" y="3107"/>
                  </a:lnTo>
                  <a:lnTo>
                    <a:pt x="455" y="3088"/>
                  </a:lnTo>
                  <a:lnTo>
                    <a:pt x="427" y="3067"/>
                  </a:lnTo>
                  <a:lnTo>
                    <a:pt x="400" y="3047"/>
                  </a:lnTo>
                  <a:lnTo>
                    <a:pt x="376" y="3026"/>
                  </a:lnTo>
                  <a:lnTo>
                    <a:pt x="356" y="3007"/>
                  </a:lnTo>
                  <a:lnTo>
                    <a:pt x="338" y="2989"/>
                  </a:lnTo>
                  <a:lnTo>
                    <a:pt x="322" y="2971"/>
                  </a:lnTo>
                  <a:lnTo>
                    <a:pt x="310" y="2956"/>
                  </a:lnTo>
                  <a:lnTo>
                    <a:pt x="310" y="2956"/>
                  </a:lnTo>
                  <a:lnTo>
                    <a:pt x="304" y="2951"/>
                  </a:lnTo>
                  <a:lnTo>
                    <a:pt x="298" y="2946"/>
                  </a:lnTo>
                  <a:lnTo>
                    <a:pt x="292" y="2943"/>
                  </a:lnTo>
                  <a:lnTo>
                    <a:pt x="285" y="2943"/>
                  </a:lnTo>
                  <a:lnTo>
                    <a:pt x="277" y="2943"/>
                  </a:lnTo>
                  <a:lnTo>
                    <a:pt x="269" y="2946"/>
                  </a:lnTo>
                  <a:lnTo>
                    <a:pt x="260" y="2949"/>
                  </a:lnTo>
                  <a:lnTo>
                    <a:pt x="251" y="2955"/>
                  </a:lnTo>
                  <a:lnTo>
                    <a:pt x="233" y="2968"/>
                  </a:lnTo>
                  <a:lnTo>
                    <a:pt x="212" y="2986"/>
                  </a:lnTo>
                  <a:lnTo>
                    <a:pt x="193" y="3007"/>
                  </a:lnTo>
                  <a:lnTo>
                    <a:pt x="173" y="3032"/>
                  </a:lnTo>
                  <a:lnTo>
                    <a:pt x="173" y="3032"/>
                  </a:lnTo>
                  <a:lnTo>
                    <a:pt x="149" y="3060"/>
                  </a:lnTo>
                  <a:lnTo>
                    <a:pt x="127" y="3091"/>
                  </a:lnTo>
                  <a:lnTo>
                    <a:pt x="106" y="3124"/>
                  </a:lnTo>
                  <a:lnTo>
                    <a:pt x="85" y="3155"/>
                  </a:lnTo>
                  <a:lnTo>
                    <a:pt x="68" y="3184"/>
                  </a:lnTo>
                  <a:lnTo>
                    <a:pt x="51" y="3212"/>
                  </a:lnTo>
                  <a:lnTo>
                    <a:pt x="38" y="3237"/>
                  </a:lnTo>
                  <a:lnTo>
                    <a:pt x="28" y="3258"/>
                  </a:lnTo>
                  <a:lnTo>
                    <a:pt x="28" y="3258"/>
                  </a:lnTo>
                  <a:lnTo>
                    <a:pt x="19" y="3282"/>
                  </a:lnTo>
                  <a:lnTo>
                    <a:pt x="12" y="3308"/>
                  </a:lnTo>
                  <a:lnTo>
                    <a:pt x="6" y="3335"/>
                  </a:lnTo>
                  <a:lnTo>
                    <a:pt x="3" y="3362"/>
                  </a:lnTo>
                  <a:lnTo>
                    <a:pt x="0" y="3391"/>
                  </a:lnTo>
                  <a:lnTo>
                    <a:pt x="0" y="3419"/>
                  </a:lnTo>
                  <a:lnTo>
                    <a:pt x="0" y="3449"/>
                  </a:lnTo>
                  <a:lnTo>
                    <a:pt x="3" y="3479"/>
                  </a:lnTo>
                  <a:lnTo>
                    <a:pt x="3" y="3479"/>
                  </a:lnTo>
                  <a:lnTo>
                    <a:pt x="7" y="3510"/>
                  </a:lnTo>
                  <a:lnTo>
                    <a:pt x="13" y="3539"/>
                  </a:lnTo>
                  <a:lnTo>
                    <a:pt x="20" y="3569"/>
                  </a:lnTo>
                  <a:lnTo>
                    <a:pt x="28" y="3597"/>
                  </a:lnTo>
                  <a:lnTo>
                    <a:pt x="28" y="3597"/>
                  </a:lnTo>
                  <a:lnTo>
                    <a:pt x="32" y="3607"/>
                  </a:lnTo>
                  <a:lnTo>
                    <a:pt x="38" y="3616"/>
                  </a:lnTo>
                  <a:lnTo>
                    <a:pt x="44" y="3623"/>
                  </a:lnTo>
                  <a:lnTo>
                    <a:pt x="51" y="3631"/>
                  </a:lnTo>
                  <a:lnTo>
                    <a:pt x="59" y="3637"/>
                  </a:lnTo>
                  <a:lnTo>
                    <a:pt x="68" y="3643"/>
                  </a:lnTo>
                  <a:lnTo>
                    <a:pt x="90" y="3652"/>
                  </a:lnTo>
                  <a:lnTo>
                    <a:pt x="113" y="3660"/>
                  </a:lnTo>
                  <a:lnTo>
                    <a:pt x="142" y="3666"/>
                  </a:lnTo>
                  <a:lnTo>
                    <a:pt x="204" y="3680"/>
                  </a:lnTo>
                  <a:lnTo>
                    <a:pt x="238" y="3686"/>
                  </a:lnTo>
                  <a:lnTo>
                    <a:pt x="274" y="3694"/>
                  </a:lnTo>
                  <a:lnTo>
                    <a:pt x="311" y="3703"/>
                  </a:lnTo>
                  <a:lnTo>
                    <a:pt x="350" y="3715"/>
                  </a:lnTo>
                  <a:lnTo>
                    <a:pt x="388" y="3731"/>
                  </a:lnTo>
                  <a:lnTo>
                    <a:pt x="428" y="3749"/>
                  </a:lnTo>
                  <a:lnTo>
                    <a:pt x="449" y="3761"/>
                  </a:lnTo>
                  <a:lnTo>
                    <a:pt x="468" y="3773"/>
                  </a:lnTo>
                  <a:lnTo>
                    <a:pt x="487" y="3786"/>
                  </a:lnTo>
                  <a:lnTo>
                    <a:pt x="508" y="3801"/>
                  </a:lnTo>
                  <a:lnTo>
                    <a:pt x="508" y="3801"/>
                  </a:lnTo>
                  <a:lnTo>
                    <a:pt x="540" y="3826"/>
                  </a:lnTo>
                  <a:lnTo>
                    <a:pt x="540" y="3826"/>
                  </a:lnTo>
                  <a:lnTo>
                    <a:pt x="709" y="3958"/>
                  </a:lnTo>
                  <a:lnTo>
                    <a:pt x="812" y="4036"/>
                  </a:lnTo>
                  <a:lnTo>
                    <a:pt x="924" y="4119"/>
                  </a:lnTo>
                  <a:lnTo>
                    <a:pt x="924" y="4119"/>
                  </a:lnTo>
                  <a:lnTo>
                    <a:pt x="1011" y="4183"/>
                  </a:lnTo>
                  <a:lnTo>
                    <a:pt x="1101" y="4243"/>
                  </a:lnTo>
                  <a:lnTo>
                    <a:pt x="1191" y="4302"/>
                  </a:lnTo>
                  <a:lnTo>
                    <a:pt x="1282" y="4359"/>
                  </a:lnTo>
                  <a:lnTo>
                    <a:pt x="1326" y="4384"/>
                  </a:lnTo>
                  <a:lnTo>
                    <a:pt x="1369" y="4409"/>
                  </a:lnTo>
                  <a:lnTo>
                    <a:pt x="1411" y="4431"/>
                  </a:lnTo>
                  <a:lnTo>
                    <a:pt x="1454" y="4452"/>
                  </a:lnTo>
                  <a:lnTo>
                    <a:pt x="1496" y="4471"/>
                  </a:lnTo>
                  <a:lnTo>
                    <a:pt x="1534" y="4487"/>
                  </a:lnTo>
                  <a:lnTo>
                    <a:pt x="1572" y="4502"/>
                  </a:lnTo>
                  <a:lnTo>
                    <a:pt x="1609" y="4514"/>
                  </a:lnTo>
                  <a:lnTo>
                    <a:pt x="1609" y="4514"/>
                  </a:lnTo>
                  <a:lnTo>
                    <a:pt x="1642" y="4524"/>
                  </a:lnTo>
                  <a:lnTo>
                    <a:pt x="1671" y="4535"/>
                  </a:lnTo>
                  <a:lnTo>
                    <a:pt x="1701" y="4546"/>
                  </a:lnTo>
                  <a:lnTo>
                    <a:pt x="1729" y="4558"/>
                  </a:lnTo>
                  <a:lnTo>
                    <a:pt x="1756" y="4571"/>
                  </a:lnTo>
                  <a:lnTo>
                    <a:pt x="1782" y="4586"/>
                  </a:lnTo>
                  <a:lnTo>
                    <a:pt x="1832" y="4616"/>
                  </a:lnTo>
                  <a:lnTo>
                    <a:pt x="1880" y="4647"/>
                  </a:lnTo>
                  <a:lnTo>
                    <a:pt x="1924" y="4678"/>
                  </a:lnTo>
                  <a:lnTo>
                    <a:pt x="1967" y="4711"/>
                  </a:lnTo>
                  <a:lnTo>
                    <a:pt x="2008" y="4742"/>
                  </a:lnTo>
                  <a:lnTo>
                    <a:pt x="2048" y="4773"/>
                  </a:lnTo>
                  <a:lnTo>
                    <a:pt x="2088" y="4802"/>
                  </a:lnTo>
                  <a:lnTo>
                    <a:pt x="2126" y="4827"/>
                  </a:lnTo>
                  <a:lnTo>
                    <a:pt x="2165" y="4851"/>
                  </a:lnTo>
                  <a:lnTo>
                    <a:pt x="2184" y="4861"/>
                  </a:lnTo>
                  <a:lnTo>
                    <a:pt x="2204" y="4870"/>
                  </a:lnTo>
                  <a:lnTo>
                    <a:pt x="2224" y="4879"/>
                  </a:lnTo>
                  <a:lnTo>
                    <a:pt x="2244" y="4885"/>
                  </a:lnTo>
                  <a:lnTo>
                    <a:pt x="2265" y="4891"/>
                  </a:lnTo>
                  <a:lnTo>
                    <a:pt x="2286" y="4895"/>
                  </a:lnTo>
                  <a:lnTo>
                    <a:pt x="2306" y="4898"/>
                  </a:lnTo>
                  <a:lnTo>
                    <a:pt x="2329" y="4900"/>
                  </a:lnTo>
                  <a:lnTo>
                    <a:pt x="2329" y="4900"/>
                  </a:lnTo>
                  <a:lnTo>
                    <a:pt x="2419" y="4903"/>
                  </a:lnTo>
                  <a:lnTo>
                    <a:pt x="2466" y="4904"/>
                  </a:lnTo>
                  <a:lnTo>
                    <a:pt x="2513" y="4906"/>
                  </a:lnTo>
                  <a:lnTo>
                    <a:pt x="2560" y="4904"/>
                  </a:lnTo>
                  <a:lnTo>
                    <a:pt x="2608" y="4901"/>
                  </a:lnTo>
                  <a:lnTo>
                    <a:pt x="2630" y="4898"/>
                  </a:lnTo>
                  <a:lnTo>
                    <a:pt x="2653" y="4895"/>
                  </a:lnTo>
                  <a:lnTo>
                    <a:pt x="2676" y="4891"/>
                  </a:lnTo>
                  <a:lnTo>
                    <a:pt x="2698" y="4885"/>
                  </a:lnTo>
                  <a:lnTo>
                    <a:pt x="2720" y="4879"/>
                  </a:lnTo>
                  <a:lnTo>
                    <a:pt x="2742" y="4870"/>
                  </a:lnTo>
                  <a:lnTo>
                    <a:pt x="2763" y="4861"/>
                  </a:lnTo>
                  <a:lnTo>
                    <a:pt x="2782" y="4851"/>
                  </a:lnTo>
                  <a:lnTo>
                    <a:pt x="2803" y="4839"/>
                  </a:lnTo>
                  <a:lnTo>
                    <a:pt x="2822" y="4826"/>
                  </a:lnTo>
                  <a:lnTo>
                    <a:pt x="2839" y="4810"/>
                  </a:lnTo>
                  <a:lnTo>
                    <a:pt x="2857" y="4793"/>
                  </a:lnTo>
                  <a:lnTo>
                    <a:pt x="2873" y="4774"/>
                  </a:lnTo>
                  <a:lnTo>
                    <a:pt x="2890" y="4753"/>
                  </a:lnTo>
                  <a:lnTo>
                    <a:pt x="2904" y="4730"/>
                  </a:lnTo>
                  <a:lnTo>
                    <a:pt x="2918" y="4705"/>
                  </a:lnTo>
                  <a:lnTo>
                    <a:pt x="2931" y="4678"/>
                  </a:lnTo>
                  <a:lnTo>
                    <a:pt x="2943" y="4648"/>
                  </a:lnTo>
                  <a:lnTo>
                    <a:pt x="2953" y="4616"/>
                  </a:lnTo>
                  <a:lnTo>
                    <a:pt x="2964" y="4582"/>
                  </a:lnTo>
                  <a:lnTo>
                    <a:pt x="2964" y="4582"/>
                  </a:lnTo>
                  <a:lnTo>
                    <a:pt x="2981" y="4499"/>
                  </a:lnTo>
                  <a:lnTo>
                    <a:pt x="3000" y="4404"/>
                  </a:lnTo>
                  <a:lnTo>
                    <a:pt x="3040" y="4416"/>
                  </a:lnTo>
                  <a:lnTo>
                    <a:pt x="3040" y="4416"/>
                  </a:lnTo>
                  <a:lnTo>
                    <a:pt x="3058" y="4422"/>
                  </a:lnTo>
                  <a:lnTo>
                    <a:pt x="3107" y="4438"/>
                  </a:lnTo>
                  <a:lnTo>
                    <a:pt x="3179" y="4465"/>
                  </a:lnTo>
                  <a:lnTo>
                    <a:pt x="3220" y="4481"/>
                  </a:lnTo>
                  <a:lnTo>
                    <a:pt x="3265" y="4499"/>
                  </a:lnTo>
                  <a:lnTo>
                    <a:pt x="3312" y="4520"/>
                  </a:lnTo>
                  <a:lnTo>
                    <a:pt x="3359" y="4542"/>
                  </a:lnTo>
                  <a:lnTo>
                    <a:pt x="3407" y="4566"/>
                  </a:lnTo>
                  <a:lnTo>
                    <a:pt x="3454" y="4589"/>
                  </a:lnTo>
                  <a:lnTo>
                    <a:pt x="3498" y="4616"/>
                  </a:lnTo>
                  <a:lnTo>
                    <a:pt x="3539" y="4644"/>
                  </a:lnTo>
                  <a:lnTo>
                    <a:pt x="3559" y="4657"/>
                  </a:lnTo>
                  <a:lnTo>
                    <a:pt x="3576" y="4672"/>
                  </a:lnTo>
                  <a:lnTo>
                    <a:pt x="3594" y="4687"/>
                  </a:lnTo>
                  <a:lnTo>
                    <a:pt x="3610" y="4702"/>
                  </a:lnTo>
                  <a:lnTo>
                    <a:pt x="3610" y="4702"/>
                  </a:lnTo>
                  <a:lnTo>
                    <a:pt x="3638" y="4731"/>
                  </a:lnTo>
                  <a:lnTo>
                    <a:pt x="3668" y="4758"/>
                  </a:lnTo>
                  <a:lnTo>
                    <a:pt x="3696" y="4782"/>
                  </a:lnTo>
                  <a:lnTo>
                    <a:pt x="3724" y="4804"/>
                  </a:lnTo>
                  <a:lnTo>
                    <a:pt x="3751" y="4824"/>
                  </a:lnTo>
                  <a:lnTo>
                    <a:pt x="3779" y="4842"/>
                  </a:lnTo>
                  <a:lnTo>
                    <a:pt x="3807" y="4858"/>
                  </a:lnTo>
                  <a:lnTo>
                    <a:pt x="3835" y="4872"/>
                  </a:lnTo>
                  <a:lnTo>
                    <a:pt x="3864" y="4884"/>
                  </a:lnTo>
                  <a:lnTo>
                    <a:pt x="3894" y="4894"/>
                  </a:lnTo>
                  <a:lnTo>
                    <a:pt x="3925" y="4901"/>
                  </a:lnTo>
                  <a:lnTo>
                    <a:pt x="3957" y="4906"/>
                  </a:lnTo>
                  <a:lnTo>
                    <a:pt x="3990" y="4909"/>
                  </a:lnTo>
                  <a:lnTo>
                    <a:pt x="4025" y="4910"/>
                  </a:lnTo>
                  <a:lnTo>
                    <a:pt x="4064" y="4909"/>
                  </a:lnTo>
                  <a:lnTo>
                    <a:pt x="4102" y="4906"/>
                  </a:lnTo>
                  <a:lnTo>
                    <a:pt x="4102" y="4906"/>
                  </a:lnTo>
                  <a:lnTo>
                    <a:pt x="4142" y="4900"/>
                  </a:lnTo>
                  <a:lnTo>
                    <a:pt x="4179" y="4892"/>
                  </a:lnTo>
                  <a:lnTo>
                    <a:pt x="4214" y="4882"/>
                  </a:lnTo>
                  <a:lnTo>
                    <a:pt x="4248" y="4870"/>
                  </a:lnTo>
                  <a:lnTo>
                    <a:pt x="4279" y="4855"/>
                  </a:lnTo>
                  <a:lnTo>
                    <a:pt x="4309" y="4838"/>
                  </a:lnTo>
                  <a:lnTo>
                    <a:pt x="4337" y="4818"/>
                  </a:lnTo>
                  <a:lnTo>
                    <a:pt x="4362" y="4796"/>
                  </a:lnTo>
                  <a:lnTo>
                    <a:pt x="4386" y="4773"/>
                  </a:lnTo>
                  <a:lnTo>
                    <a:pt x="4408" y="4745"/>
                  </a:lnTo>
                  <a:lnTo>
                    <a:pt x="4427" y="4715"/>
                  </a:lnTo>
                  <a:lnTo>
                    <a:pt x="4446" y="4684"/>
                  </a:lnTo>
                  <a:lnTo>
                    <a:pt x="4461" y="4648"/>
                  </a:lnTo>
                  <a:lnTo>
                    <a:pt x="4476" y="4611"/>
                  </a:lnTo>
                  <a:lnTo>
                    <a:pt x="4487" y="4571"/>
                  </a:lnTo>
                  <a:lnTo>
                    <a:pt x="4498" y="4529"/>
                  </a:lnTo>
                  <a:lnTo>
                    <a:pt x="4498" y="4529"/>
                  </a:lnTo>
                  <a:lnTo>
                    <a:pt x="4507" y="4477"/>
                  </a:lnTo>
                  <a:lnTo>
                    <a:pt x="4514" y="4416"/>
                  </a:lnTo>
                  <a:lnTo>
                    <a:pt x="4520" y="4344"/>
                  </a:lnTo>
                  <a:lnTo>
                    <a:pt x="4524" y="4262"/>
                  </a:lnTo>
                  <a:lnTo>
                    <a:pt x="4529" y="4172"/>
                  </a:lnTo>
                  <a:lnTo>
                    <a:pt x="4532" y="4078"/>
                  </a:lnTo>
                  <a:lnTo>
                    <a:pt x="4533" y="3975"/>
                  </a:lnTo>
                  <a:lnTo>
                    <a:pt x="4533" y="3870"/>
                  </a:lnTo>
                  <a:lnTo>
                    <a:pt x="4533" y="3761"/>
                  </a:lnTo>
                  <a:lnTo>
                    <a:pt x="4532" y="3650"/>
                  </a:lnTo>
                  <a:lnTo>
                    <a:pt x="4529" y="3539"/>
                  </a:lnTo>
                  <a:lnTo>
                    <a:pt x="4524" y="3428"/>
                  </a:lnTo>
                  <a:lnTo>
                    <a:pt x="4520" y="3319"/>
                  </a:lnTo>
                  <a:lnTo>
                    <a:pt x="4514" y="3212"/>
                  </a:lnTo>
                  <a:lnTo>
                    <a:pt x="4507" y="3110"/>
                  </a:lnTo>
                  <a:lnTo>
                    <a:pt x="4498" y="3014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4" name="Freeform 11">
              <a:extLst>
                <a:ext uri="{FF2B5EF4-FFF2-40B4-BE49-F238E27FC236}">
                  <a16:creationId xmlns:a16="http://schemas.microsoft.com/office/drawing/2014/main" id="{A3D31086-CEC6-4706-8175-1359B5C9BC6B}"/>
                </a:ext>
              </a:extLst>
            </p:cNvPr>
            <p:cNvSpPr>
              <a:spLocks/>
            </p:cNvSpPr>
            <p:nvPr/>
          </p:nvSpPr>
          <p:spPr bwMode="auto">
            <a:xfrm>
              <a:off x="2682" y="3652"/>
              <a:ext cx="125" cy="286"/>
            </a:xfrm>
            <a:custGeom>
              <a:avLst/>
              <a:gdLst>
                <a:gd name="T0" fmla="*/ 38 w 375"/>
                <a:gd name="T1" fmla="*/ 701 h 860"/>
                <a:gd name="T2" fmla="*/ 0 w 375"/>
                <a:gd name="T3" fmla="*/ 672 h 860"/>
                <a:gd name="T4" fmla="*/ 0 w 375"/>
                <a:gd name="T5" fmla="*/ 672 h 860"/>
                <a:gd name="T6" fmla="*/ 22 w 375"/>
                <a:gd name="T7" fmla="*/ 476 h 860"/>
                <a:gd name="T8" fmla="*/ 38 w 375"/>
                <a:gd name="T9" fmla="*/ 292 h 860"/>
                <a:gd name="T10" fmla="*/ 52 w 375"/>
                <a:gd name="T11" fmla="*/ 131 h 860"/>
                <a:gd name="T12" fmla="*/ 56 w 375"/>
                <a:gd name="T13" fmla="*/ 62 h 860"/>
                <a:gd name="T14" fmla="*/ 59 w 375"/>
                <a:gd name="T15" fmla="*/ 0 h 860"/>
                <a:gd name="T16" fmla="*/ 83 w 375"/>
                <a:gd name="T17" fmla="*/ 48 h 860"/>
                <a:gd name="T18" fmla="*/ 83 w 375"/>
                <a:gd name="T19" fmla="*/ 48 h 860"/>
                <a:gd name="T20" fmla="*/ 86 w 375"/>
                <a:gd name="T21" fmla="*/ 60 h 860"/>
                <a:gd name="T22" fmla="*/ 89 w 375"/>
                <a:gd name="T23" fmla="*/ 72 h 860"/>
                <a:gd name="T24" fmla="*/ 98 w 375"/>
                <a:gd name="T25" fmla="*/ 96 h 860"/>
                <a:gd name="T26" fmla="*/ 109 w 375"/>
                <a:gd name="T27" fmla="*/ 119 h 860"/>
                <a:gd name="T28" fmla="*/ 123 w 375"/>
                <a:gd name="T29" fmla="*/ 143 h 860"/>
                <a:gd name="T30" fmla="*/ 149 w 375"/>
                <a:gd name="T31" fmla="*/ 187 h 860"/>
                <a:gd name="T32" fmla="*/ 163 w 375"/>
                <a:gd name="T33" fmla="*/ 210 h 860"/>
                <a:gd name="T34" fmla="*/ 173 w 375"/>
                <a:gd name="T35" fmla="*/ 232 h 860"/>
                <a:gd name="T36" fmla="*/ 173 w 375"/>
                <a:gd name="T37" fmla="*/ 232 h 860"/>
                <a:gd name="T38" fmla="*/ 196 w 375"/>
                <a:gd name="T39" fmla="*/ 282 h 860"/>
                <a:gd name="T40" fmla="*/ 219 w 375"/>
                <a:gd name="T41" fmla="*/ 332 h 860"/>
                <a:gd name="T42" fmla="*/ 260 w 375"/>
                <a:gd name="T43" fmla="*/ 433 h 860"/>
                <a:gd name="T44" fmla="*/ 260 w 375"/>
                <a:gd name="T45" fmla="*/ 433 h 860"/>
                <a:gd name="T46" fmla="*/ 279 w 375"/>
                <a:gd name="T47" fmla="*/ 485 h 860"/>
                <a:gd name="T48" fmla="*/ 297 w 375"/>
                <a:gd name="T49" fmla="*/ 538 h 860"/>
                <a:gd name="T50" fmla="*/ 313 w 375"/>
                <a:gd name="T51" fmla="*/ 591 h 860"/>
                <a:gd name="T52" fmla="*/ 328 w 375"/>
                <a:gd name="T53" fmla="*/ 644 h 860"/>
                <a:gd name="T54" fmla="*/ 341 w 375"/>
                <a:gd name="T55" fmla="*/ 699 h 860"/>
                <a:gd name="T56" fmla="*/ 354 w 375"/>
                <a:gd name="T57" fmla="*/ 752 h 860"/>
                <a:gd name="T58" fmla="*/ 365 w 375"/>
                <a:gd name="T59" fmla="*/ 807 h 860"/>
                <a:gd name="T60" fmla="*/ 375 w 375"/>
                <a:gd name="T61" fmla="*/ 860 h 860"/>
                <a:gd name="T62" fmla="*/ 375 w 375"/>
                <a:gd name="T63" fmla="*/ 860 h 860"/>
                <a:gd name="T64" fmla="*/ 368 w 375"/>
                <a:gd name="T65" fmla="*/ 851 h 860"/>
                <a:gd name="T66" fmla="*/ 362 w 375"/>
                <a:gd name="T67" fmla="*/ 841 h 860"/>
                <a:gd name="T68" fmla="*/ 354 w 375"/>
                <a:gd name="T69" fmla="*/ 834 h 860"/>
                <a:gd name="T70" fmla="*/ 346 w 375"/>
                <a:gd name="T71" fmla="*/ 825 h 860"/>
                <a:gd name="T72" fmla="*/ 328 w 375"/>
                <a:gd name="T73" fmla="*/ 811 h 860"/>
                <a:gd name="T74" fmla="*/ 309 w 375"/>
                <a:gd name="T75" fmla="*/ 800 h 860"/>
                <a:gd name="T76" fmla="*/ 287 w 375"/>
                <a:gd name="T77" fmla="*/ 791 h 860"/>
                <a:gd name="T78" fmla="*/ 264 w 375"/>
                <a:gd name="T79" fmla="*/ 782 h 860"/>
                <a:gd name="T80" fmla="*/ 241 w 375"/>
                <a:gd name="T81" fmla="*/ 776 h 860"/>
                <a:gd name="T82" fmla="*/ 217 w 375"/>
                <a:gd name="T83" fmla="*/ 769 h 860"/>
                <a:gd name="T84" fmla="*/ 168 w 375"/>
                <a:gd name="T85" fmla="*/ 757 h 860"/>
                <a:gd name="T86" fmla="*/ 143 w 375"/>
                <a:gd name="T87" fmla="*/ 751 h 860"/>
                <a:gd name="T88" fmla="*/ 120 w 375"/>
                <a:gd name="T89" fmla="*/ 743 h 860"/>
                <a:gd name="T90" fmla="*/ 98 w 375"/>
                <a:gd name="T91" fmla="*/ 736 h 860"/>
                <a:gd name="T92" fmla="*/ 75 w 375"/>
                <a:gd name="T93" fmla="*/ 726 h 860"/>
                <a:gd name="T94" fmla="*/ 56 w 375"/>
                <a:gd name="T95" fmla="*/ 715 h 860"/>
                <a:gd name="T96" fmla="*/ 38 w 375"/>
                <a:gd name="T97" fmla="*/ 701 h 8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375" h="860">
                  <a:moveTo>
                    <a:pt x="38" y="701"/>
                  </a:moveTo>
                  <a:lnTo>
                    <a:pt x="0" y="672"/>
                  </a:lnTo>
                  <a:lnTo>
                    <a:pt x="0" y="672"/>
                  </a:lnTo>
                  <a:lnTo>
                    <a:pt x="22" y="476"/>
                  </a:lnTo>
                  <a:lnTo>
                    <a:pt x="38" y="292"/>
                  </a:lnTo>
                  <a:lnTo>
                    <a:pt x="52" y="131"/>
                  </a:lnTo>
                  <a:lnTo>
                    <a:pt x="56" y="62"/>
                  </a:lnTo>
                  <a:lnTo>
                    <a:pt x="59" y="0"/>
                  </a:lnTo>
                  <a:lnTo>
                    <a:pt x="83" y="48"/>
                  </a:lnTo>
                  <a:lnTo>
                    <a:pt x="83" y="48"/>
                  </a:lnTo>
                  <a:lnTo>
                    <a:pt x="86" y="60"/>
                  </a:lnTo>
                  <a:lnTo>
                    <a:pt x="89" y="72"/>
                  </a:lnTo>
                  <a:lnTo>
                    <a:pt x="98" y="96"/>
                  </a:lnTo>
                  <a:lnTo>
                    <a:pt x="109" y="119"/>
                  </a:lnTo>
                  <a:lnTo>
                    <a:pt x="123" y="143"/>
                  </a:lnTo>
                  <a:lnTo>
                    <a:pt x="149" y="187"/>
                  </a:lnTo>
                  <a:lnTo>
                    <a:pt x="163" y="210"/>
                  </a:lnTo>
                  <a:lnTo>
                    <a:pt x="173" y="232"/>
                  </a:lnTo>
                  <a:lnTo>
                    <a:pt x="173" y="232"/>
                  </a:lnTo>
                  <a:lnTo>
                    <a:pt x="196" y="282"/>
                  </a:lnTo>
                  <a:lnTo>
                    <a:pt x="219" y="332"/>
                  </a:lnTo>
                  <a:lnTo>
                    <a:pt x="260" y="433"/>
                  </a:lnTo>
                  <a:lnTo>
                    <a:pt x="260" y="433"/>
                  </a:lnTo>
                  <a:lnTo>
                    <a:pt x="279" y="485"/>
                  </a:lnTo>
                  <a:lnTo>
                    <a:pt x="297" y="538"/>
                  </a:lnTo>
                  <a:lnTo>
                    <a:pt x="313" y="591"/>
                  </a:lnTo>
                  <a:lnTo>
                    <a:pt x="328" y="644"/>
                  </a:lnTo>
                  <a:lnTo>
                    <a:pt x="341" y="699"/>
                  </a:lnTo>
                  <a:lnTo>
                    <a:pt x="354" y="752"/>
                  </a:lnTo>
                  <a:lnTo>
                    <a:pt x="365" y="807"/>
                  </a:lnTo>
                  <a:lnTo>
                    <a:pt x="375" y="860"/>
                  </a:lnTo>
                  <a:lnTo>
                    <a:pt x="375" y="860"/>
                  </a:lnTo>
                  <a:lnTo>
                    <a:pt x="368" y="851"/>
                  </a:lnTo>
                  <a:lnTo>
                    <a:pt x="362" y="841"/>
                  </a:lnTo>
                  <a:lnTo>
                    <a:pt x="354" y="834"/>
                  </a:lnTo>
                  <a:lnTo>
                    <a:pt x="346" y="825"/>
                  </a:lnTo>
                  <a:lnTo>
                    <a:pt x="328" y="811"/>
                  </a:lnTo>
                  <a:lnTo>
                    <a:pt x="309" y="800"/>
                  </a:lnTo>
                  <a:lnTo>
                    <a:pt x="287" y="791"/>
                  </a:lnTo>
                  <a:lnTo>
                    <a:pt x="264" y="782"/>
                  </a:lnTo>
                  <a:lnTo>
                    <a:pt x="241" y="776"/>
                  </a:lnTo>
                  <a:lnTo>
                    <a:pt x="217" y="769"/>
                  </a:lnTo>
                  <a:lnTo>
                    <a:pt x="168" y="757"/>
                  </a:lnTo>
                  <a:lnTo>
                    <a:pt x="143" y="751"/>
                  </a:lnTo>
                  <a:lnTo>
                    <a:pt x="120" y="743"/>
                  </a:lnTo>
                  <a:lnTo>
                    <a:pt x="98" y="736"/>
                  </a:lnTo>
                  <a:lnTo>
                    <a:pt x="75" y="726"/>
                  </a:lnTo>
                  <a:lnTo>
                    <a:pt x="56" y="715"/>
                  </a:lnTo>
                  <a:lnTo>
                    <a:pt x="38" y="701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5" name="Freeform 12">
              <a:extLst>
                <a:ext uri="{FF2B5EF4-FFF2-40B4-BE49-F238E27FC236}">
                  <a16:creationId xmlns:a16="http://schemas.microsoft.com/office/drawing/2014/main" id="{157D8E42-58B5-337C-9351-C393050D39DE}"/>
                </a:ext>
              </a:extLst>
            </p:cNvPr>
            <p:cNvSpPr>
              <a:spLocks/>
            </p:cNvSpPr>
            <p:nvPr/>
          </p:nvSpPr>
          <p:spPr bwMode="auto">
            <a:xfrm>
              <a:off x="1798" y="3616"/>
              <a:ext cx="342" cy="537"/>
            </a:xfrm>
            <a:custGeom>
              <a:avLst/>
              <a:gdLst>
                <a:gd name="T0" fmla="*/ 996 w 1024"/>
                <a:gd name="T1" fmla="*/ 224 h 1612"/>
                <a:gd name="T2" fmla="*/ 895 w 1024"/>
                <a:gd name="T3" fmla="*/ 130 h 1612"/>
                <a:gd name="T4" fmla="*/ 799 w 1024"/>
                <a:gd name="T5" fmla="*/ 60 h 1612"/>
                <a:gd name="T6" fmla="*/ 739 w 1024"/>
                <a:gd name="T7" fmla="*/ 28 h 1612"/>
                <a:gd name="T8" fmla="*/ 678 w 1024"/>
                <a:gd name="T9" fmla="*/ 7 h 1612"/>
                <a:gd name="T10" fmla="*/ 618 w 1024"/>
                <a:gd name="T11" fmla="*/ 0 h 1612"/>
                <a:gd name="T12" fmla="*/ 560 w 1024"/>
                <a:gd name="T13" fmla="*/ 10 h 1612"/>
                <a:gd name="T14" fmla="*/ 504 w 1024"/>
                <a:gd name="T15" fmla="*/ 38 h 1612"/>
                <a:gd name="T16" fmla="*/ 454 w 1024"/>
                <a:gd name="T17" fmla="*/ 90 h 1612"/>
                <a:gd name="T18" fmla="*/ 427 w 1024"/>
                <a:gd name="T19" fmla="*/ 128 h 1612"/>
                <a:gd name="T20" fmla="*/ 405 w 1024"/>
                <a:gd name="T21" fmla="*/ 181 h 1612"/>
                <a:gd name="T22" fmla="*/ 374 w 1024"/>
                <a:gd name="T23" fmla="*/ 292 h 1612"/>
                <a:gd name="T24" fmla="*/ 350 w 1024"/>
                <a:gd name="T25" fmla="*/ 365 h 1612"/>
                <a:gd name="T26" fmla="*/ 312 w 1024"/>
                <a:gd name="T27" fmla="*/ 423 h 1612"/>
                <a:gd name="T28" fmla="*/ 302 w 1024"/>
                <a:gd name="T29" fmla="*/ 471 h 1612"/>
                <a:gd name="T30" fmla="*/ 257 w 1024"/>
                <a:gd name="T31" fmla="*/ 573 h 1612"/>
                <a:gd name="T32" fmla="*/ 198 w 1024"/>
                <a:gd name="T33" fmla="*/ 704 h 1612"/>
                <a:gd name="T34" fmla="*/ 161 w 1024"/>
                <a:gd name="T35" fmla="*/ 786 h 1612"/>
                <a:gd name="T36" fmla="*/ 129 w 1024"/>
                <a:gd name="T37" fmla="*/ 900 h 1612"/>
                <a:gd name="T38" fmla="*/ 96 w 1024"/>
                <a:gd name="T39" fmla="*/ 986 h 1612"/>
                <a:gd name="T40" fmla="*/ 62 w 1024"/>
                <a:gd name="T41" fmla="*/ 1050 h 1612"/>
                <a:gd name="T42" fmla="*/ 36 w 1024"/>
                <a:gd name="T43" fmla="*/ 1171 h 1612"/>
                <a:gd name="T44" fmla="*/ 6 w 1024"/>
                <a:gd name="T45" fmla="*/ 1314 h 1612"/>
                <a:gd name="T46" fmla="*/ 0 w 1024"/>
                <a:gd name="T47" fmla="*/ 1421 h 1612"/>
                <a:gd name="T48" fmla="*/ 9 w 1024"/>
                <a:gd name="T49" fmla="*/ 1486 h 1612"/>
                <a:gd name="T50" fmla="*/ 26 w 1024"/>
                <a:gd name="T51" fmla="*/ 1530 h 1612"/>
                <a:gd name="T52" fmla="*/ 52 w 1024"/>
                <a:gd name="T53" fmla="*/ 1567 h 1612"/>
                <a:gd name="T54" fmla="*/ 79 w 1024"/>
                <a:gd name="T55" fmla="*/ 1591 h 1612"/>
                <a:gd name="T56" fmla="*/ 119 w 1024"/>
                <a:gd name="T57" fmla="*/ 1609 h 1612"/>
                <a:gd name="T58" fmla="*/ 161 w 1024"/>
                <a:gd name="T59" fmla="*/ 1610 h 1612"/>
                <a:gd name="T60" fmla="*/ 204 w 1024"/>
                <a:gd name="T61" fmla="*/ 1598 h 1612"/>
                <a:gd name="T62" fmla="*/ 246 w 1024"/>
                <a:gd name="T63" fmla="*/ 1575 h 1612"/>
                <a:gd name="T64" fmla="*/ 324 w 1024"/>
                <a:gd name="T65" fmla="*/ 1505 h 1612"/>
                <a:gd name="T66" fmla="*/ 387 w 1024"/>
                <a:gd name="T67" fmla="*/ 1421 h 1612"/>
                <a:gd name="T68" fmla="*/ 430 w 1024"/>
                <a:gd name="T69" fmla="*/ 1345 h 1612"/>
                <a:gd name="T70" fmla="*/ 464 w 1024"/>
                <a:gd name="T71" fmla="*/ 1267 h 1612"/>
                <a:gd name="T72" fmla="*/ 513 w 1024"/>
                <a:gd name="T73" fmla="*/ 1127 h 1612"/>
                <a:gd name="T74" fmla="*/ 581 w 1024"/>
                <a:gd name="T75" fmla="*/ 943 h 1612"/>
                <a:gd name="T76" fmla="*/ 627 w 1024"/>
                <a:gd name="T77" fmla="*/ 832 h 1612"/>
                <a:gd name="T78" fmla="*/ 674 w 1024"/>
                <a:gd name="T79" fmla="*/ 721 h 1612"/>
                <a:gd name="T80" fmla="*/ 727 w 1024"/>
                <a:gd name="T81" fmla="*/ 624 h 1612"/>
                <a:gd name="T82" fmla="*/ 780 w 1024"/>
                <a:gd name="T83" fmla="*/ 526 h 1612"/>
                <a:gd name="T84" fmla="*/ 805 w 1024"/>
                <a:gd name="T85" fmla="*/ 480 h 1612"/>
                <a:gd name="T86" fmla="*/ 824 w 1024"/>
                <a:gd name="T87" fmla="*/ 424 h 1612"/>
                <a:gd name="T88" fmla="*/ 847 w 1024"/>
                <a:gd name="T89" fmla="*/ 383 h 1612"/>
                <a:gd name="T90" fmla="*/ 876 w 1024"/>
                <a:gd name="T91" fmla="*/ 355 h 1612"/>
                <a:gd name="T92" fmla="*/ 948 w 1024"/>
                <a:gd name="T93" fmla="*/ 307 h 16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1024" h="1612">
                  <a:moveTo>
                    <a:pt x="1024" y="255"/>
                  </a:moveTo>
                  <a:lnTo>
                    <a:pt x="1024" y="255"/>
                  </a:lnTo>
                  <a:lnTo>
                    <a:pt x="996" y="224"/>
                  </a:lnTo>
                  <a:lnTo>
                    <a:pt x="965" y="193"/>
                  </a:lnTo>
                  <a:lnTo>
                    <a:pt x="931" y="162"/>
                  </a:lnTo>
                  <a:lnTo>
                    <a:pt x="895" y="130"/>
                  </a:lnTo>
                  <a:lnTo>
                    <a:pt x="858" y="100"/>
                  </a:lnTo>
                  <a:lnTo>
                    <a:pt x="820" y="74"/>
                  </a:lnTo>
                  <a:lnTo>
                    <a:pt x="799" y="60"/>
                  </a:lnTo>
                  <a:lnTo>
                    <a:pt x="780" y="48"/>
                  </a:lnTo>
                  <a:lnTo>
                    <a:pt x="759" y="38"/>
                  </a:lnTo>
                  <a:lnTo>
                    <a:pt x="739" y="28"/>
                  </a:lnTo>
                  <a:lnTo>
                    <a:pt x="720" y="20"/>
                  </a:lnTo>
                  <a:lnTo>
                    <a:pt x="699" y="13"/>
                  </a:lnTo>
                  <a:lnTo>
                    <a:pt x="678" y="7"/>
                  </a:lnTo>
                  <a:lnTo>
                    <a:pt x="659" y="3"/>
                  </a:lnTo>
                  <a:lnTo>
                    <a:pt x="638" y="1"/>
                  </a:lnTo>
                  <a:lnTo>
                    <a:pt x="618" y="0"/>
                  </a:lnTo>
                  <a:lnTo>
                    <a:pt x="598" y="1"/>
                  </a:lnTo>
                  <a:lnTo>
                    <a:pt x="579" y="4"/>
                  </a:lnTo>
                  <a:lnTo>
                    <a:pt x="560" y="10"/>
                  </a:lnTo>
                  <a:lnTo>
                    <a:pt x="541" y="16"/>
                  </a:lnTo>
                  <a:lnTo>
                    <a:pt x="523" y="26"/>
                  </a:lnTo>
                  <a:lnTo>
                    <a:pt x="504" y="38"/>
                  </a:lnTo>
                  <a:lnTo>
                    <a:pt x="486" y="53"/>
                  </a:lnTo>
                  <a:lnTo>
                    <a:pt x="470" y="69"/>
                  </a:lnTo>
                  <a:lnTo>
                    <a:pt x="454" y="90"/>
                  </a:lnTo>
                  <a:lnTo>
                    <a:pt x="438" y="112"/>
                  </a:lnTo>
                  <a:lnTo>
                    <a:pt x="438" y="112"/>
                  </a:lnTo>
                  <a:lnTo>
                    <a:pt x="427" y="128"/>
                  </a:lnTo>
                  <a:lnTo>
                    <a:pt x="418" y="146"/>
                  </a:lnTo>
                  <a:lnTo>
                    <a:pt x="411" y="164"/>
                  </a:lnTo>
                  <a:lnTo>
                    <a:pt x="405" y="181"/>
                  </a:lnTo>
                  <a:lnTo>
                    <a:pt x="393" y="218"/>
                  </a:lnTo>
                  <a:lnTo>
                    <a:pt x="384" y="255"/>
                  </a:lnTo>
                  <a:lnTo>
                    <a:pt x="374" y="292"/>
                  </a:lnTo>
                  <a:lnTo>
                    <a:pt x="364" y="329"/>
                  </a:lnTo>
                  <a:lnTo>
                    <a:pt x="358" y="347"/>
                  </a:lnTo>
                  <a:lnTo>
                    <a:pt x="350" y="365"/>
                  </a:lnTo>
                  <a:lnTo>
                    <a:pt x="343" y="381"/>
                  </a:lnTo>
                  <a:lnTo>
                    <a:pt x="333" y="397"/>
                  </a:lnTo>
                  <a:lnTo>
                    <a:pt x="312" y="423"/>
                  </a:lnTo>
                  <a:lnTo>
                    <a:pt x="312" y="423"/>
                  </a:lnTo>
                  <a:lnTo>
                    <a:pt x="309" y="446"/>
                  </a:lnTo>
                  <a:lnTo>
                    <a:pt x="302" y="471"/>
                  </a:lnTo>
                  <a:lnTo>
                    <a:pt x="293" y="497"/>
                  </a:lnTo>
                  <a:lnTo>
                    <a:pt x="281" y="523"/>
                  </a:lnTo>
                  <a:lnTo>
                    <a:pt x="257" y="573"/>
                  </a:lnTo>
                  <a:lnTo>
                    <a:pt x="237" y="621"/>
                  </a:lnTo>
                  <a:lnTo>
                    <a:pt x="237" y="621"/>
                  </a:lnTo>
                  <a:lnTo>
                    <a:pt x="198" y="704"/>
                  </a:lnTo>
                  <a:lnTo>
                    <a:pt x="179" y="745"/>
                  </a:lnTo>
                  <a:lnTo>
                    <a:pt x="161" y="786"/>
                  </a:lnTo>
                  <a:lnTo>
                    <a:pt x="161" y="786"/>
                  </a:lnTo>
                  <a:lnTo>
                    <a:pt x="153" y="813"/>
                  </a:lnTo>
                  <a:lnTo>
                    <a:pt x="145" y="841"/>
                  </a:lnTo>
                  <a:lnTo>
                    <a:pt x="129" y="900"/>
                  </a:lnTo>
                  <a:lnTo>
                    <a:pt x="119" y="930"/>
                  </a:lnTo>
                  <a:lnTo>
                    <a:pt x="108" y="959"/>
                  </a:lnTo>
                  <a:lnTo>
                    <a:pt x="96" y="986"/>
                  </a:lnTo>
                  <a:lnTo>
                    <a:pt x="83" y="1011"/>
                  </a:lnTo>
                  <a:lnTo>
                    <a:pt x="62" y="1050"/>
                  </a:lnTo>
                  <a:lnTo>
                    <a:pt x="62" y="1050"/>
                  </a:lnTo>
                  <a:lnTo>
                    <a:pt x="58" y="1076"/>
                  </a:lnTo>
                  <a:lnTo>
                    <a:pt x="52" y="1106"/>
                  </a:lnTo>
                  <a:lnTo>
                    <a:pt x="36" y="1171"/>
                  </a:lnTo>
                  <a:lnTo>
                    <a:pt x="20" y="1242"/>
                  </a:lnTo>
                  <a:lnTo>
                    <a:pt x="12" y="1277"/>
                  </a:lnTo>
                  <a:lnTo>
                    <a:pt x="6" y="1314"/>
                  </a:lnTo>
                  <a:lnTo>
                    <a:pt x="2" y="1350"/>
                  </a:lnTo>
                  <a:lnTo>
                    <a:pt x="0" y="1387"/>
                  </a:lnTo>
                  <a:lnTo>
                    <a:pt x="0" y="1421"/>
                  </a:lnTo>
                  <a:lnTo>
                    <a:pt x="3" y="1455"/>
                  </a:lnTo>
                  <a:lnTo>
                    <a:pt x="5" y="1471"/>
                  </a:lnTo>
                  <a:lnTo>
                    <a:pt x="9" y="1486"/>
                  </a:lnTo>
                  <a:lnTo>
                    <a:pt x="14" y="1501"/>
                  </a:lnTo>
                  <a:lnTo>
                    <a:pt x="20" y="1516"/>
                  </a:lnTo>
                  <a:lnTo>
                    <a:pt x="26" y="1530"/>
                  </a:lnTo>
                  <a:lnTo>
                    <a:pt x="33" y="1544"/>
                  </a:lnTo>
                  <a:lnTo>
                    <a:pt x="42" y="1555"/>
                  </a:lnTo>
                  <a:lnTo>
                    <a:pt x="52" y="1567"/>
                  </a:lnTo>
                  <a:lnTo>
                    <a:pt x="52" y="1567"/>
                  </a:lnTo>
                  <a:lnTo>
                    <a:pt x="65" y="1581"/>
                  </a:lnTo>
                  <a:lnTo>
                    <a:pt x="79" y="1591"/>
                  </a:lnTo>
                  <a:lnTo>
                    <a:pt x="92" y="1598"/>
                  </a:lnTo>
                  <a:lnTo>
                    <a:pt x="105" y="1604"/>
                  </a:lnTo>
                  <a:lnTo>
                    <a:pt x="119" y="1609"/>
                  </a:lnTo>
                  <a:lnTo>
                    <a:pt x="133" y="1612"/>
                  </a:lnTo>
                  <a:lnTo>
                    <a:pt x="147" y="1612"/>
                  </a:lnTo>
                  <a:lnTo>
                    <a:pt x="161" y="1610"/>
                  </a:lnTo>
                  <a:lnTo>
                    <a:pt x="175" y="1607"/>
                  </a:lnTo>
                  <a:lnTo>
                    <a:pt x="189" y="1604"/>
                  </a:lnTo>
                  <a:lnTo>
                    <a:pt x="204" y="1598"/>
                  </a:lnTo>
                  <a:lnTo>
                    <a:pt x="217" y="1591"/>
                  </a:lnTo>
                  <a:lnTo>
                    <a:pt x="232" y="1584"/>
                  </a:lnTo>
                  <a:lnTo>
                    <a:pt x="246" y="1575"/>
                  </a:lnTo>
                  <a:lnTo>
                    <a:pt x="272" y="1554"/>
                  </a:lnTo>
                  <a:lnTo>
                    <a:pt x="299" y="1530"/>
                  </a:lnTo>
                  <a:lnTo>
                    <a:pt x="324" y="1505"/>
                  </a:lnTo>
                  <a:lnTo>
                    <a:pt x="347" y="1477"/>
                  </a:lnTo>
                  <a:lnTo>
                    <a:pt x="368" y="1449"/>
                  </a:lnTo>
                  <a:lnTo>
                    <a:pt x="387" y="1421"/>
                  </a:lnTo>
                  <a:lnTo>
                    <a:pt x="405" y="1394"/>
                  </a:lnTo>
                  <a:lnTo>
                    <a:pt x="418" y="1368"/>
                  </a:lnTo>
                  <a:lnTo>
                    <a:pt x="430" y="1345"/>
                  </a:lnTo>
                  <a:lnTo>
                    <a:pt x="451" y="1313"/>
                  </a:lnTo>
                  <a:lnTo>
                    <a:pt x="451" y="1313"/>
                  </a:lnTo>
                  <a:lnTo>
                    <a:pt x="464" y="1267"/>
                  </a:lnTo>
                  <a:lnTo>
                    <a:pt x="479" y="1220"/>
                  </a:lnTo>
                  <a:lnTo>
                    <a:pt x="495" y="1174"/>
                  </a:lnTo>
                  <a:lnTo>
                    <a:pt x="513" y="1127"/>
                  </a:lnTo>
                  <a:lnTo>
                    <a:pt x="547" y="1035"/>
                  </a:lnTo>
                  <a:lnTo>
                    <a:pt x="565" y="989"/>
                  </a:lnTo>
                  <a:lnTo>
                    <a:pt x="581" y="943"/>
                  </a:lnTo>
                  <a:lnTo>
                    <a:pt x="581" y="943"/>
                  </a:lnTo>
                  <a:lnTo>
                    <a:pt x="603" y="887"/>
                  </a:lnTo>
                  <a:lnTo>
                    <a:pt x="627" y="832"/>
                  </a:lnTo>
                  <a:lnTo>
                    <a:pt x="650" y="778"/>
                  </a:lnTo>
                  <a:lnTo>
                    <a:pt x="674" y="721"/>
                  </a:lnTo>
                  <a:lnTo>
                    <a:pt x="674" y="721"/>
                  </a:lnTo>
                  <a:lnTo>
                    <a:pt x="686" y="696"/>
                  </a:lnTo>
                  <a:lnTo>
                    <a:pt x="699" y="673"/>
                  </a:lnTo>
                  <a:lnTo>
                    <a:pt x="727" y="624"/>
                  </a:lnTo>
                  <a:lnTo>
                    <a:pt x="755" y="576"/>
                  </a:lnTo>
                  <a:lnTo>
                    <a:pt x="768" y="551"/>
                  </a:lnTo>
                  <a:lnTo>
                    <a:pt x="780" y="526"/>
                  </a:lnTo>
                  <a:lnTo>
                    <a:pt x="798" y="494"/>
                  </a:lnTo>
                  <a:lnTo>
                    <a:pt x="798" y="494"/>
                  </a:lnTo>
                  <a:lnTo>
                    <a:pt x="805" y="480"/>
                  </a:lnTo>
                  <a:lnTo>
                    <a:pt x="811" y="465"/>
                  </a:lnTo>
                  <a:lnTo>
                    <a:pt x="820" y="437"/>
                  </a:lnTo>
                  <a:lnTo>
                    <a:pt x="824" y="424"/>
                  </a:lnTo>
                  <a:lnTo>
                    <a:pt x="830" y="409"/>
                  </a:lnTo>
                  <a:lnTo>
                    <a:pt x="838" y="396"/>
                  </a:lnTo>
                  <a:lnTo>
                    <a:pt x="847" y="383"/>
                  </a:lnTo>
                  <a:lnTo>
                    <a:pt x="847" y="383"/>
                  </a:lnTo>
                  <a:lnTo>
                    <a:pt x="860" y="368"/>
                  </a:lnTo>
                  <a:lnTo>
                    <a:pt x="876" y="355"/>
                  </a:lnTo>
                  <a:lnTo>
                    <a:pt x="892" y="341"/>
                  </a:lnTo>
                  <a:lnTo>
                    <a:pt x="910" y="329"/>
                  </a:lnTo>
                  <a:lnTo>
                    <a:pt x="948" y="307"/>
                  </a:lnTo>
                  <a:lnTo>
                    <a:pt x="985" y="287"/>
                  </a:lnTo>
                  <a:lnTo>
                    <a:pt x="1024" y="255"/>
                  </a:lnTo>
                  <a:close/>
                </a:path>
              </a:pathLst>
            </a:custGeom>
            <a:solidFill>
              <a:srgbClr val="3FA9F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6" name="Freeform 13">
              <a:extLst>
                <a:ext uri="{FF2B5EF4-FFF2-40B4-BE49-F238E27FC236}">
                  <a16:creationId xmlns:a16="http://schemas.microsoft.com/office/drawing/2014/main" id="{792195BC-E0A3-B61C-27B9-CEE0A40EB68B}"/>
                </a:ext>
              </a:extLst>
            </p:cNvPr>
            <p:cNvSpPr>
              <a:spLocks/>
            </p:cNvSpPr>
            <p:nvPr/>
          </p:nvSpPr>
          <p:spPr bwMode="auto">
            <a:xfrm>
              <a:off x="1798" y="3616"/>
              <a:ext cx="342" cy="537"/>
            </a:xfrm>
            <a:custGeom>
              <a:avLst/>
              <a:gdLst>
                <a:gd name="T0" fmla="*/ 996 w 1024"/>
                <a:gd name="T1" fmla="*/ 224 h 1612"/>
                <a:gd name="T2" fmla="*/ 895 w 1024"/>
                <a:gd name="T3" fmla="*/ 130 h 1612"/>
                <a:gd name="T4" fmla="*/ 799 w 1024"/>
                <a:gd name="T5" fmla="*/ 60 h 1612"/>
                <a:gd name="T6" fmla="*/ 739 w 1024"/>
                <a:gd name="T7" fmla="*/ 28 h 1612"/>
                <a:gd name="T8" fmla="*/ 678 w 1024"/>
                <a:gd name="T9" fmla="*/ 7 h 1612"/>
                <a:gd name="T10" fmla="*/ 618 w 1024"/>
                <a:gd name="T11" fmla="*/ 0 h 1612"/>
                <a:gd name="T12" fmla="*/ 560 w 1024"/>
                <a:gd name="T13" fmla="*/ 10 h 1612"/>
                <a:gd name="T14" fmla="*/ 504 w 1024"/>
                <a:gd name="T15" fmla="*/ 38 h 1612"/>
                <a:gd name="T16" fmla="*/ 454 w 1024"/>
                <a:gd name="T17" fmla="*/ 90 h 1612"/>
                <a:gd name="T18" fmla="*/ 427 w 1024"/>
                <a:gd name="T19" fmla="*/ 128 h 1612"/>
                <a:gd name="T20" fmla="*/ 405 w 1024"/>
                <a:gd name="T21" fmla="*/ 181 h 1612"/>
                <a:gd name="T22" fmla="*/ 374 w 1024"/>
                <a:gd name="T23" fmla="*/ 292 h 1612"/>
                <a:gd name="T24" fmla="*/ 350 w 1024"/>
                <a:gd name="T25" fmla="*/ 365 h 1612"/>
                <a:gd name="T26" fmla="*/ 312 w 1024"/>
                <a:gd name="T27" fmla="*/ 423 h 1612"/>
                <a:gd name="T28" fmla="*/ 302 w 1024"/>
                <a:gd name="T29" fmla="*/ 471 h 1612"/>
                <a:gd name="T30" fmla="*/ 257 w 1024"/>
                <a:gd name="T31" fmla="*/ 573 h 1612"/>
                <a:gd name="T32" fmla="*/ 198 w 1024"/>
                <a:gd name="T33" fmla="*/ 704 h 1612"/>
                <a:gd name="T34" fmla="*/ 161 w 1024"/>
                <a:gd name="T35" fmla="*/ 786 h 1612"/>
                <a:gd name="T36" fmla="*/ 129 w 1024"/>
                <a:gd name="T37" fmla="*/ 900 h 1612"/>
                <a:gd name="T38" fmla="*/ 96 w 1024"/>
                <a:gd name="T39" fmla="*/ 986 h 1612"/>
                <a:gd name="T40" fmla="*/ 62 w 1024"/>
                <a:gd name="T41" fmla="*/ 1050 h 1612"/>
                <a:gd name="T42" fmla="*/ 36 w 1024"/>
                <a:gd name="T43" fmla="*/ 1171 h 1612"/>
                <a:gd name="T44" fmla="*/ 6 w 1024"/>
                <a:gd name="T45" fmla="*/ 1314 h 1612"/>
                <a:gd name="T46" fmla="*/ 0 w 1024"/>
                <a:gd name="T47" fmla="*/ 1421 h 1612"/>
                <a:gd name="T48" fmla="*/ 9 w 1024"/>
                <a:gd name="T49" fmla="*/ 1486 h 1612"/>
                <a:gd name="T50" fmla="*/ 26 w 1024"/>
                <a:gd name="T51" fmla="*/ 1530 h 1612"/>
                <a:gd name="T52" fmla="*/ 52 w 1024"/>
                <a:gd name="T53" fmla="*/ 1567 h 1612"/>
                <a:gd name="T54" fmla="*/ 79 w 1024"/>
                <a:gd name="T55" fmla="*/ 1591 h 1612"/>
                <a:gd name="T56" fmla="*/ 119 w 1024"/>
                <a:gd name="T57" fmla="*/ 1609 h 1612"/>
                <a:gd name="T58" fmla="*/ 161 w 1024"/>
                <a:gd name="T59" fmla="*/ 1610 h 1612"/>
                <a:gd name="T60" fmla="*/ 204 w 1024"/>
                <a:gd name="T61" fmla="*/ 1598 h 1612"/>
                <a:gd name="T62" fmla="*/ 246 w 1024"/>
                <a:gd name="T63" fmla="*/ 1575 h 1612"/>
                <a:gd name="T64" fmla="*/ 324 w 1024"/>
                <a:gd name="T65" fmla="*/ 1505 h 1612"/>
                <a:gd name="T66" fmla="*/ 387 w 1024"/>
                <a:gd name="T67" fmla="*/ 1421 h 1612"/>
                <a:gd name="T68" fmla="*/ 430 w 1024"/>
                <a:gd name="T69" fmla="*/ 1345 h 1612"/>
                <a:gd name="T70" fmla="*/ 464 w 1024"/>
                <a:gd name="T71" fmla="*/ 1267 h 1612"/>
                <a:gd name="T72" fmla="*/ 513 w 1024"/>
                <a:gd name="T73" fmla="*/ 1127 h 1612"/>
                <a:gd name="T74" fmla="*/ 581 w 1024"/>
                <a:gd name="T75" fmla="*/ 943 h 1612"/>
                <a:gd name="T76" fmla="*/ 627 w 1024"/>
                <a:gd name="T77" fmla="*/ 832 h 1612"/>
                <a:gd name="T78" fmla="*/ 674 w 1024"/>
                <a:gd name="T79" fmla="*/ 721 h 1612"/>
                <a:gd name="T80" fmla="*/ 727 w 1024"/>
                <a:gd name="T81" fmla="*/ 624 h 1612"/>
                <a:gd name="T82" fmla="*/ 780 w 1024"/>
                <a:gd name="T83" fmla="*/ 526 h 1612"/>
                <a:gd name="T84" fmla="*/ 805 w 1024"/>
                <a:gd name="T85" fmla="*/ 480 h 1612"/>
                <a:gd name="T86" fmla="*/ 824 w 1024"/>
                <a:gd name="T87" fmla="*/ 424 h 1612"/>
                <a:gd name="T88" fmla="*/ 847 w 1024"/>
                <a:gd name="T89" fmla="*/ 383 h 1612"/>
                <a:gd name="T90" fmla="*/ 876 w 1024"/>
                <a:gd name="T91" fmla="*/ 355 h 1612"/>
                <a:gd name="T92" fmla="*/ 948 w 1024"/>
                <a:gd name="T93" fmla="*/ 307 h 16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1024" h="1612">
                  <a:moveTo>
                    <a:pt x="1024" y="255"/>
                  </a:moveTo>
                  <a:lnTo>
                    <a:pt x="1024" y="255"/>
                  </a:lnTo>
                  <a:lnTo>
                    <a:pt x="996" y="224"/>
                  </a:lnTo>
                  <a:lnTo>
                    <a:pt x="965" y="193"/>
                  </a:lnTo>
                  <a:lnTo>
                    <a:pt x="931" y="162"/>
                  </a:lnTo>
                  <a:lnTo>
                    <a:pt x="895" y="130"/>
                  </a:lnTo>
                  <a:lnTo>
                    <a:pt x="858" y="100"/>
                  </a:lnTo>
                  <a:lnTo>
                    <a:pt x="820" y="74"/>
                  </a:lnTo>
                  <a:lnTo>
                    <a:pt x="799" y="60"/>
                  </a:lnTo>
                  <a:lnTo>
                    <a:pt x="780" y="48"/>
                  </a:lnTo>
                  <a:lnTo>
                    <a:pt x="759" y="38"/>
                  </a:lnTo>
                  <a:lnTo>
                    <a:pt x="739" y="28"/>
                  </a:lnTo>
                  <a:lnTo>
                    <a:pt x="720" y="20"/>
                  </a:lnTo>
                  <a:lnTo>
                    <a:pt x="699" y="13"/>
                  </a:lnTo>
                  <a:lnTo>
                    <a:pt x="678" y="7"/>
                  </a:lnTo>
                  <a:lnTo>
                    <a:pt x="659" y="3"/>
                  </a:lnTo>
                  <a:lnTo>
                    <a:pt x="638" y="1"/>
                  </a:lnTo>
                  <a:lnTo>
                    <a:pt x="618" y="0"/>
                  </a:lnTo>
                  <a:lnTo>
                    <a:pt x="598" y="1"/>
                  </a:lnTo>
                  <a:lnTo>
                    <a:pt x="579" y="4"/>
                  </a:lnTo>
                  <a:lnTo>
                    <a:pt x="560" y="10"/>
                  </a:lnTo>
                  <a:lnTo>
                    <a:pt x="541" y="16"/>
                  </a:lnTo>
                  <a:lnTo>
                    <a:pt x="523" y="26"/>
                  </a:lnTo>
                  <a:lnTo>
                    <a:pt x="504" y="38"/>
                  </a:lnTo>
                  <a:lnTo>
                    <a:pt x="486" y="53"/>
                  </a:lnTo>
                  <a:lnTo>
                    <a:pt x="470" y="69"/>
                  </a:lnTo>
                  <a:lnTo>
                    <a:pt x="454" y="90"/>
                  </a:lnTo>
                  <a:lnTo>
                    <a:pt x="438" y="112"/>
                  </a:lnTo>
                  <a:lnTo>
                    <a:pt x="438" y="112"/>
                  </a:lnTo>
                  <a:lnTo>
                    <a:pt x="427" y="128"/>
                  </a:lnTo>
                  <a:lnTo>
                    <a:pt x="418" y="146"/>
                  </a:lnTo>
                  <a:lnTo>
                    <a:pt x="411" y="164"/>
                  </a:lnTo>
                  <a:lnTo>
                    <a:pt x="405" y="181"/>
                  </a:lnTo>
                  <a:lnTo>
                    <a:pt x="393" y="218"/>
                  </a:lnTo>
                  <a:lnTo>
                    <a:pt x="384" y="255"/>
                  </a:lnTo>
                  <a:lnTo>
                    <a:pt x="374" y="292"/>
                  </a:lnTo>
                  <a:lnTo>
                    <a:pt x="364" y="329"/>
                  </a:lnTo>
                  <a:lnTo>
                    <a:pt x="358" y="347"/>
                  </a:lnTo>
                  <a:lnTo>
                    <a:pt x="350" y="365"/>
                  </a:lnTo>
                  <a:lnTo>
                    <a:pt x="343" y="381"/>
                  </a:lnTo>
                  <a:lnTo>
                    <a:pt x="333" y="397"/>
                  </a:lnTo>
                  <a:lnTo>
                    <a:pt x="312" y="423"/>
                  </a:lnTo>
                  <a:lnTo>
                    <a:pt x="312" y="423"/>
                  </a:lnTo>
                  <a:lnTo>
                    <a:pt x="309" y="446"/>
                  </a:lnTo>
                  <a:lnTo>
                    <a:pt x="302" y="471"/>
                  </a:lnTo>
                  <a:lnTo>
                    <a:pt x="293" y="497"/>
                  </a:lnTo>
                  <a:lnTo>
                    <a:pt x="281" y="523"/>
                  </a:lnTo>
                  <a:lnTo>
                    <a:pt x="257" y="573"/>
                  </a:lnTo>
                  <a:lnTo>
                    <a:pt x="237" y="621"/>
                  </a:lnTo>
                  <a:lnTo>
                    <a:pt x="237" y="621"/>
                  </a:lnTo>
                  <a:lnTo>
                    <a:pt x="198" y="704"/>
                  </a:lnTo>
                  <a:lnTo>
                    <a:pt x="179" y="745"/>
                  </a:lnTo>
                  <a:lnTo>
                    <a:pt x="161" y="786"/>
                  </a:lnTo>
                  <a:lnTo>
                    <a:pt x="161" y="786"/>
                  </a:lnTo>
                  <a:lnTo>
                    <a:pt x="153" y="813"/>
                  </a:lnTo>
                  <a:lnTo>
                    <a:pt x="145" y="841"/>
                  </a:lnTo>
                  <a:lnTo>
                    <a:pt x="129" y="900"/>
                  </a:lnTo>
                  <a:lnTo>
                    <a:pt x="119" y="930"/>
                  </a:lnTo>
                  <a:lnTo>
                    <a:pt x="108" y="959"/>
                  </a:lnTo>
                  <a:lnTo>
                    <a:pt x="96" y="986"/>
                  </a:lnTo>
                  <a:lnTo>
                    <a:pt x="83" y="1011"/>
                  </a:lnTo>
                  <a:lnTo>
                    <a:pt x="62" y="1050"/>
                  </a:lnTo>
                  <a:lnTo>
                    <a:pt x="62" y="1050"/>
                  </a:lnTo>
                  <a:lnTo>
                    <a:pt x="58" y="1076"/>
                  </a:lnTo>
                  <a:lnTo>
                    <a:pt x="52" y="1106"/>
                  </a:lnTo>
                  <a:lnTo>
                    <a:pt x="36" y="1171"/>
                  </a:lnTo>
                  <a:lnTo>
                    <a:pt x="20" y="1242"/>
                  </a:lnTo>
                  <a:lnTo>
                    <a:pt x="12" y="1277"/>
                  </a:lnTo>
                  <a:lnTo>
                    <a:pt x="6" y="1314"/>
                  </a:lnTo>
                  <a:lnTo>
                    <a:pt x="2" y="1350"/>
                  </a:lnTo>
                  <a:lnTo>
                    <a:pt x="0" y="1387"/>
                  </a:lnTo>
                  <a:lnTo>
                    <a:pt x="0" y="1421"/>
                  </a:lnTo>
                  <a:lnTo>
                    <a:pt x="3" y="1455"/>
                  </a:lnTo>
                  <a:lnTo>
                    <a:pt x="5" y="1471"/>
                  </a:lnTo>
                  <a:lnTo>
                    <a:pt x="9" y="1486"/>
                  </a:lnTo>
                  <a:lnTo>
                    <a:pt x="14" y="1501"/>
                  </a:lnTo>
                  <a:lnTo>
                    <a:pt x="20" y="1516"/>
                  </a:lnTo>
                  <a:lnTo>
                    <a:pt x="26" y="1530"/>
                  </a:lnTo>
                  <a:lnTo>
                    <a:pt x="33" y="1544"/>
                  </a:lnTo>
                  <a:lnTo>
                    <a:pt x="42" y="1555"/>
                  </a:lnTo>
                  <a:lnTo>
                    <a:pt x="52" y="1567"/>
                  </a:lnTo>
                  <a:lnTo>
                    <a:pt x="52" y="1567"/>
                  </a:lnTo>
                  <a:lnTo>
                    <a:pt x="65" y="1581"/>
                  </a:lnTo>
                  <a:lnTo>
                    <a:pt x="79" y="1591"/>
                  </a:lnTo>
                  <a:lnTo>
                    <a:pt x="92" y="1598"/>
                  </a:lnTo>
                  <a:lnTo>
                    <a:pt x="105" y="1604"/>
                  </a:lnTo>
                  <a:lnTo>
                    <a:pt x="119" y="1609"/>
                  </a:lnTo>
                  <a:lnTo>
                    <a:pt x="133" y="1612"/>
                  </a:lnTo>
                  <a:lnTo>
                    <a:pt x="147" y="1612"/>
                  </a:lnTo>
                  <a:lnTo>
                    <a:pt x="161" y="1610"/>
                  </a:lnTo>
                  <a:lnTo>
                    <a:pt x="175" y="1607"/>
                  </a:lnTo>
                  <a:lnTo>
                    <a:pt x="189" y="1604"/>
                  </a:lnTo>
                  <a:lnTo>
                    <a:pt x="204" y="1598"/>
                  </a:lnTo>
                  <a:lnTo>
                    <a:pt x="217" y="1591"/>
                  </a:lnTo>
                  <a:lnTo>
                    <a:pt x="232" y="1584"/>
                  </a:lnTo>
                  <a:lnTo>
                    <a:pt x="246" y="1575"/>
                  </a:lnTo>
                  <a:lnTo>
                    <a:pt x="272" y="1554"/>
                  </a:lnTo>
                  <a:lnTo>
                    <a:pt x="299" y="1530"/>
                  </a:lnTo>
                  <a:lnTo>
                    <a:pt x="324" y="1505"/>
                  </a:lnTo>
                  <a:lnTo>
                    <a:pt x="347" y="1477"/>
                  </a:lnTo>
                  <a:lnTo>
                    <a:pt x="368" y="1449"/>
                  </a:lnTo>
                  <a:lnTo>
                    <a:pt x="387" y="1421"/>
                  </a:lnTo>
                  <a:lnTo>
                    <a:pt x="405" y="1394"/>
                  </a:lnTo>
                  <a:lnTo>
                    <a:pt x="418" y="1368"/>
                  </a:lnTo>
                  <a:lnTo>
                    <a:pt x="430" y="1345"/>
                  </a:lnTo>
                  <a:lnTo>
                    <a:pt x="451" y="1313"/>
                  </a:lnTo>
                  <a:lnTo>
                    <a:pt x="451" y="1313"/>
                  </a:lnTo>
                  <a:lnTo>
                    <a:pt x="464" y="1267"/>
                  </a:lnTo>
                  <a:lnTo>
                    <a:pt x="479" y="1220"/>
                  </a:lnTo>
                  <a:lnTo>
                    <a:pt x="495" y="1174"/>
                  </a:lnTo>
                  <a:lnTo>
                    <a:pt x="513" y="1127"/>
                  </a:lnTo>
                  <a:lnTo>
                    <a:pt x="547" y="1035"/>
                  </a:lnTo>
                  <a:lnTo>
                    <a:pt x="565" y="989"/>
                  </a:lnTo>
                  <a:lnTo>
                    <a:pt x="581" y="943"/>
                  </a:lnTo>
                  <a:lnTo>
                    <a:pt x="581" y="943"/>
                  </a:lnTo>
                  <a:lnTo>
                    <a:pt x="603" y="887"/>
                  </a:lnTo>
                  <a:lnTo>
                    <a:pt x="627" y="832"/>
                  </a:lnTo>
                  <a:lnTo>
                    <a:pt x="650" y="778"/>
                  </a:lnTo>
                  <a:lnTo>
                    <a:pt x="674" y="721"/>
                  </a:lnTo>
                  <a:lnTo>
                    <a:pt x="674" y="721"/>
                  </a:lnTo>
                  <a:lnTo>
                    <a:pt x="686" y="696"/>
                  </a:lnTo>
                  <a:lnTo>
                    <a:pt x="699" y="673"/>
                  </a:lnTo>
                  <a:lnTo>
                    <a:pt x="727" y="624"/>
                  </a:lnTo>
                  <a:lnTo>
                    <a:pt x="755" y="576"/>
                  </a:lnTo>
                  <a:lnTo>
                    <a:pt x="768" y="551"/>
                  </a:lnTo>
                  <a:lnTo>
                    <a:pt x="780" y="526"/>
                  </a:lnTo>
                  <a:lnTo>
                    <a:pt x="798" y="494"/>
                  </a:lnTo>
                  <a:lnTo>
                    <a:pt x="798" y="494"/>
                  </a:lnTo>
                  <a:lnTo>
                    <a:pt x="805" y="480"/>
                  </a:lnTo>
                  <a:lnTo>
                    <a:pt x="811" y="465"/>
                  </a:lnTo>
                  <a:lnTo>
                    <a:pt x="820" y="437"/>
                  </a:lnTo>
                  <a:lnTo>
                    <a:pt x="824" y="424"/>
                  </a:lnTo>
                  <a:lnTo>
                    <a:pt x="830" y="409"/>
                  </a:lnTo>
                  <a:lnTo>
                    <a:pt x="838" y="396"/>
                  </a:lnTo>
                  <a:lnTo>
                    <a:pt x="847" y="383"/>
                  </a:lnTo>
                  <a:lnTo>
                    <a:pt x="847" y="383"/>
                  </a:lnTo>
                  <a:lnTo>
                    <a:pt x="860" y="368"/>
                  </a:lnTo>
                  <a:lnTo>
                    <a:pt x="876" y="355"/>
                  </a:lnTo>
                  <a:lnTo>
                    <a:pt x="892" y="341"/>
                  </a:lnTo>
                  <a:lnTo>
                    <a:pt x="910" y="329"/>
                  </a:lnTo>
                  <a:lnTo>
                    <a:pt x="948" y="307"/>
                  </a:lnTo>
                  <a:lnTo>
                    <a:pt x="985" y="287"/>
                  </a:lnTo>
                  <a:lnTo>
                    <a:pt x="1024" y="255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7" name="Freeform 14">
              <a:extLst>
                <a:ext uri="{FF2B5EF4-FFF2-40B4-BE49-F238E27FC236}">
                  <a16:creationId xmlns:a16="http://schemas.microsoft.com/office/drawing/2014/main" id="{CED0BC9E-F7C1-3A90-6279-75A0C73B439E}"/>
                </a:ext>
              </a:extLst>
            </p:cNvPr>
            <p:cNvSpPr>
              <a:spLocks/>
            </p:cNvSpPr>
            <p:nvPr/>
          </p:nvSpPr>
          <p:spPr bwMode="auto">
            <a:xfrm>
              <a:off x="1798" y="3616"/>
              <a:ext cx="342" cy="537"/>
            </a:xfrm>
            <a:custGeom>
              <a:avLst/>
              <a:gdLst>
                <a:gd name="T0" fmla="*/ 597 w 1025"/>
                <a:gd name="T1" fmla="*/ 1 h 1612"/>
                <a:gd name="T2" fmla="*/ 536 w 1025"/>
                <a:gd name="T3" fmla="*/ 19 h 1612"/>
                <a:gd name="T4" fmla="*/ 502 w 1025"/>
                <a:gd name="T5" fmla="*/ 41 h 1612"/>
                <a:gd name="T6" fmla="*/ 470 w 1025"/>
                <a:gd name="T7" fmla="*/ 72 h 1612"/>
                <a:gd name="T8" fmla="*/ 439 w 1025"/>
                <a:gd name="T9" fmla="*/ 112 h 1612"/>
                <a:gd name="T10" fmla="*/ 412 w 1025"/>
                <a:gd name="T11" fmla="*/ 164 h 1612"/>
                <a:gd name="T12" fmla="*/ 385 w 1025"/>
                <a:gd name="T13" fmla="*/ 255 h 1612"/>
                <a:gd name="T14" fmla="*/ 359 w 1025"/>
                <a:gd name="T15" fmla="*/ 347 h 1612"/>
                <a:gd name="T16" fmla="*/ 334 w 1025"/>
                <a:gd name="T17" fmla="*/ 397 h 1612"/>
                <a:gd name="T18" fmla="*/ 313 w 1025"/>
                <a:gd name="T19" fmla="*/ 424 h 1612"/>
                <a:gd name="T20" fmla="*/ 303 w 1025"/>
                <a:gd name="T21" fmla="*/ 473 h 1612"/>
                <a:gd name="T22" fmla="*/ 258 w 1025"/>
                <a:gd name="T23" fmla="*/ 575 h 1612"/>
                <a:gd name="T24" fmla="*/ 199 w 1025"/>
                <a:gd name="T25" fmla="*/ 704 h 1612"/>
                <a:gd name="T26" fmla="*/ 162 w 1025"/>
                <a:gd name="T27" fmla="*/ 786 h 1612"/>
                <a:gd name="T28" fmla="*/ 130 w 1025"/>
                <a:gd name="T29" fmla="*/ 900 h 1612"/>
                <a:gd name="T30" fmla="*/ 97 w 1025"/>
                <a:gd name="T31" fmla="*/ 986 h 1612"/>
                <a:gd name="T32" fmla="*/ 63 w 1025"/>
                <a:gd name="T33" fmla="*/ 1050 h 1612"/>
                <a:gd name="T34" fmla="*/ 49 w 1025"/>
                <a:gd name="T35" fmla="*/ 1125 h 1612"/>
                <a:gd name="T36" fmla="*/ 9 w 1025"/>
                <a:gd name="T37" fmla="*/ 1310 h 1612"/>
                <a:gd name="T38" fmla="*/ 0 w 1025"/>
                <a:gd name="T39" fmla="*/ 1405 h 1612"/>
                <a:gd name="T40" fmla="*/ 3 w 1025"/>
                <a:gd name="T41" fmla="*/ 1450 h 1612"/>
                <a:gd name="T42" fmla="*/ 19 w 1025"/>
                <a:gd name="T43" fmla="*/ 1514 h 1612"/>
                <a:gd name="T44" fmla="*/ 53 w 1025"/>
                <a:gd name="T45" fmla="*/ 1567 h 1612"/>
                <a:gd name="T46" fmla="*/ 75 w 1025"/>
                <a:gd name="T47" fmla="*/ 1588 h 1612"/>
                <a:gd name="T48" fmla="*/ 109 w 1025"/>
                <a:gd name="T49" fmla="*/ 1606 h 1612"/>
                <a:gd name="T50" fmla="*/ 146 w 1025"/>
                <a:gd name="T51" fmla="*/ 1612 h 1612"/>
                <a:gd name="T52" fmla="*/ 168 w 1025"/>
                <a:gd name="T53" fmla="*/ 1610 h 1612"/>
                <a:gd name="T54" fmla="*/ 235 w 1025"/>
                <a:gd name="T55" fmla="*/ 1582 h 1612"/>
                <a:gd name="T56" fmla="*/ 298 w 1025"/>
                <a:gd name="T57" fmla="*/ 1532 h 1612"/>
                <a:gd name="T58" fmla="*/ 354 w 1025"/>
                <a:gd name="T59" fmla="*/ 1470 h 1612"/>
                <a:gd name="T60" fmla="*/ 400 w 1025"/>
                <a:gd name="T61" fmla="*/ 1403 h 1612"/>
                <a:gd name="T62" fmla="*/ 431 w 1025"/>
                <a:gd name="T63" fmla="*/ 1345 h 1612"/>
                <a:gd name="T64" fmla="*/ 465 w 1025"/>
                <a:gd name="T65" fmla="*/ 1267 h 1612"/>
                <a:gd name="T66" fmla="*/ 514 w 1025"/>
                <a:gd name="T67" fmla="*/ 1127 h 1612"/>
                <a:gd name="T68" fmla="*/ 582 w 1025"/>
                <a:gd name="T69" fmla="*/ 943 h 1612"/>
                <a:gd name="T70" fmla="*/ 628 w 1025"/>
                <a:gd name="T71" fmla="*/ 832 h 1612"/>
                <a:gd name="T72" fmla="*/ 675 w 1025"/>
                <a:gd name="T73" fmla="*/ 721 h 1612"/>
                <a:gd name="T74" fmla="*/ 728 w 1025"/>
                <a:gd name="T75" fmla="*/ 624 h 1612"/>
                <a:gd name="T76" fmla="*/ 781 w 1025"/>
                <a:gd name="T77" fmla="*/ 526 h 1612"/>
                <a:gd name="T78" fmla="*/ 806 w 1025"/>
                <a:gd name="T79" fmla="*/ 480 h 1612"/>
                <a:gd name="T80" fmla="*/ 825 w 1025"/>
                <a:gd name="T81" fmla="*/ 424 h 1612"/>
                <a:gd name="T82" fmla="*/ 848 w 1025"/>
                <a:gd name="T83" fmla="*/ 383 h 1612"/>
                <a:gd name="T84" fmla="*/ 877 w 1025"/>
                <a:gd name="T85" fmla="*/ 355 h 1612"/>
                <a:gd name="T86" fmla="*/ 949 w 1025"/>
                <a:gd name="T87" fmla="*/ 307 h 1612"/>
                <a:gd name="T88" fmla="*/ 1025 w 1025"/>
                <a:gd name="T89" fmla="*/ 255 h 1612"/>
                <a:gd name="T90" fmla="*/ 917 w 1025"/>
                <a:gd name="T91" fmla="*/ 149 h 1612"/>
                <a:gd name="T92" fmla="*/ 840 w 1025"/>
                <a:gd name="T93" fmla="*/ 87 h 1612"/>
                <a:gd name="T94" fmla="*/ 759 w 1025"/>
                <a:gd name="T95" fmla="*/ 38 h 1612"/>
                <a:gd name="T96" fmla="*/ 676 w 1025"/>
                <a:gd name="T97" fmla="*/ 7 h 16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1025" h="1612">
                  <a:moveTo>
                    <a:pt x="622" y="0"/>
                  </a:moveTo>
                  <a:lnTo>
                    <a:pt x="622" y="0"/>
                  </a:lnTo>
                  <a:lnTo>
                    <a:pt x="597" y="1"/>
                  </a:lnTo>
                  <a:lnTo>
                    <a:pt x="571" y="6"/>
                  </a:lnTo>
                  <a:lnTo>
                    <a:pt x="548" y="14"/>
                  </a:lnTo>
                  <a:lnTo>
                    <a:pt x="536" y="19"/>
                  </a:lnTo>
                  <a:lnTo>
                    <a:pt x="524" y="26"/>
                  </a:lnTo>
                  <a:lnTo>
                    <a:pt x="512" y="32"/>
                  </a:lnTo>
                  <a:lnTo>
                    <a:pt x="502" y="41"/>
                  </a:lnTo>
                  <a:lnTo>
                    <a:pt x="490" y="50"/>
                  </a:lnTo>
                  <a:lnTo>
                    <a:pt x="480" y="60"/>
                  </a:lnTo>
                  <a:lnTo>
                    <a:pt x="470" y="72"/>
                  </a:lnTo>
                  <a:lnTo>
                    <a:pt x="458" y="84"/>
                  </a:lnTo>
                  <a:lnTo>
                    <a:pt x="439" y="112"/>
                  </a:lnTo>
                  <a:lnTo>
                    <a:pt x="439" y="112"/>
                  </a:lnTo>
                  <a:lnTo>
                    <a:pt x="428" y="128"/>
                  </a:lnTo>
                  <a:lnTo>
                    <a:pt x="419" y="146"/>
                  </a:lnTo>
                  <a:lnTo>
                    <a:pt x="412" y="164"/>
                  </a:lnTo>
                  <a:lnTo>
                    <a:pt x="406" y="181"/>
                  </a:lnTo>
                  <a:lnTo>
                    <a:pt x="394" y="218"/>
                  </a:lnTo>
                  <a:lnTo>
                    <a:pt x="385" y="255"/>
                  </a:lnTo>
                  <a:lnTo>
                    <a:pt x="375" y="292"/>
                  </a:lnTo>
                  <a:lnTo>
                    <a:pt x="365" y="329"/>
                  </a:lnTo>
                  <a:lnTo>
                    <a:pt x="359" y="347"/>
                  </a:lnTo>
                  <a:lnTo>
                    <a:pt x="351" y="365"/>
                  </a:lnTo>
                  <a:lnTo>
                    <a:pt x="344" y="381"/>
                  </a:lnTo>
                  <a:lnTo>
                    <a:pt x="334" y="397"/>
                  </a:lnTo>
                  <a:lnTo>
                    <a:pt x="313" y="423"/>
                  </a:lnTo>
                  <a:lnTo>
                    <a:pt x="313" y="423"/>
                  </a:lnTo>
                  <a:lnTo>
                    <a:pt x="313" y="424"/>
                  </a:lnTo>
                  <a:lnTo>
                    <a:pt x="313" y="424"/>
                  </a:lnTo>
                  <a:lnTo>
                    <a:pt x="310" y="448"/>
                  </a:lnTo>
                  <a:lnTo>
                    <a:pt x="303" y="473"/>
                  </a:lnTo>
                  <a:lnTo>
                    <a:pt x="292" y="498"/>
                  </a:lnTo>
                  <a:lnTo>
                    <a:pt x="282" y="523"/>
                  </a:lnTo>
                  <a:lnTo>
                    <a:pt x="258" y="575"/>
                  </a:lnTo>
                  <a:lnTo>
                    <a:pt x="238" y="621"/>
                  </a:lnTo>
                  <a:lnTo>
                    <a:pt x="238" y="621"/>
                  </a:lnTo>
                  <a:lnTo>
                    <a:pt x="199" y="704"/>
                  </a:lnTo>
                  <a:lnTo>
                    <a:pt x="180" y="745"/>
                  </a:lnTo>
                  <a:lnTo>
                    <a:pt x="162" y="786"/>
                  </a:lnTo>
                  <a:lnTo>
                    <a:pt x="162" y="786"/>
                  </a:lnTo>
                  <a:lnTo>
                    <a:pt x="154" y="813"/>
                  </a:lnTo>
                  <a:lnTo>
                    <a:pt x="146" y="841"/>
                  </a:lnTo>
                  <a:lnTo>
                    <a:pt x="130" y="900"/>
                  </a:lnTo>
                  <a:lnTo>
                    <a:pt x="120" y="930"/>
                  </a:lnTo>
                  <a:lnTo>
                    <a:pt x="109" y="959"/>
                  </a:lnTo>
                  <a:lnTo>
                    <a:pt x="97" y="986"/>
                  </a:lnTo>
                  <a:lnTo>
                    <a:pt x="84" y="1011"/>
                  </a:lnTo>
                  <a:lnTo>
                    <a:pt x="80" y="1020"/>
                  </a:lnTo>
                  <a:lnTo>
                    <a:pt x="63" y="1050"/>
                  </a:lnTo>
                  <a:lnTo>
                    <a:pt x="63" y="1050"/>
                  </a:lnTo>
                  <a:lnTo>
                    <a:pt x="58" y="1085"/>
                  </a:lnTo>
                  <a:lnTo>
                    <a:pt x="49" y="1125"/>
                  </a:lnTo>
                  <a:lnTo>
                    <a:pt x="27" y="1215"/>
                  </a:lnTo>
                  <a:lnTo>
                    <a:pt x="16" y="1263"/>
                  </a:lnTo>
                  <a:lnTo>
                    <a:pt x="9" y="1310"/>
                  </a:lnTo>
                  <a:lnTo>
                    <a:pt x="3" y="1357"/>
                  </a:lnTo>
                  <a:lnTo>
                    <a:pt x="1" y="1381"/>
                  </a:lnTo>
                  <a:lnTo>
                    <a:pt x="0" y="1405"/>
                  </a:lnTo>
                  <a:lnTo>
                    <a:pt x="0" y="1405"/>
                  </a:lnTo>
                  <a:lnTo>
                    <a:pt x="1" y="1428"/>
                  </a:lnTo>
                  <a:lnTo>
                    <a:pt x="3" y="1450"/>
                  </a:lnTo>
                  <a:lnTo>
                    <a:pt x="7" y="1473"/>
                  </a:lnTo>
                  <a:lnTo>
                    <a:pt x="12" y="1495"/>
                  </a:lnTo>
                  <a:lnTo>
                    <a:pt x="19" y="1514"/>
                  </a:lnTo>
                  <a:lnTo>
                    <a:pt x="28" y="1533"/>
                  </a:lnTo>
                  <a:lnTo>
                    <a:pt x="40" y="1551"/>
                  </a:lnTo>
                  <a:lnTo>
                    <a:pt x="53" y="1567"/>
                  </a:lnTo>
                  <a:lnTo>
                    <a:pt x="53" y="1567"/>
                  </a:lnTo>
                  <a:lnTo>
                    <a:pt x="65" y="1579"/>
                  </a:lnTo>
                  <a:lnTo>
                    <a:pt x="75" y="1588"/>
                  </a:lnTo>
                  <a:lnTo>
                    <a:pt x="87" y="1595"/>
                  </a:lnTo>
                  <a:lnTo>
                    <a:pt x="99" y="1601"/>
                  </a:lnTo>
                  <a:lnTo>
                    <a:pt x="109" y="1606"/>
                  </a:lnTo>
                  <a:lnTo>
                    <a:pt x="121" y="1609"/>
                  </a:lnTo>
                  <a:lnTo>
                    <a:pt x="133" y="1612"/>
                  </a:lnTo>
                  <a:lnTo>
                    <a:pt x="146" y="1612"/>
                  </a:lnTo>
                  <a:lnTo>
                    <a:pt x="146" y="1612"/>
                  </a:lnTo>
                  <a:lnTo>
                    <a:pt x="156" y="1612"/>
                  </a:lnTo>
                  <a:lnTo>
                    <a:pt x="168" y="1610"/>
                  </a:lnTo>
                  <a:lnTo>
                    <a:pt x="190" y="1604"/>
                  </a:lnTo>
                  <a:lnTo>
                    <a:pt x="213" y="1595"/>
                  </a:lnTo>
                  <a:lnTo>
                    <a:pt x="235" y="1582"/>
                  </a:lnTo>
                  <a:lnTo>
                    <a:pt x="255" y="1569"/>
                  </a:lnTo>
                  <a:lnTo>
                    <a:pt x="278" y="1551"/>
                  </a:lnTo>
                  <a:lnTo>
                    <a:pt x="298" y="1532"/>
                  </a:lnTo>
                  <a:lnTo>
                    <a:pt x="317" y="1513"/>
                  </a:lnTo>
                  <a:lnTo>
                    <a:pt x="337" y="1490"/>
                  </a:lnTo>
                  <a:lnTo>
                    <a:pt x="354" y="1470"/>
                  </a:lnTo>
                  <a:lnTo>
                    <a:pt x="371" y="1447"/>
                  </a:lnTo>
                  <a:lnTo>
                    <a:pt x="385" y="1425"/>
                  </a:lnTo>
                  <a:lnTo>
                    <a:pt x="400" y="1403"/>
                  </a:lnTo>
                  <a:lnTo>
                    <a:pt x="412" y="1382"/>
                  </a:lnTo>
                  <a:lnTo>
                    <a:pt x="422" y="1363"/>
                  </a:lnTo>
                  <a:lnTo>
                    <a:pt x="431" y="1345"/>
                  </a:lnTo>
                  <a:lnTo>
                    <a:pt x="452" y="1313"/>
                  </a:lnTo>
                  <a:lnTo>
                    <a:pt x="452" y="1313"/>
                  </a:lnTo>
                  <a:lnTo>
                    <a:pt x="465" y="1267"/>
                  </a:lnTo>
                  <a:lnTo>
                    <a:pt x="480" y="1220"/>
                  </a:lnTo>
                  <a:lnTo>
                    <a:pt x="496" y="1174"/>
                  </a:lnTo>
                  <a:lnTo>
                    <a:pt x="514" y="1127"/>
                  </a:lnTo>
                  <a:lnTo>
                    <a:pt x="548" y="1035"/>
                  </a:lnTo>
                  <a:lnTo>
                    <a:pt x="566" y="989"/>
                  </a:lnTo>
                  <a:lnTo>
                    <a:pt x="582" y="943"/>
                  </a:lnTo>
                  <a:lnTo>
                    <a:pt x="582" y="943"/>
                  </a:lnTo>
                  <a:lnTo>
                    <a:pt x="604" y="887"/>
                  </a:lnTo>
                  <a:lnTo>
                    <a:pt x="628" y="832"/>
                  </a:lnTo>
                  <a:lnTo>
                    <a:pt x="651" y="778"/>
                  </a:lnTo>
                  <a:lnTo>
                    <a:pt x="675" y="721"/>
                  </a:lnTo>
                  <a:lnTo>
                    <a:pt x="675" y="721"/>
                  </a:lnTo>
                  <a:lnTo>
                    <a:pt x="687" y="696"/>
                  </a:lnTo>
                  <a:lnTo>
                    <a:pt x="700" y="673"/>
                  </a:lnTo>
                  <a:lnTo>
                    <a:pt x="728" y="624"/>
                  </a:lnTo>
                  <a:lnTo>
                    <a:pt x="756" y="576"/>
                  </a:lnTo>
                  <a:lnTo>
                    <a:pt x="769" y="551"/>
                  </a:lnTo>
                  <a:lnTo>
                    <a:pt x="781" y="526"/>
                  </a:lnTo>
                  <a:lnTo>
                    <a:pt x="799" y="494"/>
                  </a:lnTo>
                  <a:lnTo>
                    <a:pt x="799" y="494"/>
                  </a:lnTo>
                  <a:lnTo>
                    <a:pt x="806" y="480"/>
                  </a:lnTo>
                  <a:lnTo>
                    <a:pt x="812" y="465"/>
                  </a:lnTo>
                  <a:lnTo>
                    <a:pt x="821" y="437"/>
                  </a:lnTo>
                  <a:lnTo>
                    <a:pt x="825" y="424"/>
                  </a:lnTo>
                  <a:lnTo>
                    <a:pt x="831" y="409"/>
                  </a:lnTo>
                  <a:lnTo>
                    <a:pt x="839" y="396"/>
                  </a:lnTo>
                  <a:lnTo>
                    <a:pt x="848" y="383"/>
                  </a:lnTo>
                  <a:lnTo>
                    <a:pt x="848" y="383"/>
                  </a:lnTo>
                  <a:lnTo>
                    <a:pt x="861" y="368"/>
                  </a:lnTo>
                  <a:lnTo>
                    <a:pt x="877" y="355"/>
                  </a:lnTo>
                  <a:lnTo>
                    <a:pt x="893" y="341"/>
                  </a:lnTo>
                  <a:lnTo>
                    <a:pt x="911" y="329"/>
                  </a:lnTo>
                  <a:lnTo>
                    <a:pt x="949" y="307"/>
                  </a:lnTo>
                  <a:lnTo>
                    <a:pt x="986" y="287"/>
                  </a:lnTo>
                  <a:lnTo>
                    <a:pt x="1025" y="255"/>
                  </a:lnTo>
                  <a:lnTo>
                    <a:pt x="1025" y="255"/>
                  </a:lnTo>
                  <a:lnTo>
                    <a:pt x="985" y="214"/>
                  </a:lnTo>
                  <a:lnTo>
                    <a:pt x="941" y="170"/>
                  </a:lnTo>
                  <a:lnTo>
                    <a:pt x="917" y="149"/>
                  </a:lnTo>
                  <a:lnTo>
                    <a:pt x="892" y="127"/>
                  </a:lnTo>
                  <a:lnTo>
                    <a:pt x="867" y="106"/>
                  </a:lnTo>
                  <a:lnTo>
                    <a:pt x="840" y="87"/>
                  </a:lnTo>
                  <a:lnTo>
                    <a:pt x="814" y="69"/>
                  </a:lnTo>
                  <a:lnTo>
                    <a:pt x="787" y="53"/>
                  </a:lnTo>
                  <a:lnTo>
                    <a:pt x="759" y="38"/>
                  </a:lnTo>
                  <a:lnTo>
                    <a:pt x="732" y="25"/>
                  </a:lnTo>
                  <a:lnTo>
                    <a:pt x="704" y="14"/>
                  </a:lnTo>
                  <a:lnTo>
                    <a:pt x="676" y="7"/>
                  </a:lnTo>
                  <a:lnTo>
                    <a:pt x="648" y="1"/>
                  </a:lnTo>
                  <a:lnTo>
                    <a:pt x="622" y="0"/>
                  </a:lnTo>
                  <a:close/>
                </a:path>
              </a:pathLst>
            </a:custGeom>
            <a:solidFill>
              <a:srgbClr val="13324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8" name="Freeform 15">
              <a:extLst>
                <a:ext uri="{FF2B5EF4-FFF2-40B4-BE49-F238E27FC236}">
                  <a16:creationId xmlns:a16="http://schemas.microsoft.com/office/drawing/2014/main" id="{B9D6A918-E031-845C-708D-91E5115AAE30}"/>
                </a:ext>
              </a:extLst>
            </p:cNvPr>
            <p:cNvSpPr>
              <a:spLocks/>
            </p:cNvSpPr>
            <p:nvPr/>
          </p:nvSpPr>
          <p:spPr bwMode="auto">
            <a:xfrm>
              <a:off x="1798" y="3616"/>
              <a:ext cx="342" cy="537"/>
            </a:xfrm>
            <a:custGeom>
              <a:avLst/>
              <a:gdLst>
                <a:gd name="T0" fmla="*/ 597 w 1025"/>
                <a:gd name="T1" fmla="*/ 1 h 1612"/>
                <a:gd name="T2" fmla="*/ 536 w 1025"/>
                <a:gd name="T3" fmla="*/ 19 h 1612"/>
                <a:gd name="T4" fmla="*/ 502 w 1025"/>
                <a:gd name="T5" fmla="*/ 41 h 1612"/>
                <a:gd name="T6" fmla="*/ 470 w 1025"/>
                <a:gd name="T7" fmla="*/ 72 h 1612"/>
                <a:gd name="T8" fmla="*/ 439 w 1025"/>
                <a:gd name="T9" fmla="*/ 112 h 1612"/>
                <a:gd name="T10" fmla="*/ 412 w 1025"/>
                <a:gd name="T11" fmla="*/ 164 h 1612"/>
                <a:gd name="T12" fmla="*/ 385 w 1025"/>
                <a:gd name="T13" fmla="*/ 255 h 1612"/>
                <a:gd name="T14" fmla="*/ 359 w 1025"/>
                <a:gd name="T15" fmla="*/ 347 h 1612"/>
                <a:gd name="T16" fmla="*/ 334 w 1025"/>
                <a:gd name="T17" fmla="*/ 397 h 1612"/>
                <a:gd name="T18" fmla="*/ 313 w 1025"/>
                <a:gd name="T19" fmla="*/ 424 h 1612"/>
                <a:gd name="T20" fmla="*/ 303 w 1025"/>
                <a:gd name="T21" fmla="*/ 473 h 1612"/>
                <a:gd name="T22" fmla="*/ 258 w 1025"/>
                <a:gd name="T23" fmla="*/ 575 h 1612"/>
                <a:gd name="T24" fmla="*/ 199 w 1025"/>
                <a:gd name="T25" fmla="*/ 704 h 1612"/>
                <a:gd name="T26" fmla="*/ 162 w 1025"/>
                <a:gd name="T27" fmla="*/ 786 h 1612"/>
                <a:gd name="T28" fmla="*/ 130 w 1025"/>
                <a:gd name="T29" fmla="*/ 900 h 1612"/>
                <a:gd name="T30" fmla="*/ 97 w 1025"/>
                <a:gd name="T31" fmla="*/ 986 h 1612"/>
                <a:gd name="T32" fmla="*/ 63 w 1025"/>
                <a:gd name="T33" fmla="*/ 1050 h 1612"/>
                <a:gd name="T34" fmla="*/ 49 w 1025"/>
                <a:gd name="T35" fmla="*/ 1125 h 1612"/>
                <a:gd name="T36" fmla="*/ 9 w 1025"/>
                <a:gd name="T37" fmla="*/ 1310 h 1612"/>
                <a:gd name="T38" fmla="*/ 0 w 1025"/>
                <a:gd name="T39" fmla="*/ 1405 h 1612"/>
                <a:gd name="T40" fmla="*/ 3 w 1025"/>
                <a:gd name="T41" fmla="*/ 1450 h 1612"/>
                <a:gd name="T42" fmla="*/ 19 w 1025"/>
                <a:gd name="T43" fmla="*/ 1514 h 1612"/>
                <a:gd name="T44" fmla="*/ 53 w 1025"/>
                <a:gd name="T45" fmla="*/ 1567 h 1612"/>
                <a:gd name="T46" fmla="*/ 75 w 1025"/>
                <a:gd name="T47" fmla="*/ 1588 h 1612"/>
                <a:gd name="T48" fmla="*/ 109 w 1025"/>
                <a:gd name="T49" fmla="*/ 1606 h 1612"/>
                <a:gd name="T50" fmla="*/ 146 w 1025"/>
                <a:gd name="T51" fmla="*/ 1612 h 1612"/>
                <a:gd name="T52" fmla="*/ 168 w 1025"/>
                <a:gd name="T53" fmla="*/ 1610 h 1612"/>
                <a:gd name="T54" fmla="*/ 235 w 1025"/>
                <a:gd name="T55" fmla="*/ 1582 h 1612"/>
                <a:gd name="T56" fmla="*/ 298 w 1025"/>
                <a:gd name="T57" fmla="*/ 1532 h 1612"/>
                <a:gd name="T58" fmla="*/ 354 w 1025"/>
                <a:gd name="T59" fmla="*/ 1470 h 1612"/>
                <a:gd name="T60" fmla="*/ 400 w 1025"/>
                <a:gd name="T61" fmla="*/ 1403 h 1612"/>
                <a:gd name="T62" fmla="*/ 431 w 1025"/>
                <a:gd name="T63" fmla="*/ 1345 h 1612"/>
                <a:gd name="T64" fmla="*/ 465 w 1025"/>
                <a:gd name="T65" fmla="*/ 1267 h 1612"/>
                <a:gd name="T66" fmla="*/ 514 w 1025"/>
                <a:gd name="T67" fmla="*/ 1127 h 1612"/>
                <a:gd name="T68" fmla="*/ 582 w 1025"/>
                <a:gd name="T69" fmla="*/ 943 h 1612"/>
                <a:gd name="T70" fmla="*/ 628 w 1025"/>
                <a:gd name="T71" fmla="*/ 832 h 1612"/>
                <a:gd name="T72" fmla="*/ 675 w 1025"/>
                <a:gd name="T73" fmla="*/ 721 h 1612"/>
                <a:gd name="T74" fmla="*/ 728 w 1025"/>
                <a:gd name="T75" fmla="*/ 624 h 1612"/>
                <a:gd name="T76" fmla="*/ 781 w 1025"/>
                <a:gd name="T77" fmla="*/ 526 h 1612"/>
                <a:gd name="T78" fmla="*/ 806 w 1025"/>
                <a:gd name="T79" fmla="*/ 480 h 1612"/>
                <a:gd name="T80" fmla="*/ 825 w 1025"/>
                <a:gd name="T81" fmla="*/ 424 h 1612"/>
                <a:gd name="T82" fmla="*/ 848 w 1025"/>
                <a:gd name="T83" fmla="*/ 383 h 1612"/>
                <a:gd name="T84" fmla="*/ 877 w 1025"/>
                <a:gd name="T85" fmla="*/ 355 h 1612"/>
                <a:gd name="T86" fmla="*/ 949 w 1025"/>
                <a:gd name="T87" fmla="*/ 307 h 1612"/>
                <a:gd name="T88" fmla="*/ 1025 w 1025"/>
                <a:gd name="T89" fmla="*/ 255 h 1612"/>
                <a:gd name="T90" fmla="*/ 917 w 1025"/>
                <a:gd name="T91" fmla="*/ 149 h 1612"/>
                <a:gd name="T92" fmla="*/ 840 w 1025"/>
                <a:gd name="T93" fmla="*/ 87 h 1612"/>
                <a:gd name="T94" fmla="*/ 759 w 1025"/>
                <a:gd name="T95" fmla="*/ 38 h 1612"/>
                <a:gd name="T96" fmla="*/ 676 w 1025"/>
                <a:gd name="T97" fmla="*/ 7 h 16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1025" h="1612">
                  <a:moveTo>
                    <a:pt x="622" y="0"/>
                  </a:moveTo>
                  <a:lnTo>
                    <a:pt x="622" y="0"/>
                  </a:lnTo>
                  <a:lnTo>
                    <a:pt x="597" y="1"/>
                  </a:lnTo>
                  <a:lnTo>
                    <a:pt x="571" y="6"/>
                  </a:lnTo>
                  <a:lnTo>
                    <a:pt x="548" y="14"/>
                  </a:lnTo>
                  <a:lnTo>
                    <a:pt x="536" y="19"/>
                  </a:lnTo>
                  <a:lnTo>
                    <a:pt x="524" y="26"/>
                  </a:lnTo>
                  <a:lnTo>
                    <a:pt x="512" y="32"/>
                  </a:lnTo>
                  <a:lnTo>
                    <a:pt x="502" y="41"/>
                  </a:lnTo>
                  <a:lnTo>
                    <a:pt x="490" y="50"/>
                  </a:lnTo>
                  <a:lnTo>
                    <a:pt x="480" y="60"/>
                  </a:lnTo>
                  <a:lnTo>
                    <a:pt x="470" y="72"/>
                  </a:lnTo>
                  <a:lnTo>
                    <a:pt x="458" y="84"/>
                  </a:lnTo>
                  <a:lnTo>
                    <a:pt x="439" y="112"/>
                  </a:lnTo>
                  <a:lnTo>
                    <a:pt x="439" y="112"/>
                  </a:lnTo>
                  <a:lnTo>
                    <a:pt x="428" y="128"/>
                  </a:lnTo>
                  <a:lnTo>
                    <a:pt x="419" y="146"/>
                  </a:lnTo>
                  <a:lnTo>
                    <a:pt x="412" y="164"/>
                  </a:lnTo>
                  <a:lnTo>
                    <a:pt x="406" y="181"/>
                  </a:lnTo>
                  <a:lnTo>
                    <a:pt x="394" y="218"/>
                  </a:lnTo>
                  <a:lnTo>
                    <a:pt x="385" y="255"/>
                  </a:lnTo>
                  <a:lnTo>
                    <a:pt x="375" y="292"/>
                  </a:lnTo>
                  <a:lnTo>
                    <a:pt x="365" y="329"/>
                  </a:lnTo>
                  <a:lnTo>
                    <a:pt x="359" y="347"/>
                  </a:lnTo>
                  <a:lnTo>
                    <a:pt x="351" y="365"/>
                  </a:lnTo>
                  <a:lnTo>
                    <a:pt x="344" y="381"/>
                  </a:lnTo>
                  <a:lnTo>
                    <a:pt x="334" y="397"/>
                  </a:lnTo>
                  <a:lnTo>
                    <a:pt x="313" y="423"/>
                  </a:lnTo>
                  <a:lnTo>
                    <a:pt x="313" y="423"/>
                  </a:lnTo>
                  <a:lnTo>
                    <a:pt x="313" y="424"/>
                  </a:lnTo>
                  <a:lnTo>
                    <a:pt x="313" y="424"/>
                  </a:lnTo>
                  <a:lnTo>
                    <a:pt x="310" y="448"/>
                  </a:lnTo>
                  <a:lnTo>
                    <a:pt x="303" y="473"/>
                  </a:lnTo>
                  <a:lnTo>
                    <a:pt x="292" y="498"/>
                  </a:lnTo>
                  <a:lnTo>
                    <a:pt x="282" y="523"/>
                  </a:lnTo>
                  <a:lnTo>
                    <a:pt x="258" y="575"/>
                  </a:lnTo>
                  <a:lnTo>
                    <a:pt x="238" y="621"/>
                  </a:lnTo>
                  <a:lnTo>
                    <a:pt x="238" y="621"/>
                  </a:lnTo>
                  <a:lnTo>
                    <a:pt x="199" y="704"/>
                  </a:lnTo>
                  <a:lnTo>
                    <a:pt x="180" y="745"/>
                  </a:lnTo>
                  <a:lnTo>
                    <a:pt x="162" y="786"/>
                  </a:lnTo>
                  <a:lnTo>
                    <a:pt x="162" y="786"/>
                  </a:lnTo>
                  <a:lnTo>
                    <a:pt x="154" y="813"/>
                  </a:lnTo>
                  <a:lnTo>
                    <a:pt x="146" y="841"/>
                  </a:lnTo>
                  <a:lnTo>
                    <a:pt x="130" y="900"/>
                  </a:lnTo>
                  <a:lnTo>
                    <a:pt x="120" y="930"/>
                  </a:lnTo>
                  <a:lnTo>
                    <a:pt x="109" y="959"/>
                  </a:lnTo>
                  <a:lnTo>
                    <a:pt x="97" y="986"/>
                  </a:lnTo>
                  <a:lnTo>
                    <a:pt x="84" y="1011"/>
                  </a:lnTo>
                  <a:lnTo>
                    <a:pt x="80" y="1020"/>
                  </a:lnTo>
                  <a:lnTo>
                    <a:pt x="63" y="1050"/>
                  </a:lnTo>
                  <a:lnTo>
                    <a:pt x="63" y="1050"/>
                  </a:lnTo>
                  <a:lnTo>
                    <a:pt x="58" y="1085"/>
                  </a:lnTo>
                  <a:lnTo>
                    <a:pt x="49" y="1125"/>
                  </a:lnTo>
                  <a:lnTo>
                    <a:pt x="27" y="1215"/>
                  </a:lnTo>
                  <a:lnTo>
                    <a:pt x="16" y="1263"/>
                  </a:lnTo>
                  <a:lnTo>
                    <a:pt x="9" y="1310"/>
                  </a:lnTo>
                  <a:lnTo>
                    <a:pt x="3" y="1357"/>
                  </a:lnTo>
                  <a:lnTo>
                    <a:pt x="1" y="1381"/>
                  </a:lnTo>
                  <a:lnTo>
                    <a:pt x="0" y="1405"/>
                  </a:lnTo>
                  <a:lnTo>
                    <a:pt x="0" y="1405"/>
                  </a:lnTo>
                  <a:lnTo>
                    <a:pt x="1" y="1428"/>
                  </a:lnTo>
                  <a:lnTo>
                    <a:pt x="3" y="1450"/>
                  </a:lnTo>
                  <a:lnTo>
                    <a:pt x="7" y="1473"/>
                  </a:lnTo>
                  <a:lnTo>
                    <a:pt x="12" y="1495"/>
                  </a:lnTo>
                  <a:lnTo>
                    <a:pt x="19" y="1514"/>
                  </a:lnTo>
                  <a:lnTo>
                    <a:pt x="28" y="1533"/>
                  </a:lnTo>
                  <a:lnTo>
                    <a:pt x="40" y="1551"/>
                  </a:lnTo>
                  <a:lnTo>
                    <a:pt x="53" y="1567"/>
                  </a:lnTo>
                  <a:lnTo>
                    <a:pt x="53" y="1567"/>
                  </a:lnTo>
                  <a:lnTo>
                    <a:pt x="65" y="1579"/>
                  </a:lnTo>
                  <a:lnTo>
                    <a:pt x="75" y="1588"/>
                  </a:lnTo>
                  <a:lnTo>
                    <a:pt x="87" y="1595"/>
                  </a:lnTo>
                  <a:lnTo>
                    <a:pt x="99" y="1601"/>
                  </a:lnTo>
                  <a:lnTo>
                    <a:pt x="109" y="1606"/>
                  </a:lnTo>
                  <a:lnTo>
                    <a:pt x="121" y="1609"/>
                  </a:lnTo>
                  <a:lnTo>
                    <a:pt x="133" y="1612"/>
                  </a:lnTo>
                  <a:lnTo>
                    <a:pt x="146" y="1612"/>
                  </a:lnTo>
                  <a:lnTo>
                    <a:pt x="146" y="1612"/>
                  </a:lnTo>
                  <a:lnTo>
                    <a:pt x="156" y="1612"/>
                  </a:lnTo>
                  <a:lnTo>
                    <a:pt x="168" y="1610"/>
                  </a:lnTo>
                  <a:lnTo>
                    <a:pt x="190" y="1604"/>
                  </a:lnTo>
                  <a:lnTo>
                    <a:pt x="213" y="1595"/>
                  </a:lnTo>
                  <a:lnTo>
                    <a:pt x="235" y="1582"/>
                  </a:lnTo>
                  <a:lnTo>
                    <a:pt x="255" y="1569"/>
                  </a:lnTo>
                  <a:lnTo>
                    <a:pt x="278" y="1551"/>
                  </a:lnTo>
                  <a:lnTo>
                    <a:pt x="298" y="1532"/>
                  </a:lnTo>
                  <a:lnTo>
                    <a:pt x="317" y="1513"/>
                  </a:lnTo>
                  <a:lnTo>
                    <a:pt x="337" y="1490"/>
                  </a:lnTo>
                  <a:lnTo>
                    <a:pt x="354" y="1470"/>
                  </a:lnTo>
                  <a:lnTo>
                    <a:pt x="371" y="1447"/>
                  </a:lnTo>
                  <a:lnTo>
                    <a:pt x="385" y="1425"/>
                  </a:lnTo>
                  <a:lnTo>
                    <a:pt x="400" y="1403"/>
                  </a:lnTo>
                  <a:lnTo>
                    <a:pt x="412" y="1382"/>
                  </a:lnTo>
                  <a:lnTo>
                    <a:pt x="422" y="1363"/>
                  </a:lnTo>
                  <a:lnTo>
                    <a:pt x="431" y="1345"/>
                  </a:lnTo>
                  <a:lnTo>
                    <a:pt x="452" y="1313"/>
                  </a:lnTo>
                  <a:lnTo>
                    <a:pt x="452" y="1313"/>
                  </a:lnTo>
                  <a:lnTo>
                    <a:pt x="465" y="1267"/>
                  </a:lnTo>
                  <a:lnTo>
                    <a:pt x="480" y="1220"/>
                  </a:lnTo>
                  <a:lnTo>
                    <a:pt x="496" y="1174"/>
                  </a:lnTo>
                  <a:lnTo>
                    <a:pt x="514" y="1127"/>
                  </a:lnTo>
                  <a:lnTo>
                    <a:pt x="548" y="1035"/>
                  </a:lnTo>
                  <a:lnTo>
                    <a:pt x="566" y="989"/>
                  </a:lnTo>
                  <a:lnTo>
                    <a:pt x="582" y="943"/>
                  </a:lnTo>
                  <a:lnTo>
                    <a:pt x="582" y="943"/>
                  </a:lnTo>
                  <a:lnTo>
                    <a:pt x="604" y="887"/>
                  </a:lnTo>
                  <a:lnTo>
                    <a:pt x="628" y="832"/>
                  </a:lnTo>
                  <a:lnTo>
                    <a:pt x="651" y="778"/>
                  </a:lnTo>
                  <a:lnTo>
                    <a:pt x="675" y="721"/>
                  </a:lnTo>
                  <a:lnTo>
                    <a:pt x="675" y="721"/>
                  </a:lnTo>
                  <a:lnTo>
                    <a:pt x="687" y="696"/>
                  </a:lnTo>
                  <a:lnTo>
                    <a:pt x="700" y="673"/>
                  </a:lnTo>
                  <a:lnTo>
                    <a:pt x="728" y="624"/>
                  </a:lnTo>
                  <a:lnTo>
                    <a:pt x="756" y="576"/>
                  </a:lnTo>
                  <a:lnTo>
                    <a:pt x="769" y="551"/>
                  </a:lnTo>
                  <a:lnTo>
                    <a:pt x="781" y="526"/>
                  </a:lnTo>
                  <a:lnTo>
                    <a:pt x="799" y="494"/>
                  </a:lnTo>
                  <a:lnTo>
                    <a:pt x="799" y="494"/>
                  </a:lnTo>
                  <a:lnTo>
                    <a:pt x="806" y="480"/>
                  </a:lnTo>
                  <a:lnTo>
                    <a:pt x="812" y="465"/>
                  </a:lnTo>
                  <a:lnTo>
                    <a:pt x="821" y="437"/>
                  </a:lnTo>
                  <a:lnTo>
                    <a:pt x="825" y="424"/>
                  </a:lnTo>
                  <a:lnTo>
                    <a:pt x="831" y="409"/>
                  </a:lnTo>
                  <a:lnTo>
                    <a:pt x="839" y="396"/>
                  </a:lnTo>
                  <a:lnTo>
                    <a:pt x="848" y="383"/>
                  </a:lnTo>
                  <a:lnTo>
                    <a:pt x="848" y="383"/>
                  </a:lnTo>
                  <a:lnTo>
                    <a:pt x="861" y="368"/>
                  </a:lnTo>
                  <a:lnTo>
                    <a:pt x="877" y="355"/>
                  </a:lnTo>
                  <a:lnTo>
                    <a:pt x="893" y="341"/>
                  </a:lnTo>
                  <a:lnTo>
                    <a:pt x="911" y="329"/>
                  </a:lnTo>
                  <a:lnTo>
                    <a:pt x="949" y="307"/>
                  </a:lnTo>
                  <a:lnTo>
                    <a:pt x="986" y="287"/>
                  </a:lnTo>
                  <a:lnTo>
                    <a:pt x="1025" y="255"/>
                  </a:lnTo>
                  <a:lnTo>
                    <a:pt x="1025" y="255"/>
                  </a:lnTo>
                  <a:lnTo>
                    <a:pt x="985" y="214"/>
                  </a:lnTo>
                  <a:lnTo>
                    <a:pt x="941" y="170"/>
                  </a:lnTo>
                  <a:lnTo>
                    <a:pt x="917" y="149"/>
                  </a:lnTo>
                  <a:lnTo>
                    <a:pt x="892" y="127"/>
                  </a:lnTo>
                  <a:lnTo>
                    <a:pt x="867" y="106"/>
                  </a:lnTo>
                  <a:lnTo>
                    <a:pt x="840" y="87"/>
                  </a:lnTo>
                  <a:lnTo>
                    <a:pt x="814" y="69"/>
                  </a:lnTo>
                  <a:lnTo>
                    <a:pt x="787" y="53"/>
                  </a:lnTo>
                  <a:lnTo>
                    <a:pt x="759" y="38"/>
                  </a:lnTo>
                  <a:lnTo>
                    <a:pt x="732" y="25"/>
                  </a:lnTo>
                  <a:lnTo>
                    <a:pt x="704" y="14"/>
                  </a:lnTo>
                  <a:lnTo>
                    <a:pt x="676" y="7"/>
                  </a:lnTo>
                  <a:lnTo>
                    <a:pt x="648" y="1"/>
                  </a:lnTo>
                  <a:lnTo>
                    <a:pt x="622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9" name="Freeform 16">
              <a:extLst>
                <a:ext uri="{FF2B5EF4-FFF2-40B4-BE49-F238E27FC236}">
                  <a16:creationId xmlns:a16="http://schemas.microsoft.com/office/drawing/2014/main" id="{21C37276-3C3E-751E-8795-96B5005D20B2}"/>
                </a:ext>
              </a:extLst>
            </p:cNvPr>
            <p:cNvSpPr>
              <a:spLocks/>
            </p:cNvSpPr>
            <p:nvPr/>
          </p:nvSpPr>
          <p:spPr bwMode="auto">
            <a:xfrm>
              <a:off x="1070" y="3511"/>
              <a:ext cx="566" cy="525"/>
            </a:xfrm>
            <a:custGeom>
              <a:avLst/>
              <a:gdLst>
                <a:gd name="T0" fmla="*/ 1666 w 1696"/>
                <a:gd name="T1" fmla="*/ 412 h 1576"/>
                <a:gd name="T2" fmla="*/ 1603 w 1696"/>
                <a:gd name="T3" fmla="*/ 272 h 1576"/>
                <a:gd name="T4" fmla="*/ 1555 w 1696"/>
                <a:gd name="T5" fmla="*/ 187 h 1576"/>
                <a:gd name="T6" fmla="*/ 1518 w 1696"/>
                <a:gd name="T7" fmla="*/ 145 h 1576"/>
                <a:gd name="T8" fmla="*/ 1430 w 1696"/>
                <a:gd name="T9" fmla="*/ 69 h 1576"/>
                <a:gd name="T10" fmla="*/ 1326 w 1696"/>
                <a:gd name="T11" fmla="*/ 14 h 1576"/>
                <a:gd name="T12" fmla="*/ 1291 w 1696"/>
                <a:gd name="T13" fmla="*/ 3 h 1576"/>
                <a:gd name="T14" fmla="*/ 1239 w 1696"/>
                <a:gd name="T15" fmla="*/ 0 h 1576"/>
                <a:gd name="T16" fmla="*/ 1185 w 1696"/>
                <a:gd name="T17" fmla="*/ 14 h 1576"/>
                <a:gd name="T18" fmla="*/ 1114 w 1696"/>
                <a:gd name="T19" fmla="*/ 50 h 1576"/>
                <a:gd name="T20" fmla="*/ 1018 w 1696"/>
                <a:gd name="T21" fmla="*/ 108 h 1576"/>
                <a:gd name="T22" fmla="*/ 974 w 1696"/>
                <a:gd name="T23" fmla="*/ 136 h 1576"/>
                <a:gd name="T24" fmla="*/ 848 w 1696"/>
                <a:gd name="T25" fmla="*/ 235 h 1576"/>
                <a:gd name="T26" fmla="*/ 731 w 1696"/>
                <a:gd name="T27" fmla="*/ 344 h 1576"/>
                <a:gd name="T28" fmla="*/ 615 w 1696"/>
                <a:gd name="T29" fmla="*/ 446 h 1576"/>
                <a:gd name="T30" fmla="*/ 421 w 1696"/>
                <a:gd name="T31" fmla="*/ 613 h 1576"/>
                <a:gd name="T32" fmla="*/ 312 w 1696"/>
                <a:gd name="T33" fmla="*/ 720 h 1576"/>
                <a:gd name="T34" fmla="*/ 215 w 1696"/>
                <a:gd name="T35" fmla="*/ 837 h 1576"/>
                <a:gd name="T36" fmla="*/ 136 w 1696"/>
                <a:gd name="T37" fmla="*/ 967 h 1576"/>
                <a:gd name="T38" fmla="*/ 90 w 1696"/>
                <a:gd name="T39" fmla="*/ 1070 h 1576"/>
                <a:gd name="T40" fmla="*/ 39 w 1696"/>
                <a:gd name="T41" fmla="*/ 1206 h 1576"/>
                <a:gd name="T42" fmla="*/ 11 w 1696"/>
                <a:gd name="T43" fmla="*/ 1304 h 1576"/>
                <a:gd name="T44" fmla="*/ 0 w 1696"/>
                <a:gd name="T45" fmla="*/ 1400 h 1576"/>
                <a:gd name="T46" fmla="*/ 6 w 1696"/>
                <a:gd name="T47" fmla="*/ 1445 h 1576"/>
                <a:gd name="T48" fmla="*/ 20 w 1696"/>
                <a:gd name="T49" fmla="*/ 1484 h 1576"/>
                <a:gd name="T50" fmla="*/ 43 w 1696"/>
                <a:gd name="T51" fmla="*/ 1518 h 1576"/>
                <a:gd name="T52" fmla="*/ 77 w 1696"/>
                <a:gd name="T53" fmla="*/ 1547 h 1576"/>
                <a:gd name="T54" fmla="*/ 124 w 1696"/>
                <a:gd name="T55" fmla="*/ 1566 h 1576"/>
                <a:gd name="T56" fmla="*/ 185 w 1696"/>
                <a:gd name="T57" fmla="*/ 1576 h 1576"/>
                <a:gd name="T58" fmla="*/ 234 w 1696"/>
                <a:gd name="T59" fmla="*/ 1572 h 1576"/>
                <a:gd name="T60" fmla="*/ 306 w 1696"/>
                <a:gd name="T61" fmla="*/ 1548 h 1576"/>
                <a:gd name="T62" fmla="*/ 374 w 1696"/>
                <a:gd name="T63" fmla="*/ 1510 h 1576"/>
                <a:gd name="T64" fmla="*/ 460 w 1696"/>
                <a:gd name="T65" fmla="*/ 1443 h 1576"/>
                <a:gd name="T66" fmla="*/ 553 w 1696"/>
                <a:gd name="T67" fmla="*/ 1365 h 1576"/>
                <a:gd name="T68" fmla="*/ 612 w 1696"/>
                <a:gd name="T69" fmla="*/ 1329 h 1576"/>
                <a:gd name="T70" fmla="*/ 758 w 1696"/>
                <a:gd name="T71" fmla="*/ 1270 h 1576"/>
                <a:gd name="T72" fmla="*/ 919 w 1696"/>
                <a:gd name="T73" fmla="*/ 1212 h 1576"/>
                <a:gd name="T74" fmla="*/ 1043 w 1696"/>
                <a:gd name="T75" fmla="*/ 1155 h 1576"/>
                <a:gd name="T76" fmla="*/ 1106 w 1696"/>
                <a:gd name="T77" fmla="*/ 1113 h 1576"/>
                <a:gd name="T78" fmla="*/ 1158 w 1696"/>
                <a:gd name="T79" fmla="*/ 1061 h 1576"/>
                <a:gd name="T80" fmla="*/ 1195 w 1696"/>
                <a:gd name="T81" fmla="*/ 1001 h 1576"/>
                <a:gd name="T82" fmla="*/ 1205 w 1696"/>
                <a:gd name="T83" fmla="*/ 922 h 1576"/>
                <a:gd name="T84" fmla="*/ 1194 w 1696"/>
                <a:gd name="T85" fmla="*/ 917 h 1576"/>
                <a:gd name="T86" fmla="*/ 1177 w 1696"/>
                <a:gd name="T87" fmla="*/ 896 h 1576"/>
                <a:gd name="T88" fmla="*/ 1163 w 1696"/>
                <a:gd name="T89" fmla="*/ 856 h 1576"/>
                <a:gd name="T90" fmla="*/ 1137 w 1696"/>
                <a:gd name="T91" fmla="*/ 757 h 1576"/>
                <a:gd name="T92" fmla="*/ 1133 w 1696"/>
                <a:gd name="T93" fmla="*/ 704 h 1576"/>
                <a:gd name="T94" fmla="*/ 1142 w 1696"/>
                <a:gd name="T95" fmla="*/ 652 h 1576"/>
                <a:gd name="T96" fmla="*/ 1167 w 1696"/>
                <a:gd name="T97" fmla="*/ 599 h 1576"/>
                <a:gd name="T98" fmla="*/ 1195 w 1696"/>
                <a:gd name="T99" fmla="*/ 562 h 1576"/>
                <a:gd name="T100" fmla="*/ 1247 w 1696"/>
                <a:gd name="T101" fmla="*/ 508 h 1576"/>
                <a:gd name="T102" fmla="*/ 1307 w 1696"/>
                <a:gd name="T103" fmla="*/ 467 h 1576"/>
                <a:gd name="T104" fmla="*/ 1374 w 1696"/>
                <a:gd name="T105" fmla="*/ 440 h 1576"/>
                <a:gd name="T106" fmla="*/ 1443 w 1696"/>
                <a:gd name="T107" fmla="*/ 428 h 1576"/>
                <a:gd name="T108" fmla="*/ 1514 w 1696"/>
                <a:gd name="T109" fmla="*/ 436 h 1576"/>
                <a:gd name="T110" fmla="*/ 1617 w 1696"/>
                <a:gd name="T111" fmla="*/ 471 h 1576"/>
                <a:gd name="T112" fmla="*/ 1684 w 1696"/>
                <a:gd name="T113" fmla="*/ 446 h 15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696" h="1576">
                  <a:moveTo>
                    <a:pt x="1684" y="446"/>
                  </a:moveTo>
                  <a:lnTo>
                    <a:pt x="1684" y="446"/>
                  </a:lnTo>
                  <a:lnTo>
                    <a:pt x="1666" y="412"/>
                  </a:lnTo>
                  <a:lnTo>
                    <a:pt x="1650" y="377"/>
                  </a:lnTo>
                  <a:lnTo>
                    <a:pt x="1619" y="306"/>
                  </a:lnTo>
                  <a:lnTo>
                    <a:pt x="1603" y="272"/>
                  </a:lnTo>
                  <a:lnTo>
                    <a:pt x="1585" y="236"/>
                  </a:lnTo>
                  <a:lnTo>
                    <a:pt x="1566" y="204"/>
                  </a:lnTo>
                  <a:lnTo>
                    <a:pt x="1555" y="187"/>
                  </a:lnTo>
                  <a:lnTo>
                    <a:pt x="1544" y="173"/>
                  </a:lnTo>
                  <a:lnTo>
                    <a:pt x="1544" y="173"/>
                  </a:lnTo>
                  <a:lnTo>
                    <a:pt x="1518" y="145"/>
                  </a:lnTo>
                  <a:lnTo>
                    <a:pt x="1490" y="118"/>
                  </a:lnTo>
                  <a:lnTo>
                    <a:pt x="1461" y="93"/>
                  </a:lnTo>
                  <a:lnTo>
                    <a:pt x="1430" y="69"/>
                  </a:lnTo>
                  <a:lnTo>
                    <a:pt x="1396" y="48"/>
                  </a:lnTo>
                  <a:lnTo>
                    <a:pt x="1362" y="29"/>
                  </a:lnTo>
                  <a:lnTo>
                    <a:pt x="1326" y="14"/>
                  </a:lnTo>
                  <a:lnTo>
                    <a:pt x="1309" y="8"/>
                  </a:lnTo>
                  <a:lnTo>
                    <a:pt x="1291" y="3"/>
                  </a:lnTo>
                  <a:lnTo>
                    <a:pt x="1291" y="3"/>
                  </a:lnTo>
                  <a:lnTo>
                    <a:pt x="1273" y="0"/>
                  </a:lnTo>
                  <a:lnTo>
                    <a:pt x="1257" y="0"/>
                  </a:lnTo>
                  <a:lnTo>
                    <a:pt x="1239" y="0"/>
                  </a:lnTo>
                  <a:lnTo>
                    <a:pt x="1220" y="4"/>
                  </a:lnTo>
                  <a:lnTo>
                    <a:pt x="1202" y="8"/>
                  </a:lnTo>
                  <a:lnTo>
                    <a:pt x="1185" y="14"/>
                  </a:lnTo>
                  <a:lnTo>
                    <a:pt x="1167" y="22"/>
                  </a:lnTo>
                  <a:lnTo>
                    <a:pt x="1148" y="31"/>
                  </a:lnTo>
                  <a:lnTo>
                    <a:pt x="1114" y="50"/>
                  </a:lnTo>
                  <a:lnTo>
                    <a:pt x="1080" y="69"/>
                  </a:lnTo>
                  <a:lnTo>
                    <a:pt x="1047" y="90"/>
                  </a:lnTo>
                  <a:lnTo>
                    <a:pt x="1018" y="108"/>
                  </a:lnTo>
                  <a:lnTo>
                    <a:pt x="1018" y="108"/>
                  </a:lnTo>
                  <a:lnTo>
                    <a:pt x="996" y="121"/>
                  </a:lnTo>
                  <a:lnTo>
                    <a:pt x="974" y="136"/>
                  </a:lnTo>
                  <a:lnTo>
                    <a:pt x="929" y="167"/>
                  </a:lnTo>
                  <a:lnTo>
                    <a:pt x="888" y="201"/>
                  </a:lnTo>
                  <a:lnTo>
                    <a:pt x="848" y="235"/>
                  </a:lnTo>
                  <a:lnTo>
                    <a:pt x="808" y="272"/>
                  </a:lnTo>
                  <a:lnTo>
                    <a:pt x="770" y="309"/>
                  </a:lnTo>
                  <a:lnTo>
                    <a:pt x="731" y="344"/>
                  </a:lnTo>
                  <a:lnTo>
                    <a:pt x="691" y="381"/>
                  </a:lnTo>
                  <a:lnTo>
                    <a:pt x="691" y="381"/>
                  </a:lnTo>
                  <a:lnTo>
                    <a:pt x="615" y="446"/>
                  </a:lnTo>
                  <a:lnTo>
                    <a:pt x="538" y="513"/>
                  </a:lnTo>
                  <a:lnTo>
                    <a:pt x="460" y="579"/>
                  </a:lnTo>
                  <a:lnTo>
                    <a:pt x="421" y="613"/>
                  </a:lnTo>
                  <a:lnTo>
                    <a:pt x="384" y="649"/>
                  </a:lnTo>
                  <a:lnTo>
                    <a:pt x="347" y="684"/>
                  </a:lnTo>
                  <a:lnTo>
                    <a:pt x="312" y="720"/>
                  </a:lnTo>
                  <a:lnTo>
                    <a:pt x="278" y="758"/>
                  </a:lnTo>
                  <a:lnTo>
                    <a:pt x="246" y="797"/>
                  </a:lnTo>
                  <a:lnTo>
                    <a:pt x="215" y="837"/>
                  </a:lnTo>
                  <a:lnTo>
                    <a:pt x="186" y="878"/>
                  </a:lnTo>
                  <a:lnTo>
                    <a:pt x="160" y="922"/>
                  </a:lnTo>
                  <a:lnTo>
                    <a:pt x="136" y="967"/>
                  </a:lnTo>
                  <a:lnTo>
                    <a:pt x="136" y="967"/>
                  </a:lnTo>
                  <a:lnTo>
                    <a:pt x="113" y="1019"/>
                  </a:lnTo>
                  <a:lnTo>
                    <a:pt x="90" y="1070"/>
                  </a:lnTo>
                  <a:lnTo>
                    <a:pt x="49" y="1175"/>
                  </a:lnTo>
                  <a:lnTo>
                    <a:pt x="49" y="1175"/>
                  </a:lnTo>
                  <a:lnTo>
                    <a:pt x="39" y="1206"/>
                  </a:lnTo>
                  <a:lnTo>
                    <a:pt x="27" y="1237"/>
                  </a:lnTo>
                  <a:lnTo>
                    <a:pt x="18" y="1270"/>
                  </a:lnTo>
                  <a:lnTo>
                    <a:pt x="11" y="1304"/>
                  </a:lnTo>
                  <a:lnTo>
                    <a:pt x="5" y="1337"/>
                  </a:lnTo>
                  <a:lnTo>
                    <a:pt x="2" y="1369"/>
                  </a:lnTo>
                  <a:lnTo>
                    <a:pt x="0" y="1400"/>
                  </a:lnTo>
                  <a:lnTo>
                    <a:pt x="2" y="1415"/>
                  </a:lnTo>
                  <a:lnTo>
                    <a:pt x="3" y="1430"/>
                  </a:lnTo>
                  <a:lnTo>
                    <a:pt x="6" y="1445"/>
                  </a:lnTo>
                  <a:lnTo>
                    <a:pt x="9" y="1458"/>
                  </a:lnTo>
                  <a:lnTo>
                    <a:pt x="14" y="1471"/>
                  </a:lnTo>
                  <a:lnTo>
                    <a:pt x="20" y="1484"/>
                  </a:lnTo>
                  <a:lnTo>
                    <a:pt x="27" y="1496"/>
                  </a:lnTo>
                  <a:lnTo>
                    <a:pt x="34" y="1508"/>
                  </a:lnTo>
                  <a:lnTo>
                    <a:pt x="43" y="1518"/>
                  </a:lnTo>
                  <a:lnTo>
                    <a:pt x="54" y="1529"/>
                  </a:lnTo>
                  <a:lnTo>
                    <a:pt x="65" y="1538"/>
                  </a:lnTo>
                  <a:lnTo>
                    <a:pt x="77" y="1547"/>
                  </a:lnTo>
                  <a:lnTo>
                    <a:pt x="92" y="1554"/>
                  </a:lnTo>
                  <a:lnTo>
                    <a:pt x="108" y="1560"/>
                  </a:lnTo>
                  <a:lnTo>
                    <a:pt x="124" y="1566"/>
                  </a:lnTo>
                  <a:lnTo>
                    <a:pt x="144" y="1570"/>
                  </a:lnTo>
                  <a:lnTo>
                    <a:pt x="163" y="1573"/>
                  </a:lnTo>
                  <a:lnTo>
                    <a:pt x="185" y="1576"/>
                  </a:lnTo>
                  <a:lnTo>
                    <a:pt x="185" y="1576"/>
                  </a:lnTo>
                  <a:lnTo>
                    <a:pt x="210" y="1575"/>
                  </a:lnTo>
                  <a:lnTo>
                    <a:pt x="234" y="1572"/>
                  </a:lnTo>
                  <a:lnTo>
                    <a:pt x="259" y="1567"/>
                  </a:lnTo>
                  <a:lnTo>
                    <a:pt x="282" y="1558"/>
                  </a:lnTo>
                  <a:lnTo>
                    <a:pt x="306" y="1548"/>
                  </a:lnTo>
                  <a:lnTo>
                    <a:pt x="330" y="1538"/>
                  </a:lnTo>
                  <a:lnTo>
                    <a:pt x="352" y="1524"/>
                  </a:lnTo>
                  <a:lnTo>
                    <a:pt x="374" y="1510"/>
                  </a:lnTo>
                  <a:lnTo>
                    <a:pt x="396" y="1493"/>
                  </a:lnTo>
                  <a:lnTo>
                    <a:pt x="418" y="1477"/>
                  </a:lnTo>
                  <a:lnTo>
                    <a:pt x="460" y="1443"/>
                  </a:lnTo>
                  <a:lnTo>
                    <a:pt x="535" y="1378"/>
                  </a:lnTo>
                  <a:lnTo>
                    <a:pt x="535" y="1378"/>
                  </a:lnTo>
                  <a:lnTo>
                    <a:pt x="553" y="1365"/>
                  </a:lnTo>
                  <a:lnTo>
                    <a:pt x="570" y="1353"/>
                  </a:lnTo>
                  <a:lnTo>
                    <a:pt x="591" y="1341"/>
                  </a:lnTo>
                  <a:lnTo>
                    <a:pt x="612" y="1329"/>
                  </a:lnTo>
                  <a:lnTo>
                    <a:pt x="658" y="1308"/>
                  </a:lnTo>
                  <a:lnTo>
                    <a:pt x="706" y="1289"/>
                  </a:lnTo>
                  <a:lnTo>
                    <a:pt x="758" y="1270"/>
                  </a:lnTo>
                  <a:lnTo>
                    <a:pt x="811" y="1251"/>
                  </a:lnTo>
                  <a:lnTo>
                    <a:pt x="866" y="1233"/>
                  </a:lnTo>
                  <a:lnTo>
                    <a:pt x="919" y="1212"/>
                  </a:lnTo>
                  <a:lnTo>
                    <a:pt x="971" y="1192"/>
                  </a:lnTo>
                  <a:lnTo>
                    <a:pt x="1019" y="1168"/>
                  </a:lnTo>
                  <a:lnTo>
                    <a:pt x="1043" y="1155"/>
                  </a:lnTo>
                  <a:lnTo>
                    <a:pt x="1065" y="1141"/>
                  </a:lnTo>
                  <a:lnTo>
                    <a:pt x="1087" y="1128"/>
                  </a:lnTo>
                  <a:lnTo>
                    <a:pt x="1106" y="1113"/>
                  </a:lnTo>
                  <a:lnTo>
                    <a:pt x="1126" y="1097"/>
                  </a:lnTo>
                  <a:lnTo>
                    <a:pt x="1143" y="1081"/>
                  </a:lnTo>
                  <a:lnTo>
                    <a:pt x="1158" y="1061"/>
                  </a:lnTo>
                  <a:lnTo>
                    <a:pt x="1173" y="1042"/>
                  </a:lnTo>
                  <a:lnTo>
                    <a:pt x="1185" y="1023"/>
                  </a:lnTo>
                  <a:lnTo>
                    <a:pt x="1195" y="1001"/>
                  </a:lnTo>
                  <a:lnTo>
                    <a:pt x="1202" y="979"/>
                  </a:lnTo>
                  <a:lnTo>
                    <a:pt x="1208" y="953"/>
                  </a:lnTo>
                  <a:lnTo>
                    <a:pt x="1205" y="922"/>
                  </a:lnTo>
                  <a:lnTo>
                    <a:pt x="1205" y="922"/>
                  </a:lnTo>
                  <a:lnTo>
                    <a:pt x="1199" y="921"/>
                  </a:lnTo>
                  <a:lnTo>
                    <a:pt x="1194" y="917"/>
                  </a:lnTo>
                  <a:lnTo>
                    <a:pt x="1188" y="912"/>
                  </a:lnTo>
                  <a:lnTo>
                    <a:pt x="1182" y="905"/>
                  </a:lnTo>
                  <a:lnTo>
                    <a:pt x="1177" y="896"/>
                  </a:lnTo>
                  <a:lnTo>
                    <a:pt x="1173" y="885"/>
                  </a:lnTo>
                  <a:lnTo>
                    <a:pt x="1163" y="856"/>
                  </a:lnTo>
                  <a:lnTo>
                    <a:pt x="1163" y="856"/>
                  </a:lnTo>
                  <a:lnTo>
                    <a:pt x="1151" y="814"/>
                  </a:lnTo>
                  <a:lnTo>
                    <a:pt x="1142" y="776"/>
                  </a:lnTo>
                  <a:lnTo>
                    <a:pt x="1137" y="757"/>
                  </a:lnTo>
                  <a:lnTo>
                    <a:pt x="1134" y="739"/>
                  </a:lnTo>
                  <a:lnTo>
                    <a:pt x="1133" y="721"/>
                  </a:lnTo>
                  <a:lnTo>
                    <a:pt x="1133" y="704"/>
                  </a:lnTo>
                  <a:lnTo>
                    <a:pt x="1134" y="686"/>
                  </a:lnTo>
                  <a:lnTo>
                    <a:pt x="1137" y="668"/>
                  </a:lnTo>
                  <a:lnTo>
                    <a:pt x="1142" y="652"/>
                  </a:lnTo>
                  <a:lnTo>
                    <a:pt x="1148" y="634"/>
                  </a:lnTo>
                  <a:lnTo>
                    <a:pt x="1157" y="616"/>
                  </a:lnTo>
                  <a:lnTo>
                    <a:pt x="1167" y="599"/>
                  </a:lnTo>
                  <a:lnTo>
                    <a:pt x="1179" y="579"/>
                  </a:lnTo>
                  <a:lnTo>
                    <a:pt x="1195" y="562"/>
                  </a:lnTo>
                  <a:lnTo>
                    <a:pt x="1195" y="562"/>
                  </a:lnTo>
                  <a:lnTo>
                    <a:pt x="1211" y="542"/>
                  </a:lnTo>
                  <a:lnTo>
                    <a:pt x="1228" y="526"/>
                  </a:lnTo>
                  <a:lnTo>
                    <a:pt x="1247" y="508"/>
                  </a:lnTo>
                  <a:lnTo>
                    <a:pt x="1266" y="494"/>
                  </a:lnTo>
                  <a:lnTo>
                    <a:pt x="1285" y="480"/>
                  </a:lnTo>
                  <a:lnTo>
                    <a:pt x="1307" y="467"/>
                  </a:lnTo>
                  <a:lnTo>
                    <a:pt x="1328" y="457"/>
                  </a:lnTo>
                  <a:lnTo>
                    <a:pt x="1350" y="448"/>
                  </a:lnTo>
                  <a:lnTo>
                    <a:pt x="1374" y="440"/>
                  </a:lnTo>
                  <a:lnTo>
                    <a:pt x="1396" y="434"/>
                  </a:lnTo>
                  <a:lnTo>
                    <a:pt x="1419" y="430"/>
                  </a:lnTo>
                  <a:lnTo>
                    <a:pt x="1443" y="428"/>
                  </a:lnTo>
                  <a:lnTo>
                    <a:pt x="1467" y="428"/>
                  </a:lnTo>
                  <a:lnTo>
                    <a:pt x="1490" y="431"/>
                  </a:lnTo>
                  <a:lnTo>
                    <a:pt x="1514" y="436"/>
                  </a:lnTo>
                  <a:lnTo>
                    <a:pt x="1538" y="443"/>
                  </a:lnTo>
                  <a:lnTo>
                    <a:pt x="1538" y="443"/>
                  </a:lnTo>
                  <a:lnTo>
                    <a:pt x="1617" y="471"/>
                  </a:lnTo>
                  <a:lnTo>
                    <a:pt x="1656" y="485"/>
                  </a:lnTo>
                  <a:lnTo>
                    <a:pt x="1696" y="496"/>
                  </a:lnTo>
                  <a:lnTo>
                    <a:pt x="1684" y="446"/>
                  </a:lnTo>
                  <a:close/>
                </a:path>
              </a:pathLst>
            </a:custGeom>
            <a:solidFill>
              <a:srgbClr val="3FA9F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0" name="Freeform 17">
              <a:extLst>
                <a:ext uri="{FF2B5EF4-FFF2-40B4-BE49-F238E27FC236}">
                  <a16:creationId xmlns:a16="http://schemas.microsoft.com/office/drawing/2014/main" id="{FF573A69-D06C-2B5A-BE3A-5B11EAA31186}"/>
                </a:ext>
              </a:extLst>
            </p:cNvPr>
            <p:cNvSpPr>
              <a:spLocks/>
            </p:cNvSpPr>
            <p:nvPr/>
          </p:nvSpPr>
          <p:spPr bwMode="auto">
            <a:xfrm>
              <a:off x="1070" y="3511"/>
              <a:ext cx="566" cy="525"/>
            </a:xfrm>
            <a:custGeom>
              <a:avLst/>
              <a:gdLst>
                <a:gd name="T0" fmla="*/ 1666 w 1696"/>
                <a:gd name="T1" fmla="*/ 412 h 1576"/>
                <a:gd name="T2" fmla="*/ 1603 w 1696"/>
                <a:gd name="T3" fmla="*/ 272 h 1576"/>
                <a:gd name="T4" fmla="*/ 1555 w 1696"/>
                <a:gd name="T5" fmla="*/ 187 h 1576"/>
                <a:gd name="T6" fmla="*/ 1518 w 1696"/>
                <a:gd name="T7" fmla="*/ 145 h 1576"/>
                <a:gd name="T8" fmla="*/ 1430 w 1696"/>
                <a:gd name="T9" fmla="*/ 69 h 1576"/>
                <a:gd name="T10" fmla="*/ 1326 w 1696"/>
                <a:gd name="T11" fmla="*/ 14 h 1576"/>
                <a:gd name="T12" fmla="*/ 1291 w 1696"/>
                <a:gd name="T13" fmla="*/ 3 h 1576"/>
                <a:gd name="T14" fmla="*/ 1239 w 1696"/>
                <a:gd name="T15" fmla="*/ 0 h 1576"/>
                <a:gd name="T16" fmla="*/ 1185 w 1696"/>
                <a:gd name="T17" fmla="*/ 14 h 1576"/>
                <a:gd name="T18" fmla="*/ 1114 w 1696"/>
                <a:gd name="T19" fmla="*/ 50 h 1576"/>
                <a:gd name="T20" fmla="*/ 1018 w 1696"/>
                <a:gd name="T21" fmla="*/ 108 h 1576"/>
                <a:gd name="T22" fmla="*/ 974 w 1696"/>
                <a:gd name="T23" fmla="*/ 136 h 1576"/>
                <a:gd name="T24" fmla="*/ 848 w 1696"/>
                <a:gd name="T25" fmla="*/ 235 h 1576"/>
                <a:gd name="T26" fmla="*/ 731 w 1696"/>
                <a:gd name="T27" fmla="*/ 344 h 1576"/>
                <a:gd name="T28" fmla="*/ 615 w 1696"/>
                <a:gd name="T29" fmla="*/ 446 h 1576"/>
                <a:gd name="T30" fmla="*/ 421 w 1696"/>
                <a:gd name="T31" fmla="*/ 613 h 1576"/>
                <a:gd name="T32" fmla="*/ 312 w 1696"/>
                <a:gd name="T33" fmla="*/ 720 h 1576"/>
                <a:gd name="T34" fmla="*/ 215 w 1696"/>
                <a:gd name="T35" fmla="*/ 837 h 1576"/>
                <a:gd name="T36" fmla="*/ 136 w 1696"/>
                <a:gd name="T37" fmla="*/ 967 h 1576"/>
                <a:gd name="T38" fmla="*/ 90 w 1696"/>
                <a:gd name="T39" fmla="*/ 1070 h 1576"/>
                <a:gd name="T40" fmla="*/ 39 w 1696"/>
                <a:gd name="T41" fmla="*/ 1206 h 1576"/>
                <a:gd name="T42" fmla="*/ 11 w 1696"/>
                <a:gd name="T43" fmla="*/ 1304 h 1576"/>
                <a:gd name="T44" fmla="*/ 0 w 1696"/>
                <a:gd name="T45" fmla="*/ 1400 h 1576"/>
                <a:gd name="T46" fmla="*/ 6 w 1696"/>
                <a:gd name="T47" fmla="*/ 1445 h 1576"/>
                <a:gd name="T48" fmla="*/ 20 w 1696"/>
                <a:gd name="T49" fmla="*/ 1484 h 1576"/>
                <a:gd name="T50" fmla="*/ 43 w 1696"/>
                <a:gd name="T51" fmla="*/ 1518 h 1576"/>
                <a:gd name="T52" fmla="*/ 77 w 1696"/>
                <a:gd name="T53" fmla="*/ 1547 h 1576"/>
                <a:gd name="T54" fmla="*/ 124 w 1696"/>
                <a:gd name="T55" fmla="*/ 1566 h 1576"/>
                <a:gd name="T56" fmla="*/ 185 w 1696"/>
                <a:gd name="T57" fmla="*/ 1576 h 1576"/>
                <a:gd name="T58" fmla="*/ 234 w 1696"/>
                <a:gd name="T59" fmla="*/ 1572 h 1576"/>
                <a:gd name="T60" fmla="*/ 306 w 1696"/>
                <a:gd name="T61" fmla="*/ 1548 h 1576"/>
                <a:gd name="T62" fmla="*/ 374 w 1696"/>
                <a:gd name="T63" fmla="*/ 1510 h 1576"/>
                <a:gd name="T64" fmla="*/ 460 w 1696"/>
                <a:gd name="T65" fmla="*/ 1443 h 1576"/>
                <a:gd name="T66" fmla="*/ 553 w 1696"/>
                <a:gd name="T67" fmla="*/ 1365 h 1576"/>
                <a:gd name="T68" fmla="*/ 612 w 1696"/>
                <a:gd name="T69" fmla="*/ 1329 h 1576"/>
                <a:gd name="T70" fmla="*/ 758 w 1696"/>
                <a:gd name="T71" fmla="*/ 1270 h 1576"/>
                <a:gd name="T72" fmla="*/ 919 w 1696"/>
                <a:gd name="T73" fmla="*/ 1212 h 1576"/>
                <a:gd name="T74" fmla="*/ 1043 w 1696"/>
                <a:gd name="T75" fmla="*/ 1155 h 1576"/>
                <a:gd name="T76" fmla="*/ 1106 w 1696"/>
                <a:gd name="T77" fmla="*/ 1113 h 1576"/>
                <a:gd name="T78" fmla="*/ 1158 w 1696"/>
                <a:gd name="T79" fmla="*/ 1061 h 1576"/>
                <a:gd name="T80" fmla="*/ 1195 w 1696"/>
                <a:gd name="T81" fmla="*/ 1001 h 1576"/>
                <a:gd name="T82" fmla="*/ 1205 w 1696"/>
                <a:gd name="T83" fmla="*/ 922 h 1576"/>
                <a:gd name="T84" fmla="*/ 1194 w 1696"/>
                <a:gd name="T85" fmla="*/ 917 h 1576"/>
                <a:gd name="T86" fmla="*/ 1177 w 1696"/>
                <a:gd name="T87" fmla="*/ 896 h 1576"/>
                <a:gd name="T88" fmla="*/ 1163 w 1696"/>
                <a:gd name="T89" fmla="*/ 856 h 1576"/>
                <a:gd name="T90" fmla="*/ 1137 w 1696"/>
                <a:gd name="T91" fmla="*/ 757 h 1576"/>
                <a:gd name="T92" fmla="*/ 1133 w 1696"/>
                <a:gd name="T93" fmla="*/ 704 h 1576"/>
                <a:gd name="T94" fmla="*/ 1142 w 1696"/>
                <a:gd name="T95" fmla="*/ 652 h 1576"/>
                <a:gd name="T96" fmla="*/ 1167 w 1696"/>
                <a:gd name="T97" fmla="*/ 599 h 1576"/>
                <a:gd name="T98" fmla="*/ 1195 w 1696"/>
                <a:gd name="T99" fmla="*/ 562 h 1576"/>
                <a:gd name="T100" fmla="*/ 1247 w 1696"/>
                <a:gd name="T101" fmla="*/ 508 h 1576"/>
                <a:gd name="T102" fmla="*/ 1307 w 1696"/>
                <a:gd name="T103" fmla="*/ 467 h 1576"/>
                <a:gd name="T104" fmla="*/ 1374 w 1696"/>
                <a:gd name="T105" fmla="*/ 440 h 1576"/>
                <a:gd name="T106" fmla="*/ 1443 w 1696"/>
                <a:gd name="T107" fmla="*/ 428 h 1576"/>
                <a:gd name="T108" fmla="*/ 1514 w 1696"/>
                <a:gd name="T109" fmla="*/ 436 h 1576"/>
                <a:gd name="T110" fmla="*/ 1617 w 1696"/>
                <a:gd name="T111" fmla="*/ 471 h 1576"/>
                <a:gd name="T112" fmla="*/ 1684 w 1696"/>
                <a:gd name="T113" fmla="*/ 446 h 15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696" h="1576">
                  <a:moveTo>
                    <a:pt x="1684" y="446"/>
                  </a:moveTo>
                  <a:lnTo>
                    <a:pt x="1684" y="446"/>
                  </a:lnTo>
                  <a:lnTo>
                    <a:pt x="1666" y="412"/>
                  </a:lnTo>
                  <a:lnTo>
                    <a:pt x="1650" y="377"/>
                  </a:lnTo>
                  <a:lnTo>
                    <a:pt x="1619" y="306"/>
                  </a:lnTo>
                  <a:lnTo>
                    <a:pt x="1603" y="272"/>
                  </a:lnTo>
                  <a:lnTo>
                    <a:pt x="1585" y="236"/>
                  </a:lnTo>
                  <a:lnTo>
                    <a:pt x="1566" y="204"/>
                  </a:lnTo>
                  <a:lnTo>
                    <a:pt x="1555" y="187"/>
                  </a:lnTo>
                  <a:lnTo>
                    <a:pt x="1544" y="173"/>
                  </a:lnTo>
                  <a:lnTo>
                    <a:pt x="1544" y="173"/>
                  </a:lnTo>
                  <a:lnTo>
                    <a:pt x="1518" y="145"/>
                  </a:lnTo>
                  <a:lnTo>
                    <a:pt x="1490" y="118"/>
                  </a:lnTo>
                  <a:lnTo>
                    <a:pt x="1461" y="93"/>
                  </a:lnTo>
                  <a:lnTo>
                    <a:pt x="1430" y="69"/>
                  </a:lnTo>
                  <a:lnTo>
                    <a:pt x="1396" y="48"/>
                  </a:lnTo>
                  <a:lnTo>
                    <a:pt x="1362" y="29"/>
                  </a:lnTo>
                  <a:lnTo>
                    <a:pt x="1326" y="14"/>
                  </a:lnTo>
                  <a:lnTo>
                    <a:pt x="1309" y="8"/>
                  </a:lnTo>
                  <a:lnTo>
                    <a:pt x="1291" y="3"/>
                  </a:lnTo>
                  <a:lnTo>
                    <a:pt x="1291" y="3"/>
                  </a:lnTo>
                  <a:lnTo>
                    <a:pt x="1273" y="0"/>
                  </a:lnTo>
                  <a:lnTo>
                    <a:pt x="1257" y="0"/>
                  </a:lnTo>
                  <a:lnTo>
                    <a:pt x="1239" y="0"/>
                  </a:lnTo>
                  <a:lnTo>
                    <a:pt x="1220" y="4"/>
                  </a:lnTo>
                  <a:lnTo>
                    <a:pt x="1202" y="8"/>
                  </a:lnTo>
                  <a:lnTo>
                    <a:pt x="1185" y="14"/>
                  </a:lnTo>
                  <a:lnTo>
                    <a:pt x="1167" y="22"/>
                  </a:lnTo>
                  <a:lnTo>
                    <a:pt x="1148" y="31"/>
                  </a:lnTo>
                  <a:lnTo>
                    <a:pt x="1114" y="50"/>
                  </a:lnTo>
                  <a:lnTo>
                    <a:pt x="1080" y="69"/>
                  </a:lnTo>
                  <a:lnTo>
                    <a:pt x="1047" y="90"/>
                  </a:lnTo>
                  <a:lnTo>
                    <a:pt x="1018" y="108"/>
                  </a:lnTo>
                  <a:lnTo>
                    <a:pt x="1018" y="108"/>
                  </a:lnTo>
                  <a:lnTo>
                    <a:pt x="996" y="121"/>
                  </a:lnTo>
                  <a:lnTo>
                    <a:pt x="974" y="136"/>
                  </a:lnTo>
                  <a:lnTo>
                    <a:pt x="929" y="167"/>
                  </a:lnTo>
                  <a:lnTo>
                    <a:pt x="888" y="201"/>
                  </a:lnTo>
                  <a:lnTo>
                    <a:pt x="848" y="235"/>
                  </a:lnTo>
                  <a:lnTo>
                    <a:pt x="808" y="272"/>
                  </a:lnTo>
                  <a:lnTo>
                    <a:pt x="770" y="309"/>
                  </a:lnTo>
                  <a:lnTo>
                    <a:pt x="731" y="344"/>
                  </a:lnTo>
                  <a:lnTo>
                    <a:pt x="691" y="381"/>
                  </a:lnTo>
                  <a:lnTo>
                    <a:pt x="691" y="381"/>
                  </a:lnTo>
                  <a:lnTo>
                    <a:pt x="615" y="446"/>
                  </a:lnTo>
                  <a:lnTo>
                    <a:pt x="538" y="513"/>
                  </a:lnTo>
                  <a:lnTo>
                    <a:pt x="460" y="579"/>
                  </a:lnTo>
                  <a:lnTo>
                    <a:pt x="421" y="613"/>
                  </a:lnTo>
                  <a:lnTo>
                    <a:pt x="384" y="649"/>
                  </a:lnTo>
                  <a:lnTo>
                    <a:pt x="347" y="684"/>
                  </a:lnTo>
                  <a:lnTo>
                    <a:pt x="312" y="720"/>
                  </a:lnTo>
                  <a:lnTo>
                    <a:pt x="278" y="758"/>
                  </a:lnTo>
                  <a:lnTo>
                    <a:pt x="246" y="797"/>
                  </a:lnTo>
                  <a:lnTo>
                    <a:pt x="215" y="837"/>
                  </a:lnTo>
                  <a:lnTo>
                    <a:pt x="186" y="878"/>
                  </a:lnTo>
                  <a:lnTo>
                    <a:pt x="160" y="922"/>
                  </a:lnTo>
                  <a:lnTo>
                    <a:pt x="136" y="967"/>
                  </a:lnTo>
                  <a:lnTo>
                    <a:pt x="136" y="967"/>
                  </a:lnTo>
                  <a:lnTo>
                    <a:pt x="113" y="1019"/>
                  </a:lnTo>
                  <a:lnTo>
                    <a:pt x="90" y="1070"/>
                  </a:lnTo>
                  <a:lnTo>
                    <a:pt x="49" y="1175"/>
                  </a:lnTo>
                  <a:lnTo>
                    <a:pt x="49" y="1175"/>
                  </a:lnTo>
                  <a:lnTo>
                    <a:pt x="39" y="1206"/>
                  </a:lnTo>
                  <a:lnTo>
                    <a:pt x="27" y="1237"/>
                  </a:lnTo>
                  <a:lnTo>
                    <a:pt x="18" y="1270"/>
                  </a:lnTo>
                  <a:lnTo>
                    <a:pt x="11" y="1304"/>
                  </a:lnTo>
                  <a:lnTo>
                    <a:pt x="5" y="1337"/>
                  </a:lnTo>
                  <a:lnTo>
                    <a:pt x="2" y="1369"/>
                  </a:lnTo>
                  <a:lnTo>
                    <a:pt x="0" y="1400"/>
                  </a:lnTo>
                  <a:lnTo>
                    <a:pt x="2" y="1415"/>
                  </a:lnTo>
                  <a:lnTo>
                    <a:pt x="3" y="1430"/>
                  </a:lnTo>
                  <a:lnTo>
                    <a:pt x="6" y="1445"/>
                  </a:lnTo>
                  <a:lnTo>
                    <a:pt x="9" y="1458"/>
                  </a:lnTo>
                  <a:lnTo>
                    <a:pt x="14" y="1471"/>
                  </a:lnTo>
                  <a:lnTo>
                    <a:pt x="20" y="1484"/>
                  </a:lnTo>
                  <a:lnTo>
                    <a:pt x="27" y="1496"/>
                  </a:lnTo>
                  <a:lnTo>
                    <a:pt x="34" y="1508"/>
                  </a:lnTo>
                  <a:lnTo>
                    <a:pt x="43" y="1518"/>
                  </a:lnTo>
                  <a:lnTo>
                    <a:pt x="54" y="1529"/>
                  </a:lnTo>
                  <a:lnTo>
                    <a:pt x="65" y="1538"/>
                  </a:lnTo>
                  <a:lnTo>
                    <a:pt x="77" y="1547"/>
                  </a:lnTo>
                  <a:lnTo>
                    <a:pt x="92" y="1554"/>
                  </a:lnTo>
                  <a:lnTo>
                    <a:pt x="108" y="1560"/>
                  </a:lnTo>
                  <a:lnTo>
                    <a:pt x="124" y="1566"/>
                  </a:lnTo>
                  <a:lnTo>
                    <a:pt x="144" y="1570"/>
                  </a:lnTo>
                  <a:lnTo>
                    <a:pt x="163" y="1573"/>
                  </a:lnTo>
                  <a:lnTo>
                    <a:pt x="185" y="1576"/>
                  </a:lnTo>
                  <a:lnTo>
                    <a:pt x="185" y="1576"/>
                  </a:lnTo>
                  <a:lnTo>
                    <a:pt x="210" y="1575"/>
                  </a:lnTo>
                  <a:lnTo>
                    <a:pt x="234" y="1572"/>
                  </a:lnTo>
                  <a:lnTo>
                    <a:pt x="259" y="1567"/>
                  </a:lnTo>
                  <a:lnTo>
                    <a:pt x="282" y="1558"/>
                  </a:lnTo>
                  <a:lnTo>
                    <a:pt x="306" y="1548"/>
                  </a:lnTo>
                  <a:lnTo>
                    <a:pt x="330" y="1538"/>
                  </a:lnTo>
                  <a:lnTo>
                    <a:pt x="352" y="1524"/>
                  </a:lnTo>
                  <a:lnTo>
                    <a:pt x="374" y="1510"/>
                  </a:lnTo>
                  <a:lnTo>
                    <a:pt x="396" y="1493"/>
                  </a:lnTo>
                  <a:lnTo>
                    <a:pt x="418" y="1477"/>
                  </a:lnTo>
                  <a:lnTo>
                    <a:pt x="460" y="1443"/>
                  </a:lnTo>
                  <a:lnTo>
                    <a:pt x="535" y="1378"/>
                  </a:lnTo>
                  <a:lnTo>
                    <a:pt x="535" y="1378"/>
                  </a:lnTo>
                  <a:lnTo>
                    <a:pt x="553" y="1365"/>
                  </a:lnTo>
                  <a:lnTo>
                    <a:pt x="570" y="1353"/>
                  </a:lnTo>
                  <a:lnTo>
                    <a:pt x="591" y="1341"/>
                  </a:lnTo>
                  <a:lnTo>
                    <a:pt x="612" y="1329"/>
                  </a:lnTo>
                  <a:lnTo>
                    <a:pt x="658" y="1308"/>
                  </a:lnTo>
                  <a:lnTo>
                    <a:pt x="706" y="1289"/>
                  </a:lnTo>
                  <a:lnTo>
                    <a:pt x="758" y="1270"/>
                  </a:lnTo>
                  <a:lnTo>
                    <a:pt x="811" y="1251"/>
                  </a:lnTo>
                  <a:lnTo>
                    <a:pt x="866" y="1233"/>
                  </a:lnTo>
                  <a:lnTo>
                    <a:pt x="919" y="1212"/>
                  </a:lnTo>
                  <a:lnTo>
                    <a:pt x="971" y="1192"/>
                  </a:lnTo>
                  <a:lnTo>
                    <a:pt x="1019" y="1168"/>
                  </a:lnTo>
                  <a:lnTo>
                    <a:pt x="1043" y="1155"/>
                  </a:lnTo>
                  <a:lnTo>
                    <a:pt x="1065" y="1141"/>
                  </a:lnTo>
                  <a:lnTo>
                    <a:pt x="1087" y="1128"/>
                  </a:lnTo>
                  <a:lnTo>
                    <a:pt x="1106" y="1113"/>
                  </a:lnTo>
                  <a:lnTo>
                    <a:pt x="1126" y="1097"/>
                  </a:lnTo>
                  <a:lnTo>
                    <a:pt x="1143" y="1081"/>
                  </a:lnTo>
                  <a:lnTo>
                    <a:pt x="1158" y="1061"/>
                  </a:lnTo>
                  <a:lnTo>
                    <a:pt x="1173" y="1042"/>
                  </a:lnTo>
                  <a:lnTo>
                    <a:pt x="1185" y="1023"/>
                  </a:lnTo>
                  <a:lnTo>
                    <a:pt x="1195" y="1001"/>
                  </a:lnTo>
                  <a:lnTo>
                    <a:pt x="1202" y="979"/>
                  </a:lnTo>
                  <a:lnTo>
                    <a:pt x="1208" y="953"/>
                  </a:lnTo>
                  <a:lnTo>
                    <a:pt x="1205" y="922"/>
                  </a:lnTo>
                  <a:lnTo>
                    <a:pt x="1205" y="922"/>
                  </a:lnTo>
                  <a:lnTo>
                    <a:pt x="1199" y="921"/>
                  </a:lnTo>
                  <a:lnTo>
                    <a:pt x="1194" y="917"/>
                  </a:lnTo>
                  <a:lnTo>
                    <a:pt x="1188" y="912"/>
                  </a:lnTo>
                  <a:lnTo>
                    <a:pt x="1182" y="905"/>
                  </a:lnTo>
                  <a:lnTo>
                    <a:pt x="1177" y="896"/>
                  </a:lnTo>
                  <a:lnTo>
                    <a:pt x="1173" y="885"/>
                  </a:lnTo>
                  <a:lnTo>
                    <a:pt x="1163" y="856"/>
                  </a:lnTo>
                  <a:lnTo>
                    <a:pt x="1163" y="856"/>
                  </a:lnTo>
                  <a:lnTo>
                    <a:pt x="1151" y="814"/>
                  </a:lnTo>
                  <a:lnTo>
                    <a:pt x="1142" y="776"/>
                  </a:lnTo>
                  <a:lnTo>
                    <a:pt x="1137" y="757"/>
                  </a:lnTo>
                  <a:lnTo>
                    <a:pt x="1134" y="739"/>
                  </a:lnTo>
                  <a:lnTo>
                    <a:pt x="1133" y="721"/>
                  </a:lnTo>
                  <a:lnTo>
                    <a:pt x="1133" y="704"/>
                  </a:lnTo>
                  <a:lnTo>
                    <a:pt x="1134" y="686"/>
                  </a:lnTo>
                  <a:lnTo>
                    <a:pt x="1137" y="668"/>
                  </a:lnTo>
                  <a:lnTo>
                    <a:pt x="1142" y="652"/>
                  </a:lnTo>
                  <a:lnTo>
                    <a:pt x="1148" y="634"/>
                  </a:lnTo>
                  <a:lnTo>
                    <a:pt x="1157" y="616"/>
                  </a:lnTo>
                  <a:lnTo>
                    <a:pt x="1167" y="599"/>
                  </a:lnTo>
                  <a:lnTo>
                    <a:pt x="1179" y="579"/>
                  </a:lnTo>
                  <a:lnTo>
                    <a:pt x="1195" y="562"/>
                  </a:lnTo>
                  <a:lnTo>
                    <a:pt x="1195" y="562"/>
                  </a:lnTo>
                  <a:lnTo>
                    <a:pt x="1211" y="542"/>
                  </a:lnTo>
                  <a:lnTo>
                    <a:pt x="1228" y="526"/>
                  </a:lnTo>
                  <a:lnTo>
                    <a:pt x="1247" y="508"/>
                  </a:lnTo>
                  <a:lnTo>
                    <a:pt x="1266" y="494"/>
                  </a:lnTo>
                  <a:lnTo>
                    <a:pt x="1285" y="480"/>
                  </a:lnTo>
                  <a:lnTo>
                    <a:pt x="1307" y="467"/>
                  </a:lnTo>
                  <a:lnTo>
                    <a:pt x="1328" y="457"/>
                  </a:lnTo>
                  <a:lnTo>
                    <a:pt x="1350" y="448"/>
                  </a:lnTo>
                  <a:lnTo>
                    <a:pt x="1374" y="440"/>
                  </a:lnTo>
                  <a:lnTo>
                    <a:pt x="1396" y="434"/>
                  </a:lnTo>
                  <a:lnTo>
                    <a:pt x="1419" y="430"/>
                  </a:lnTo>
                  <a:lnTo>
                    <a:pt x="1443" y="428"/>
                  </a:lnTo>
                  <a:lnTo>
                    <a:pt x="1467" y="428"/>
                  </a:lnTo>
                  <a:lnTo>
                    <a:pt x="1490" y="431"/>
                  </a:lnTo>
                  <a:lnTo>
                    <a:pt x="1514" y="436"/>
                  </a:lnTo>
                  <a:lnTo>
                    <a:pt x="1538" y="443"/>
                  </a:lnTo>
                  <a:lnTo>
                    <a:pt x="1538" y="443"/>
                  </a:lnTo>
                  <a:lnTo>
                    <a:pt x="1617" y="471"/>
                  </a:lnTo>
                  <a:lnTo>
                    <a:pt x="1656" y="485"/>
                  </a:lnTo>
                  <a:lnTo>
                    <a:pt x="1696" y="496"/>
                  </a:lnTo>
                  <a:lnTo>
                    <a:pt x="1684" y="446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1" name="Freeform 18">
              <a:extLst>
                <a:ext uri="{FF2B5EF4-FFF2-40B4-BE49-F238E27FC236}">
                  <a16:creationId xmlns:a16="http://schemas.microsoft.com/office/drawing/2014/main" id="{A6AE1E1D-407F-6D65-ED56-759455257565}"/>
                </a:ext>
              </a:extLst>
            </p:cNvPr>
            <p:cNvSpPr>
              <a:spLocks/>
            </p:cNvSpPr>
            <p:nvPr/>
          </p:nvSpPr>
          <p:spPr bwMode="auto">
            <a:xfrm>
              <a:off x="2210" y="1476"/>
              <a:ext cx="906" cy="1146"/>
            </a:xfrm>
            <a:custGeom>
              <a:avLst/>
              <a:gdLst>
                <a:gd name="T0" fmla="*/ 1276 w 2717"/>
                <a:gd name="T1" fmla="*/ 3426 h 3436"/>
                <a:gd name="T2" fmla="*/ 684 w 2717"/>
                <a:gd name="T3" fmla="*/ 3409 h 3436"/>
                <a:gd name="T4" fmla="*/ 523 w 2717"/>
                <a:gd name="T5" fmla="*/ 3346 h 3436"/>
                <a:gd name="T6" fmla="*/ 503 w 2717"/>
                <a:gd name="T7" fmla="*/ 3270 h 3436"/>
                <a:gd name="T8" fmla="*/ 536 w 2717"/>
                <a:gd name="T9" fmla="*/ 3133 h 3436"/>
                <a:gd name="T10" fmla="*/ 636 w 2717"/>
                <a:gd name="T11" fmla="*/ 2907 h 3436"/>
                <a:gd name="T12" fmla="*/ 700 w 2717"/>
                <a:gd name="T13" fmla="*/ 2677 h 3436"/>
                <a:gd name="T14" fmla="*/ 709 w 2717"/>
                <a:gd name="T15" fmla="*/ 2503 h 3436"/>
                <a:gd name="T16" fmla="*/ 682 w 2717"/>
                <a:gd name="T17" fmla="*/ 2194 h 3436"/>
                <a:gd name="T18" fmla="*/ 619 w 2717"/>
                <a:gd name="T19" fmla="*/ 1885 h 3436"/>
                <a:gd name="T20" fmla="*/ 539 w 2717"/>
                <a:gd name="T21" fmla="*/ 1638 h 3436"/>
                <a:gd name="T22" fmla="*/ 419 w 2717"/>
                <a:gd name="T23" fmla="*/ 1366 h 3436"/>
                <a:gd name="T24" fmla="*/ 269 w 2717"/>
                <a:gd name="T25" fmla="*/ 1113 h 3436"/>
                <a:gd name="T26" fmla="*/ 115 w 2717"/>
                <a:gd name="T27" fmla="*/ 898 h 3436"/>
                <a:gd name="T28" fmla="*/ 1 w 2717"/>
                <a:gd name="T29" fmla="*/ 764 h 3436"/>
                <a:gd name="T30" fmla="*/ 13 w 2717"/>
                <a:gd name="T31" fmla="*/ 656 h 3436"/>
                <a:gd name="T32" fmla="*/ 84 w 2717"/>
                <a:gd name="T33" fmla="*/ 712 h 3436"/>
                <a:gd name="T34" fmla="*/ 230 w 2717"/>
                <a:gd name="T35" fmla="*/ 568 h 3436"/>
                <a:gd name="T36" fmla="*/ 337 w 2717"/>
                <a:gd name="T37" fmla="*/ 383 h 3436"/>
                <a:gd name="T38" fmla="*/ 388 w 2717"/>
                <a:gd name="T39" fmla="*/ 221 h 3436"/>
                <a:gd name="T40" fmla="*/ 413 w 2717"/>
                <a:gd name="T41" fmla="*/ 21 h 3436"/>
                <a:gd name="T42" fmla="*/ 613 w 2717"/>
                <a:gd name="T43" fmla="*/ 249 h 3436"/>
                <a:gd name="T44" fmla="*/ 929 w 2717"/>
                <a:gd name="T45" fmla="*/ 647 h 3436"/>
                <a:gd name="T46" fmla="*/ 1082 w 2717"/>
                <a:gd name="T47" fmla="*/ 774 h 3436"/>
                <a:gd name="T48" fmla="*/ 1261 w 2717"/>
                <a:gd name="T49" fmla="*/ 963 h 3436"/>
                <a:gd name="T50" fmla="*/ 1474 w 2717"/>
                <a:gd name="T51" fmla="*/ 1102 h 3436"/>
                <a:gd name="T52" fmla="*/ 1633 w 2717"/>
                <a:gd name="T53" fmla="*/ 1160 h 3436"/>
                <a:gd name="T54" fmla="*/ 1726 w 2717"/>
                <a:gd name="T55" fmla="*/ 1166 h 3436"/>
                <a:gd name="T56" fmla="*/ 1858 w 2717"/>
                <a:gd name="T57" fmla="*/ 1120 h 3436"/>
                <a:gd name="T58" fmla="*/ 1921 w 2717"/>
                <a:gd name="T59" fmla="*/ 1058 h 3436"/>
                <a:gd name="T60" fmla="*/ 1957 w 2717"/>
                <a:gd name="T61" fmla="*/ 974 h 3436"/>
                <a:gd name="T62" fmla="*/ 1958 w 2717"/>
                <a:gd name="T63" fmla="*/ 873 h 3436"/>
                <a:gd name="T64" fmla="*/ 1927 w 2717"/>
                <a:gd name="T65" fmla="*/ 790 h 3436"/>
                <a:gd name="T66" fmla="*/ 1852 w 2717"/>
                <a:gd name="T67" fmla="*/ 703 h 3436"/>
                <a:gd name="T68" fmla="*/ 1791 w 2717"/>
                <a:gd name="T69" fmla="*/ 626 h 3436"/>
                <a:gd name="T70" fmla="*/ 1887 w 2717"/>
                <a:gd name="T71" fmla="*/ 559 h 3436"/>
                <a:gd name="T72" fmla="*/ 2073 w 2717"/>
                <a:gd name="T73" fmla="*/ 355 h 3436"/>
                <a:gd name="T74" fmla="*/ 2236 w 2717"/>
                <a:gd name="T75" fmla="*/ 160 h 3436"/>
                <a:gd name="T76" fmla="*/ 2305 w 2717"/>
                <a:gd name="T77" fmla="*/ 14 h 3436"/>
                <a:gd name="T78" fmla="*/ 2377 w 2717"/>
                <a:gd name="T79" fmla="*/ 51 h 3436"/>
                <a:gd name="T80" fmla="*/ 2503 w 2717"/>
                <a:gd name="T81" fmla="*/ 286 h 3436"/>
                <a:gd name="T82" fmla="*/ 2594 w 2717"/>
                <a:gd name="T83" fmla="*/ 412 h 3436"/>
                <a:gd name="T84" fmla="*/ 2704 w 2717"/>
                <a:gd name="T85" fmla="*/ 568 h 3436"/>
                <a:gd name="T86" fmla="*/ 2714 w 2717"/>
                <a:gd name="T87" fmla="*/ 651 h 3436"/>
                <a:gd name="T88" fmla="*/ 2633 w 2717"/>
                <a:gd name="T89" fmla="*/ 821 h 3436"/>
                <a:gd name="T90" fmla="*/ 2496 w 2717"/>
                <a:gd name="T91" fmla="*/ 1048 h 3436"/>
                <a:gd name="T92" fmla="*/ 2389 w 2717"/>
                <a:gd name="T93" fmla="*/ 1190 h 3436"/>
                <a:gd name="T94" fmla="*/ 2374 w 2717"/>
                <a:gd name="T95" fmla="*/ 1272 h 3436"/>
                <a:gd name="T96" fmla="*/ 2518 w 2717"/>
                <a:gd name="T97" fmla="*/ 1465 h 3436"/>
                <a:gd name="T98" fmla="*/ 2584 w 2717"/>
                <a:gd name="T99" fmla="*/ 1697 h 3436"/>
                <a:gd name="T100" fmla="*/ 2586 w 2717"/>
                <a:gd name="T101" fmla="*/ 1865 h 3436"/>
                <a:gd name="T102" fmla="*/ 2528 w 2717"/>
                <a:gd name="T103" fmla="*/ 2046 h 3436"/>
                <a:gd name="T104" fmla="*/ 2429 w 2717"/>
                <a:gd name="T105" fmla="*/ 2220 h 3436"/>
                <a:gd name="T106" fmla="*/ 2367 w 2717"/>
                <a:gd name="T107" fmla="*/ 2380 h 3436"/>
                <a:gd name="T108" fmla="*/ 2342 w 2717"/>
                <a:gd name="T109" fmla="*/ 2549 h 3436"/>
                <a:gd name="T110" fmla="*/ 2360 w 2717"/>
                <a:gd name="T111" fmla="*/ 2769 h 3436"/>
                <a:gd name="T112" fmla="*/ 2422 w 2717"/>
                <a:gd name="T113" fmla="*/ 3069 h 3436"/>
                <a:gd name="T114" fmla="*/ 2482 w 2717"/>
                <a:gd name="T115" fmla="*/ 3328 h 3436"/>
                <a:gd name="T116" fmla="*/ 2327 w 2717"/>
                <a:gd name="T117" fmla="*/ 3377 h 34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2717" h="3436">
                  <a:moveTo>
                    <a:pt x="2149" y="3436"/>
                  </a:moveTo>
                  <a:lnTo>
                    <a:pt x="2149" y="3436"/>
                  </a:lnTo>
                  <a:lnTo>
                    <a:pt x="1974" y="3436"/>
                  </a:lnTo>
                  <a:lnTo>
                    <a:pt x="1800" y="3433"/>
                  </a:lnTo>
                  <a:lnTo>
                    <a:pt x="1450" y="3429"/>
                  </a:lnTo>
                  <a:lnTo>
                    <a:pt x="1276" y="3426"/>
                  </a:lnTo>
                  <a:lnTo>
                    <a:pt x="1100" y="3424"/>
                  </a:lnTo>
                  <a:lnTo>
                    <a:pt x="926" y="3424"/>
                  </a:lnTo>
                  <a:lnTo>
                    <a:pt x="752" y="3426"/>
                  </a:lnTo>
                  <a:lnTo>
                    <a:pt x="726" y="3418"/>
                  </a:lnTo>
                  <a:lnTo>
                    <a:pt x="726" y="3418"/>
                  </a:lnTo>
                  <a:lnTo>
                    <a:pt x="684" y="3409"/>
                  </a:lnTo>
                  <a:lnTo>
                    <a:pt x="639" y="3399"/>
                  </a:lnTo>
                  <a:lnTo>
                    <a:pt x="619" y="3393"/>
                  </a:lnTo>
                  <a:lnTo>
                    <a:pt x="598" y="3386"/>
                  </a:lnTo>
                  <a:lnTo>
                    <a:pt x="579" y="3377"/>
                  </a:lnTo>
                  <a:lnTo>
                    <a:pt x="561" y="3367"/>
                  </a:lnTo>
                  <a:lnTo>
                    <a:pt x="523" y="3346"/>
                  </a:lnTo>
                  <a:lnTo>
                    <a:pt x="523" y="3346"/>
                  </a:lnTo>
                  <a:lnTo>
                    <a:pt x="517" y="3338"/>
                  </a:lnTo>
                  <a:lnTo>
                    <a:pt x="514" y="3330"/>
                  </a:lnTo>
                  <a:lnTo>
                    <a:pt x="508" y="3310"/>
                  </a:lnTo>
                  <a:lnTo>
                    <a:pt x="505" y="3291"/>
                  </a:lnTo>
                  <a:lnTo>
                    <a:pt x="503" y="3270"/>
                  </a:lnTo>
                  <a:lnTo>
                    <a:pt x="505" y="3248"/>
                  </a:lnTo>
                  <a:lnTo>
                    <a:pt x="509" y="3225"/>
                  </a:lnTo>
                  <a:lnTo>
                    <a:pt x="514" y="3202"/>
                  </a:lnTo>
                  <a:lnTo>
                    <a:pt x="520" y="3179"/>
                  </a:lnTo>
                  <a:lnTo>
                    <a:pt x="527" y="3155"/>
                  </a:lnTo>
                  <a:lnTo>
                    <a:pt x="536" y="3133"/>
                  </a:lnTo>
                  <a:lnTo>
                    <a:pt x="554" y="3090"/>
                  </a:lnTo>
                  <a:lnTo>
                    <a:pt x="571" y="3052"/>
                  </a:lnTo>
                  <a:lnTo>
                    <a:pt x="588" y="3019"/>
                  </a:lnTo>
                  <a:lnTo>
                    <a:pt x="588" y="3019"/>
                  </a:lnTo>
                  <a:lnTo>
                    <a:pt x="613" y="2963"/>
                  </a:lnTo>
                  <a:lnTo>
                    <a:pt x="636" y="2907"/>
                  </a:lnTo>
                  <a:lnTo>
                    <a:pt x="657" y="2850"/>
                  </a:lnTo>
                  <a:lnTo>
                    <a:pt x="675" y="2793"/>
                  </a:lnTo>
                  <a:lnTo>
                    <a:pt x="682" y="2765"/>
                  </a:lnTo>
                  <a:lnTo>
                    <a:pt x="690" y="2735"/>
                  </a:lnTo>
                  <a:lnTo>
                    <a:pt x="695" y="2707"/>
                  </a:lnTo>
                  <a:lnTo>
                    <a:pt x="700" y="2677"/>
                  </a:lnTo>
                  <a:lnTo>
                    <a:pt x="704" y="2646"/>
                  </a:lnTo>
                  <a:lnTo>
                    <a:pt x="707" y="2617"/>
                  </a:lnTo>
                  <a:lnTo>
                    <a:pt x="709" y="2586"/>
                  </a:lnTo>
                  <a:lnTo>
                    <a:pt x="710" y="2553"/>
                  </a:lnTo>
                  <a:lnTo>
                    <a:pt x="710" y="2553"/>
                  </a:lnTo>
                  <a:lnTo>
                    <a:pt x="709" y="2503"/>
                  </a:lnTo>
                  <a:lnTo>
                    <a:pt x="707" y="2453"/>
                  </a:lnTo>
                  <a:lnTo>
                    <a:pt x="704" y="2401"/>
                  </a:lnTo>
                  <a:lnTo>
                    <a:pt x="701" y="2349"/>
                  </a:lnTo>
                  <a:lnTo>
                    <a:pt x="695" y="2297"/>
                  </a:lnTo>
                  <a:lnTo>
                    <a:pt x="690" y="2245"/>
                  </a:lnTo>
                  <a:lnTo>
                    <a:pt x="682" y="2194"/>
                  </a:lnTo>
                  <a:lnTo>
                    <a:pt x="675" y="2142"/>
                  </a:lnTo>
                  <a:lnTo>
                    <a:pt x="666" y="2090"/>
                  </a:lnTo>
                  <a:lnTo>
                    <a:pt x="656" y="2038"/>
                  </a:lnTo>
                  <a:lnTo>
                    <a:pt x="644" y="1987"/>
                  </a:lnTo>
                  <a:lnTo>
                    <a:pt x="632" y="1936"/>
                  </a:lnTo>
                  <a:lnTo>
                    <a:pt x="619" y="1885"/>
                  </a:lnTo>
                  <a:lnTo>
                    <a:pt x="604" y="1833"/>
                  </a:lnTo>
                  <a:lnTo>
                    <a:pt x="589" y="1783"/>
                  </a:lnTo>
                  <a:lnTo>
                    <a:pt x="573" y="1732"/>
                  </a:lnTo>
                  <a:lnTo>
                    <a:pt x="573" y="1732"/>
                  </a:lnTo>
                  <a:lnTo>
                    <a:pt x="557" y="1685"/>
                  </a:lnTo>
                  <a:lnTo>
                    <a:pt x="539" y="1638"/>
                  </a:lnTo>
                  <a:lnTo>
                    <a:pt x="521" y="1592"/>
                  </a:lnTo>
                  <a:lnTo>
                    <a:pt x="503" y="1544"/>
                  </a:lnTo>
                  <a:lnTo>
                    <a:pt x="483" y="1499"/>
                  </a:lnTo>
                  <a:lnTo>
                    <a:pt x="462" y="1454"/>
                  </a:lnTo>
                  <a:lnTo>
                    <a:pt x="441" y="1410"/>
                  </a:lnTo>
                  <a:lnTo>
                    <a:pt x="419" y="1366"/>
                  </a:lnTo>
                  <a:lnTo>
                    <a:pt x="396" y="1321"/>
                  </a:lnTo>
                  <a:lnTo>
                    <a:pt x="372" y="1278"/>
                  </a:lnTo>
                  <a:lnTo>
                    <a:pt x="347" y="1235"/>
                  </a:lnTo>
                  <a:lnTo>
                    <a:pt x="322" y="1194"/>
                  </a:lnTo>
                  <a:lnTo>
                    <a:pt x="297" y="1153"/>
                  </a:lnTo>
                  <a:lnTo>
                    <a:pt x="269" y="1113"/>
                  </a:lnTo>
                  <a:lnTo>
                    <a:pt x="241" y="1074"/>
                  </a:lnTo>
                  <a:lnTo>
                    <a:pt x="213" y="1036"/>
                  </a:lnTo>
                  <a:lnTo>
                    <a:pt x="213" y="1036"/>
                  </a:lnTo>
                  <a:lnTo>
                    <a:pt x="180" y="990"/>
                  </a:lnTo>
                  <a:lnTo>
                    <a:pt x="148" y="943"/>
                  </a:lnTo>
                  <a:lnTo>
                    <a:pt x="115" y="898"/>
                  </a:lnTo>
                  <a:lnTo>
                    <a:pt x="97" y="876"/>
                  </a:lnTo>
                  <a:lnTo>
                    <a:pt x="78" y="855"/>
                  </a:lnTo>
                  <a:lnTo>
                    <a:pt x="78" y="855"/>
                  </a:lnTo>
                  <a:lnTo>
                    <a:pt x="35" y="805"/>
                  </a:lnTo>
                  <a:lnTo>
                    <a:pt x="9" y="774"/>
                  </a:lnTo>
                  <a:lnTo>
                    <a:pt x="1" y="764"/>
                  </a:lnTo>
                  <a:lnTo>
                    <a:pt x="0" y="759"/>
                  </a:lnTo>
                  <a:lnTo>
                    <a:pt x="1" y="730"/>
                  </a:lnTo>
                  <a:lnTo>
                    <a:pt x="1" y="730"/>
                  </a:lnTo>
                  <a:lnTo>
                    <a:pt x="4" y="713"/>
                  </a:lnTo>
                  <a:lnTo>
                    <a:pt x="6" y="694"/>
                  </a:lnTo>
                  <a:lnTo>
                    <a:pt x="13" y="656"/>
                  </a:lnTo>
                  <a:lnTo>
                    <a:pt x="10" y="620"/>
                  </a:lnTo>
                  <a:lnTo>
                    <a:pt x="10" y="620"/>
                  </a:lnTo>
                  <a:lnTo>
                    <a:pt x="43" y="663"/>
                  </a:lnTo>
                  <a:lnTo>
                    <a:pt x="75" y="704"/>
                  </a:lnTo>
                  <a:lnTo>
                    <a:pt x="84" y="712"/>
                  </a:lnTo>
                  <a:lnTo>
                    <a:pt x="84" y="712"/>
                  </a:lnTo>
                  <a:lnTo>
                    <a:pt x="112" y="691"/>
                  </a:lnTo>
                  <a:lnTo>
                    <a:pt x="139" y="670"/>
                  </a:lnTo>
                  <a:lnTo>
                    <a:pt x="164" y="647"/>
                  </a:lnTo>
                  <a:lnTo>
                    <a:pt x="187" y="622"/>
                  </a:lnTo>
                  <a:lnTo>
                    <a:pt x="210" y="596"/>
                  </a:lnTo>
                  <a:lnTo>
                    <a:pt x="230" y="568"/>
                  </a:lnTo>
                  <a:lnTo>
                    <a:pt x="249" y="540"/>
                  </a:lnTo>
                  <a:lnTo>
                    <a:pt x="267" y="511"/>
                  </a:lnTo>
                  <a:lnTo>
                    <a:pt x="267" y="511"/>
                  </a:lnTo>
                  <a:lnTo>
                    <a:pt x="303" y="449"/>
                  </a:lnTo>
                  <a:lnTo>
                    <a:pt x="320" y="416"/>
                  </a:lnTo>
                  <a:lnTo>
                    <a:pt x="337" y="383"/>
                  </a:lnTo>
                  <a:lnTo>
                    <a:pt x="351" y="349"/>
                  </a:lnTo>
                  <a:lnTo>
                    <a:pt x="365" y="315"/>
                  </a:lnTo>
                  <a:lnTo>
                    <a:pt x="376" y="281"/>
                  </a:lnTo>
                  <a:lnTo>
                    <a:pt x="384" y="246"/>
                  </a:lnTo>
                  <a:lnTo>
                    <a:pt x="384" y="246"/>
                  </a:lnTo>
                  <a:lnTo>
                    <a:pt x="388" y="221"/>
                  </a:lnTo>
                  <a:lnTo>
                    <a:pt x="390" y="196"/>
                  </a:lnTo>
                  <a:lnTo>
                    <a:pt x="391" y="171"/>
                  </a:lnTo>
                  <a:lnTo>
                    <a:pt x="391" y="145"/>
                  </a:lnTo>
                  <a:lnTo>
                    <a:pt x="388" y="95"/>
                  </a:lnTo>
                  <a:lnTo>
                    <a:pt x="387" y="45"/>
                  </a:lnTo>
                  <a:lnTo>
                    <a:pt x="413" y="21"/>
                  </a:lnTo>
                  <a:lnTo>
                    <a:pt x="413" y="21"/>
                  </a:lnTo>
                  <a:lnTo>
                    <a:pt x="449" y="57"/>
                  </a:lnTo>
                  <a:lnTo>
                    <a:pt x="483" y="94"/>
                  </a:lnTo>
                  <a:lnTo>
                    <a:pt x="517" y="132"/>
                  </a:lnTo>
                  <a:lnTo>
                    <a:pt x="549" y="171"/>
                  </a:lnTo>
                  <a:lnTo>
                    <a:pt x="613" y="249"/>
                  </a:lnTo>
                  <a:lnTo>
                    <a:pt x="675" y="330"/>
                  </a:lnTo>
                  <a:lnTo>
                    <a:pt x="735" y="412"/>
                  </a:lnTo>
                  <a:lnTo>
                    <a:pt x="797" y="491"/>
                  </a:lnTo>
                  <a:lnTo>
                    <a:pt x="861" y="571"/>
                  </a:lnTo>
                  <a:lnTo>
                    <a:pt x="895" y="610"/>
                  </a:lnTo>
                  <a:lnTo>
                    <a:pt x="929" y="647"/>
                  </a:lnTo>
                  <a:lnTo>
                    <a:pt x="970" y="636"/>
                  </a:lnTo>
                  <a:lnTo>
                    <a:pt x="976" y="664"/>
                  </a:lnTo>
                  <a:lnTo>
                    <a:pt x="976" y="664"/>
                  </a:lnTo>
                  <a:lnTo>
                    <a:pt x="1013" y="699"/>
                  </a:lnTo>
                  <a:lnTo>
                    <a:pt x="1048" y="737"/>
                  </a:lnTo>
                  <a:lnTo>
                    <a:pt x="1082" y="774"/>
                  </a:lnTo>
                  <a:lnTo>
                    <a:pt x="1116" y="814"/>
                  </a:lnTo>
                  <a:lnTo>
                    <a:pt x="1150" y="852"/>
                  </a:lnTo>
                  <a:lnTo>
                    <a:pt x="1186" y="891"/>
                  </a:lnTo>
                  <a:lnTo>
                    <a:pt x="1223" y="928"/>
                  </a:lnTo>
                  <a:lnTo>
                    <a:pt x="1242" y="945"/>
                  </a:lnTo>
                  <a:lnTo>
                    <a:pt x="1261" y="963"/>
                  </a:lnTo>
                  <a:lnTo>
                    <a:pt x="1261" y="963"/>
                  </a:lnTo>
                  <a:lnTo>
                    <a:pt x="1304" y="997"/>
                  </a:lnTo>
                  <a:lnTo>
                    <a:pt x="1350" y="1030"/>
                  </a:lnTo>
                  <a:lnTo>
                    <a:pt x="1398" y="1061"/>
                  </a:lnTo>
                  <a:lnTo>
                    <a:pt x="1447" y="1090"/>
                  </a:lnTo>
                  <a:lnTo>
                    <a:pt x="1474" y="1102"/>
                  </a:lnTo>
                  <a:lnTo>
                    <a:pt x="1499" y="1116"/>
                  </a:lnTo>
                  <a:lnTo>
                    <a:pt x="1525" y="1126"/>
                  </a:lnTo>
                  <a:lnTo>
                    <a:pt x="1552" y="1136"/>
                  </a:lnTo>
                  <a:lnTo>
                    <a:pt x="1579" y="1145"/>
                  </a:lnTo>
                  <a:lnTo>
                    <a:pt x="1605" y="1154"/>
                  </a:lnTo>
                  <a:lnTo>
                    <a:pt x="1633" y="1160"/>
                  </a:lnTo>
                  <a:lnTo>
                    <a:pt x="1660" y="1164"/>
                  </a:lnTo>
                  <a:lnTo>
                    <a:pt x="1660" y="1164"/>
                  </a:lnTo>
                  <a:lnTo>
                    <a:pt x="1677" y="1166"/>
                  </a:lnTo>
                  <a:lnTo>
                    <a:pt x="1694" y="1167"/>
                  </a:lnTo>
                  <a:lnTo>
                    <a:pt x="1710" y="1167"/>
                  </a:lnTo>
                  <a:lnTo>
                    <a:pt x="1726" y="1166"/>
                  </a:lnTo>
                  <a:lnTo>
                    <a:pt x="1742" y="1164"/>
                  </a:lnTo>
                  <a:lnTo>
                    <a:pt x="1759" y="1161"/>
                  </a:lnTo>
                  <a:lnTo>
                    <a:pt x="1788" y="1154"/>
                  </a:lnTo>
                  <a:lnTo>
                    <a:pt x="1818" y="1142"/>
                  </a:lnTo>
                  <a:lnTo>
                    <a:pt x="1844" y="1129"/>
                  </a:lnTo>
                  <a:lnTo>
                    <a:pt x="1858" y="1120"/>
                  </a:lnTo>
                  <a:lnTo>
                    <a:pt x="1869" y="1111"/>
                  </a:lnTo>
                  <a:lnTo>
                    <a:pt x="1881" y="1102"/>
                  </a:lnTo>
                  <a:lnTo>
                    <a:pt x="1892" y="1092"/>
                  </a:lnTo>
                  <a:lnTo>
                    <a:pt x="1902" y="1082"/>
                  </a:lnTo>
                  <a:lnTo>
                    <a:pt x="1912" y="1070"/>
                  </a:lnTo>
                  <a:lnTo>
                    <a:pt x="1921" y="1058"/>
                  </a:lnTo>
                  <a:lnTo>
                    <a:pt x="1928" y="1045"/>
                  </a:lnTo>
                  <a:lnTo>
                    <a:pt x="1936" y="1031"/>
                  </a:lnTo>
                  <a:lnTo>
                    <a:pt x="1943" y="1018"/>
                  </a:lnTo>
                  <a:lnTo>
                    <a:pt x="1948" y="1003"/>
                  </a:lnTo>
                  <a:lnTo>
                    <a:pt x="1954" y="988"/>
                  </a:lnTo>
                  <a:lnTo>
                    <a:pt x="1957" y="974"/>
                  </a:lnTo>
                  <a:lnTo>
                    <a:pt x="1960" y="959"/>
                  </a:lnTo>
                  <a:lnTo>
                    <a:pt x="1961" y="943"/>
                  </a:lnTo>
                  <a:lnTo>
                    <a:pt x="1962" y="925"/>
                  </a:lnTo>
                  <a:lnTo>
                    <a:pt x="1962" y="909"/>
                  </a:lnTo>
                  <a:lnTo>
                    <a:pt x="1961" y="891"/>
                  </a:lnTo>
                  <a:lnTo>
                    <a:pt x="1958" y="873"/>
                  </a:lnTo>
                  <a:lnTo>
                    <a:pt x="1955" y="855"/>
                  </a:lnTo>
                  <a:lnTo>
                    <a:pt x="1955" y="855"/>
                  </a:lnTo>
                  <a:lnTo>
                    <a:pt x="1951" y="839"/>
                  </a:lnTo>
                  <a:lnTo>
                    <a:pt x="1943" y="823"/>
                  </a:lnTo>
                  <a:lnTo>
                    <a:pt x="1936" y="806"/>
                  </a:lnTo>
                  <a:lnTo>
                    <a:pt x="1927" y="790"/>
                  </a:lnTo>
                  <a:lnTo>
                    <a:pt x="1917" y="774"/>
                  </a:lnTo>
                  <a:lnTo>
                    <a:pt x="1905" y="759"/>
                  </a:lnTo>
                  <a:lnTo>
                    <a:pt x="1893" y="744"/>
                  </a:lnTo>
                  <a:lnTo>
                    <a:pt x="1880" y="730"/>
                  </a:lnTo>
                  <a:lnTo>
                    <a:pt x="1866" y="716"/>
                  </a:lnTo>
                  <a:lnTo>
                    <a:pt x="1852" y="703"/>
                  </a:lnTo>
                  <a:lnTo>
                    <a:pt x="1822" y="679"/>
                  </a:lnTo>
                  <a:lnTo>
                    <a:pt x="1806" y="669"/>
                  </a:lnTo>
                  <a:lnTo>
                    <a:pt x="1791" y="659"/>
                  </a:lnTo>
                  <a:lnTo>
                    <a:pt x="1775" y="651"/>
                  </a:lnTo>
                  <a:lnTo>
                    <a:pt x="1760" y="644"/>
                  </a:lnTo>
                  <a:lnTo>
                    <a:pt x="1791" y="626"/>
                  </a:lnTo>
                  <a:lnTo>
                    <a:pt x="1791" y="626"/>
                  </a:lnTo>
                  <a:lnTo>
                    <a:pt x="1810" y="616"/>
                  </a:lnTo>
                  <a:lnTo>
                    <a:pt x="1830" y="604"/>
                  </a:lnTo>
                  <a:lnTo>
                    <a:pt x="1849" y="591"/>
                  </a:lnTo>
                  <a:lnTo>
                    <a:pt x="1868" y="576"/>
                  </a:lnTo>
                  <a:lnTo>
                    <a:pt x="1887" y="559"/>
                  </a:lnTo>
                  <a:lnTo>
                    <a:pt x="1906" y="542"/>
                  </a:lnTo>
                  <a:lnTo>
                    <a:pt x="1943" y="505"/>
                  </a:lnTo>
                  <a:lnTo>
                    <a:pt x="1980" y="465"/>
                  </a:lnTo>
                  <a:lnTo>
                    <a:pt x="2014" y="426"/>
                  </a:lnTo>
                  <a:lnTo>
                    <a:pt x="2073" y="355"/>
                  </a:lnTo>
                  <a:lnTo>
                    <a:pt x="2073" y="355"/>
                  </a:lnTo>
                  <a:lnTo>
                    <a:pt x="2131" y="289"/>
                  </a:lnTo>
                  <a:lnTo>
                    <a:pt x="2163" y="252"/>
                  </a:lnTo>
                  <a:lnTo>
                    <a:pt x="2196" y="212"/>
                  </a:lnTo>
                  <a:lnTo>
                    <a:pt x="2196" y="212"/>
                  </a:lnTo>
                  <a:lnTo>
                    <a:pt x="2216" y="187"/>
                  </a:lnTo>
                  <a:lnTo>
                    <a:pt x="2236" y="160"/>
                  </a:lnTo>
                  <a:lnTo>
                    <a:pt x="2253" y="134"/>
                  </a:lnTo>
                  <a:lnTo>
                    <a:pt x="2270" y="105"/>
                  </a:lnTo>
                  <a:lnTo>
                    <a:pt x="2284" y="79"/>
                  </a:lnTo>
                  <a:lnTo>
                    <a:pt x="2295" y="52"/>
                  </a:lnTo>
                  <a:lnTo>
                    <a:pt x="2302" y="27"/>
                  </a:lnTo>
                  <a:lnTo>
                    <a:pt x="2305" y="14"/>
                  </a:lnTo>
                  <a:lnTo>
                    <a:pt x="2307" y="0"/>
                  </a:lnTo>
                  <a:lnTo>
                    <a:pt x="2333" y="6"/>
                  </a:lnTo>
                  <a:lnTo>
                    <a:pt x="2333" y="6"/>
                  </a:lnTo>
                  <a:lnTo>
                    <a:pt x="2349" y="18"/>
                  </a:lnTo>
                  <a:lnTo>
                    <a:pt x="2364" y="33"/>
                  </a:lnTo>
                  <a:lnTo>
                    <a:pt x="2377" y="51"/>
                  </a:lnTo>
                  <a:lnTo>
                    <a:pt x="2391" y="68"/>
                  </a:lnTo>
                  <a:lnTo>
                    <a:pt x="2404" y="89"/>
                  </a:lnTo>
                  <a:lnTo>
                    <a:pt x="2416" y="110"/>
                  </a:lnTo>
                  <a:lnTo>
                    <a:pt x="2439" y="153"/>
                  </a:lnTo>
                  <a:lnTo>
                    <a:pt x="2481" y="243"/>
                  </a:lnTo>
                  <a:lnTo>
                    <a:pt x="2503" y="286"/>
                  </a:lnTo>
                  <a:lnTo>
                    <a:pt x="2513" y="305"/>
                  </a:lnTo>
                  <a:lnTo>
                    <a:pt x="2525" y="324"/>
                  </a:lnTo>
                  <a:lnTo>
                    <a:pt x="2525" y="324"/>
                  </a:lnTo>
                  <a:lnTo>
                    <a:pt x="2538" y="344"/>
                  </a:lnTo>
                  <a:lnTo>
                    <a:pt x="2556" y="364"/>
                  </a:lnTo>
                  <a:lnTo>
                    <a:pt x="2594" y="412"/>
                  </a:lnTo>
                  <a:lnTo>
                    <a:pt x="2637" y="463"/>
                  </a:lnTo>
                  <a:lnTo>
                    <a:pt x="2657" y="490"/>
                  </a:lnTo>
                  <a:lnTo>
                    <a:pt x="2676" y="517"/>
                  </a:lnTo>
                  <a:lnTo>
                    <a:pt x="2676" y="517"/>
                  </a:lnTo>
                  <a:lnTo>
                    <a:pt x="2690" y="543"/>
                  </a:lnTo>
                  <a:lnTo>
                    <a:pt x="2704" y="568"/>
                  </a:lnTo>
                  <a:lnTo>
                    <a:pt x="2713" y="592"/>
                  </a:lnTo>
                  <a:lnTo>
                    <a:pt x="2716" y="604"/>
                  </a:lnTo>
                  <a:lnTo>
                    <a:pt x="2717" y="616"/>
                  </a:lnTo>
                  <a:lnTo>
                    <a:pt x="2717" y="616"/>
                  </a:lnTo>
                  <a:lnTo>
                    <a:pt x="2717" y="633"/>
                  </a:lnTo>
                  <a:lnTo>
                    <a:pt x="2714" y="651"/>
                  </a:lnTo>
                  <a:lnTo>
                    <a:pt x="2710" y="670"/>
                  </a:lnTo>
                  <a:lnTo>
                    <a:pt x="2702" y="691"/>
                  </a:lnTo>
                  <a:lnTo>
                    <a:pt x="2693" y="713"/>
                  </a:lnTo>
                  <a:lnTo>
                    <a:pt x="2683" y="734"/>
                  </a:lnTo>
                  <a:lnTo>
                    <a:pt x="2659" y="778"/>
                  </a:lnTo>
                  <a:lnTo>
                    <a:pt x="2633" y="821"/>
                  </a:lnTo>
                  <a:lnTo>
                    <a:pt x="2606" y="861"/>
                  </a:lnTo>
                  <a:lnTo>
                    <a:pt x="2562" y="928"/>
                  </a:lnTo>
                  <a:lnTo>
                    <a:pt x="2562" y="928"/>
                  </a:lnTo>
                  <a:lnTo>
                    <a:pt x="2543" y="962"/>
                  </a:lnTo>
                  <a:lnTo>
                    <a:pt x="2521" y="1003"/>
                  </a:lnTo>
                  <a:lnTo>
                    <a:pt x="2496" y="1048"/>
                  </a:lnTo>
                  <a:lnTo>
                    <a:pt x="2467" y="1093"/>
                  </a:lnTo>
                  <a:lnTo>
                    <a:pt x="2453" y="1116"/>
                  </a:lnTo>
                  <a:lnTo>
                    <a:pt x="2438" y="1136"/>
                  </a:lnTo>
                  <a:lnTo>
                    <a:pt x="2422" y="1157"/>
                  </a:lnTo>
                  <a:lnTo>
                    <a:pt x="2405" y="1175"/>
                  </a:lnTo>
                  <a:lnTo>
                    <a:pt x="2389" y="1190"/>
                  </a:lnTo>
                  <a:lnTo>
                    <a:pt x="2373" y="1203"/>
                  </a:lnTo>
                  <a:lnTo>
                    <a:pt x="2355" y="1213"/>
                  </a:lnTo>
                  <a:lnTo>
                    <a:pt x="2338" y="1221"/>
                  </a:lnTo>
                  <a:lnTo>
                    <a:pt x="2343" y="1247"/>
                  </a:lnTo>
                  <a:lnTo>
                    <a:pt x="2343" y="1247"/>
                  </a:lnTo>
                  <a:lnTo>
                    <a:pt x="2374" y="1272"/>
                  </a:lnTo>
                  <a:lnTo>
                    <a:pt x="2404" y="1300"/>
                  </a:lnTo>
                  <a:lnTo>
                    <a:pt x="2431" y="1330"/>
                  </a:lnTo>
                  <a:lnTo>
                    <a:pt x="2456" y="1361"/>
                  </a:lnTo>
                  <a:lnTo>
                    <a:pt x="2478" y="1394"/>
                  </a:lnTo>
                  <a:lnTo>
                    <a:pt x="2498" y="1429"/>
                  </a:lnTo>
                  <a:lnTo>
                    <a:pt x="2518" y="1465"/>
                  </a:lnTo>
                  <a:lnTo>
                    <a:pt x="2534" y="1502"/>
                  </a:lnTo>
                  <a:lnTo>
                    <a:pt x="2549" y="1539"/>
                  </a:lnTo>
                  <a:lnTo>
                    <a:pt x="2561" y="1578"/>
                  </a:lnTo>
                  <a:lnTo>
                    <a:pt x="2571" y="1617"/>
                  </a:lnTo>
                  <a:lnTo>
                    <a:pt x="2578" y="1657"/>
                  </a:lnTo>
                  <a:lnTo>
                    <a:pt x="2584" y="1697"/>
                  </a:lnTo>
                  <a:lnTo>
                    <a:pt x="2589" y="1737"/>
                  </a:lnTo>
                  <a:lnTo>
                    <a:pt x="2590" y="1778"/>
                  </a:lnTo>
                  <a:lnTo>
                    <a:pt x="2590" y="1818"/>
                  </a:lnTo>
                  <a:lnTo>
                    <a:pt x="2590" y="1818"/>
                  </a:lnTo>
                  <a:lnTo>
                    <a:pt x="2589" y="1842"/>
                  </a:lnTo>
                  <a:lnTo>
                    <a:pt x="2586" y="1865"/>
                  </a:lnTo>
                  <a:lnTo>
                    <a:pt x="2581" y="1889"/>
                  </a:lnTo>
                  <a:lnTo>
                    <a:pt x="2577" y="1911"/>
                  </a:lnTo>
                  <a:lnTo>
                    <a:pt x="2571" y="1935"/>
                  </a:lnTo>
                  <a:lnTo>
                    <a:pt x="2563" y="1957"/>
                  </a:lnTo>
                  <a:lnTo>
                    <a:pt x="2547" y="2003"/>
                  </a:lnTo>
                  <a:lnTo>
                    <a:pt x="2528" y="2046"/>
                  </a:lnTo>
                  <a:lnTo>
                    <a:pt x="2506" y="2089"/>
                  </a:lnTo>
                  <a:lnTo>
                    <a:pt x="2482" y="2130"/>
                  </a:lnTo>
                  <a:lnTo>
                    <a:pt x="2457" y="2172"/>
                  </a:lnTo>
                  <a:lnTo>
                    <a:pt x="2457" y="2172"/>
                  </a:lnTo>
                  <a:lnTo>
                    <a:pt x="2442" y="2197"/>
                  </a:lnTo>
                  <a:lnTo>
                    <a:pt x="2429" y="2220"/>
                  </a:lnTo>
                  <a:lnTo>
                    <a:pt x="2416" y="2247"/>
                  </a:lnTo>
                  <a:lnTo>
                    <a:pt x="2404" y="2272"/>
                  </a:lnTo>
                  <a:lnTo>
                    <a:pt x="2392" y="2299"/>
                  </a:lnTo>
                  <a:lnTo>
                    <a:pt x="2383" y="2325"/>
                  </a:lnTo>
                  <a:lnTo>
                    <a:pt x="2374" y="2352"/>
                  </a:lnTo>
                  <a:lnTo>
                    <a:pt x="2367" y="2380"/>
                  </a:lnTo>
                  <a:lnTo>
                    <a:pt x="2360" y="2407"/>
                  </a:lnTo>
                  <a:lnTo>
                    <a:pt x="2354" y="2435"/>
                  </a:lnTo>
                  <a:lnTo>
                    <a:pt x="2349" y="2463"/>
                  </a:lnTo>
                  <a:lnTo>
                    <a:pt x="2346" y="2491"/>
                  </a:lnTo>
                  <a:lnTo>
                    <a:pt x="2343" y="2521"/>
                  </a:lnTo>
                  <a:lnTo>
                    <a:pt x="2342" y="2549"/>
                  </a:lnTo>
                  <a:lnTo>
                    <a:pt x="2342" y="2577"/>
                  </a:lnTo>
                  <a:lnTo>
                    <a:pt x="2343" y="2606"/>
                  </a:lnTo>
                  <a:lnTo>
                    <a:pt x="2343" y="2606"/>
                  </a:lnTo>
                  <a:lnTo>
                    <a:pt x="2346" y="2661"/>
                  </a:lnTo>
                  <a:lnTo>
                    <a:pt x="2352" y="2714"/>
                  </a:lnTo>
                  <a:lnTo>
                    <a:pt x="2360" y="2769"/>
                  </a:lnTo>
                  <a:lnTo>
                    <a:pt x="2369" y="2822"/>
                  </a:lnTo>
                  <a:lnTo>
                    <a:pt x="2379" y="2876"/>
                  </a:lnTo>
                  <a:lnTo>
                    <a:pt x="2389" y="2929"/>
                  </a:lnTo>
                  <a:lnTo>
                    <a:pt x="2413" y="3034"/>
                  </a:lnTo>
                  <a:lnTo>
                    <a:pt x="2413" y="3034"/>
                  </a:lnTo>
                  <a:lnTo>
                    <a:pt x="2422" y="3069"/>
                  </a:lnTo>
                  <a:lnTo>
                    <a:pt x="2434" y="3105"/>
                  </a:lnTo>
                  <a:lnTo>
                    <a:pt x="2456" y="3180"/>
                  </a:lnTo>
                  <a:lnTo>
                    <a:pt x="2465" y="3217"/>
                  </a:lnTo>
                  <a:lnTo>
                    <a:pt x="2473" y="3254"/>
                  </a:lnTo>
                  <a:lnTo>
                    <a:pt x="2479" y="3291"/>
                  </a:lnTo>
                  <a:lnTo>
                    <a:pt x="2482" y="3328"/>
                  </a:lnTo>
                  <a:lnTo>
                    <a:pt x="2444" y="3318"/>
                  </a:lnTo>
                  <a:lnTo>
                    <a:pt x="2395" y="3343"/>
                  </a:lnTo>
                  <a:lnTo>
                    <a:pt x="2395" y="3343"/>
                  </a:lnTo>
                  <a:lnTo>
                    <a:pt x="2371" y="3356"/>
                  </a:lnTo>
                  <a:lnTo>
                    <a:pt x="2349" y="3367"/>
                  </a:lnTo>
                  <a:lnTo>
                    <a:pt x="2327" y="3377"/>
                  </a:lnTo>
                  <a:lnTo>
                    <a:pt x="2305" y="3386"/>
                  </a:lnTo>
                  <a:lnTo>
                    <a:pt x="2259" y="3401"/>
                  </a:lnTo>
                  <a:lnTo>
                    <a:pt x="2208" y="3415"/>
                  </a:lnTo>
                  <a:lnTo>
                    <a:pt x="2149" y="3436"/>
                  </a:lnTo>
                  <a:close/>
                </a:path>
              </a:pathLst>
            </a:custGeom>
            <a:solidFill>
              <a:srgbClr val="3FA9F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2" name="Freeform 19">
              <a:extLst>
                <a:ext uri="{FF2B5EF4-FFF2-40B4-BE49-F238E27FC236}">
                  <a16:creationId xmlns:a16="http://schemas.microsoft.com/office/drawing/2014/main" id="{D04D9FF7-215F-07A9-2458-245FB4091B92}"/>
                </a:ext>
              </a:extLst>
            </p:cNvPr>
            <p:cNvSpPr>
              <a:spLocks/>
            </p:cNvSpPr>
            <p:nvPr/>
          </p:nvSpPr>
          <p:spPr bwMode="auto">
            <a:xfrm>
              <a:off x="2210" y="1476"/>
              <a:ext cx="906" cy="1146"/>
            </a:xfrm>
            <a:custGeom>
              <a:avLst/>
              <a:gdLst>
                <a:gd name="T0" fmla="*/ 1276 w 2717"/>
                <a:gd name="T1" fmla="*/ 3426 h 3436"/>
                <a:gd name="T2" fmla="*/ 684 w 2717"/>
                <a:gd name="T3" fmla="*/ 3409 h 3436"/>
                <a:gd name="T4" fmla="*/ 523 w 2717"/>
                <a:gd name="T5" fmla="*/ 3346 h 3436"/>
                <a:gd name="T6" fmla="*/ 503 w 2717"/>
                <a:gd name="T7" fmla="*/ 3270 h 3436"/>
                <a:gd name="T8" fmla="*/ 536 w 2717"/>
                <a:gd name="T9" fmla="*/ 3133 h 3436"/>
                <a:gd name="T10" fmla="*/ 636 w 2717"/>
                <a:gd name="T11" fmla="*/ 2907 h 3436"/>
                <a:gd name="T12" fmla="*/ 700 w 2717"/>
                <a:gd name="T13" fmla="*/ 2677 h 3436"/>
                <a:gd name="T14" fmla="*/ 709 w 2717"/>
                <a:gd name="T15" fmla="*/ 2503 h 3436"/>
                <a:gd name="T16" fmla="*/ 682 w 2717"/>
                <a:gd name="T17" fmla="*/ 2194 h 3436"/>
                <a:gd name="T18" fmla="*/ 619 w 2717"/>
                <a:gd name="T19" fmla="*/ 1885 h 3436"/>
                <a:gd name="T20" fmla="*/ 539 w 2717"/>
                <a:gd name="T21" fmla="*/ 1638 h 3436"/>
                <a:gd name="T22" fmla="*/ 419 w 2717"/>
                <a:gd name="T23" fmla="*/ 1366 h 3436"/>
                <a:gd name="T24" fmla="*/ 269 w 2717"/>
                <a:gd name="T25" fmla="*/ 1113 h 3436"/>
                <a:gd name="T26" fmla="*/ 115 w 2717"/>
                <a:gd name="T27" fmla="*/ 898 h 3436"/>
                <a:gd name="T28" fmla="*/ 1 w 2717"/>
                <a:gd name="T29" fmla="*/ 764 h 3436"/>
                <a:gd name="T30" fmla="*/ 13 w 2717"/>
                <a:gd name="T31" fmla="*/ 656 h 3436"/>
                <a:gd name="T32" fmla="*/ 84 w 2717"/>
                <a:gd name="T33" fmla="*/ 712 h 3436"/>
                <a:gd name="T34" fmla="*/ 230 w 2717"/>
                <a:gd name="T35" fmla="*/ 568 h 3436"/>
                <a:gd name="T36" fmla="*/ 337 w 2717"/>
                <a:gd name="T37" fmla="*/ 383 h 3436"/>
                <a:gd name="T38" fmla="*/ 388 w 2717"/>
                <a:gd name="T39" fmla="*/ 221 h 3436"/>
                <a:gd name="T40" fmla="*/ 413 w 2717"/>
                <a:gd name="T41" fmla="*/ 21 h 3436"/>
                <a:gd name="T42" fmla="*/ 613 w 2717"/>
                <a:gd name="T43" fmla="*/ 249 h 3436"/>
                <a:gd name="T44" fmla="*/ 929 w 2717"/>
                <a:gd name="T45" fmla="*/ 647 h 3436"/>
                <a:gd name="T46" fmla="*/ 1082 w 2717"/>
                <a:gd name="T47" fmla="*/ 774 h 3436"/>
                <a:gd name="T48" fmla="*/ 1261 w 2717"/>
                <a:gd name="T49" fmla="*/ 963 h 3436"/>
                <a:gd name="T50" fmla="*/ 1474 w 2717"/>
                <a:gd name="T51" fmla="*/ 1102 h 3436"/>
                <a:gd name="T52" fmla="*/ 1633 w 2717"/>
                <a:gd name="T53" fmla="*/ 1160 h 3436"/>
                <a:gd name="T54" fmla="*/ 1726 w 2717"/>
                <a:gd name="T55" fmla="*/ 1166 h 3436"/>
                <a:gd name="T56" fmla="*/ 1858 w 2717"/>
                <a:gd name="T57" fmla="*/ 1120 h 3436"/>
                <a:gd name="T58" fmla="*/ 1921 w 2717"/>
                <a:gd name="T59" fmla="*/ 1058 h 3436"/>
                <a:gd name="T60" fmla="*/ 1957 w 2717"/>
                <a:gd name="T61" fmla="*/ 974 h 3436"/>
                <a:gd name="T62" fmla="*/ 1958 w 2717"/>
                <a:gd name="T63" fmla="*/ 873 h 3436"/>
                <a:gd name="T64" fmla="*/ 1927 w 2717"/>
                <a:gd name="T65" fmla="*/ 790 h 3436"/>
                <a:gd name="T66" fmla="*/ 1852 w 2717"/>
                <a:gd name="T67" fmla="*/ 703 h 3436"/>
                <a:gd name="T68" fmla="*/ 1791 w 2717"/>
                <a:gd name="T69" fmla="*/ 626 h 3436"/>
                <a:gd name="T70" fmla="*/ 1887 w 2717"/>
                <a:gd name="T71" fmla="*/ 559 h 3436"/>
                <a:gd name="T72" fmla="*/ 2073 w 2717"/>
                <a:gd name="T73" fmla="*/ 355 h 3436"/>
                <a:gd name="T74" fmla="*/ 2236 w 2717"/>
                <a:gd name="T75" fmla="*/ 160 h 3436"/>
                <a:gd name="T76" fmla="*/ 2305 w 2717"/>
                <a:gd name="T77" fmla="*/ 14 h 3436"/>
                <a:gd name="T78" fmla="*/ 2377 w 2717"/>
                <a:gd name="T79" fmla="*/ 51 h 3436"/>
                <a:gd name="T80" fmla="*/ 2503 w 2717"/>
                <a:gd name="T81" fmla="*/ 286 h 3436"/>
                <a:gd name="T82" fmla="*/ 2594 w 2717"/>
                <a:gd name="T83" fmla="*/ 412 h 3436"/>
                <a:gd name="T84" fmla="*/ 2704 w 2717"/>
                <a:gd name="T85" fmla="*/ 568 h 3436"/>
                <a:gd name="T86" fmla="*/ 2714 w 2717"/>
                <a:gd name="T87" fmla="*/ 651 h 3436"/>
                <a:gd name="T88" fmla="*/ 2633 w 2717"/>
                <a:gd name="T89" fmla="*/ 821 h 3436"/>
                <a:gd name="T90" fmla="*/ 2496 w 2717"/>
                <a:gd name="T91" fmla="*/ 1048 h 3436"/>
                <a:gd name="T92" fmla="*/ 2389 w 2717"/>
                <a:gd name="T93" fmla="*/ 1190 h 3436"/>
                <a:gd name="T94" fmla="*/ 2374 w 2717"/>
                <a:gd name="T95" fmla="*/ 1272 h 3436"/>
                <a:gd name="T96" fmla="*/ 2518 w 2717"/>
                <a:gd name="T97" fmla="*/ 1465 h 3436"/>
                <a:gd name="T98" fmla="*/ 2584 w 2717"/>
                <a:gd name="T99" fmla="*/ 1697 h 3436"/>
                <a:gd name="T100" fmla="*/ 2586 w 2717"/>
                <a:gd name="T101" fmla="*/ 1865 h 3436"/>
                <a:gd name="T102" fmla="*/ 2528 w 2717"/>
                <a:gd name="T103" fmla="*/ 2046 h 3436"/>
                <a:gd name="T104" fmla="*/ 2429 w 2717"/>
                <a:gd name="T105" fmla="*/ 2220 h 3436"/>
                <a:gd name="T106" fmla="*/ 2367 w 2717"/>
                <a:gd name="T107" fmla="*/ 2380 h 3436"/>
                <a:gd name="T108" fmla="*/ 2342 w 2717"/>
                <a:gd name="T109" fmla="*/ 2549 h 3436"/>
                <a:gd name="T110" fmla="*/ 2360 w 2717"/>
                <a:gd name="T111" fmla="*/ 2769 h 3436"/>
                <a:gd name="T112" fmla="*/ 2422 w 2717"/>
                <a:gd name="T113" fmla="*/ 3069 h 3436"/>
                <a:gd name="T114" fmla="*/ 2482 w 2717"/>
                <a:gd name="T115" fmla="*/ 3328 h 3436"/>
                <a:gd name="T116" fmla="*/ 2327 w 2717"/>
                <a:gd name="T117" fmla="*/ 3377 h 34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2717" h="3436">
                  <a:moveTo>
                    <a:pt x="2149" y="3436"/>
                  </a:moveTo>
                  <a:lnTo>
                    <a:pt x="2149" y="3436"/>
                  </a:lnTo>
                  <a:lnTo>
                    <a:pt x="1974" y="3436"/>
                  </a:lnTo>
                  <a:lnTo>
                    <a:pt x="1800" y="3433"/>
                  </a:lnTo>
                  <a:lnTo>
                    <a:pt x="1450" y="3429"/>
                  </a:lnTo>
                  <a:lnTo>
                    <a:pt x="1276" y="3426"/>
                  </a:lnTo>
                  <a:lnTo>
                    <a:pt x="1100" y="3424"/>
                  </a:lnTo>
                  <a:lnTo>
                    <a:pt x="926" y="3424"/>
                  </a:lnTo>
                  <a:lnTo>
                    <a:pt x="752" y="3426"/>
                  </a:lnTo>
                  <a:lnTo>
                    <a:pt x="726" y="3418"/>
                  </a:lnTo>
                  <a:lnTo>
                    <a:pt x="726" y="3418"/>
                  </a:lnTo>
                  <a:lnTo>
                    <a:pt x="684" y="3409"/>
                  </a:lnTo>
                  <a:lnTo>
                    <a:pt x="639" y="3399"/>
                  </a:lnTo>
                  <a:lnTo>
                    <a:pt x="619" y="3393"/>
                  </a:lnTo>
                  <a:lnTo>
                    <a:pt x="598" y="3386"/>
                  </a:lnTo>
                  <a:lnTo>
                    <a:pt x="579" y="3377"/>
                  </a:lnTo>
                  <a:lnTo>
                    <a:pt x="561" y="3367"/>
                  </a:lnTo>
                  <a:lnTo>
                    <a:pt x="523" y="3346"/>
                  </a:lnTo>
                  <a:lnTo>
                    <a:pt x="523" y="3346"/>
                  </a:lnTo>
                  <a:lnTo>
                    <a:pt x="517" y="3338"/>
                  </a:lnTo>
                  <a:lnTo>
                    <a:pt x="514" y="3330"/>
                  </a:lnTo>
                  <a:lnTo>
                    <a:pt x="508" y="3310"/>
                  </a:lnTo>
                  <a:lnTo>
                    <a:pt x="505" y="3291"/>
                  </a:lnTo>
                  <a:lnTo>
                    <a:pt x="503" y="3270"/>
                  </a:lnTo>
                  <a:lnTo>
                    <a:pt x="505" y="3248"/>
                  </a:lnTo>
                  <a:lnTo>
                    <a:pt x="509" y="3225"/>
                  </a:lnTo>
                  <a:lnTo>
                    <a:pt x="514" y="3202"/>
                  </a:lnTo>
                  <a:lnTo>
                    <a:pt x="520" y="3179"/>
                  </a:lnTo>
                  <a:lnTo>
                    <a:pt x="527" y="3155"/>
                  </a:lnTo>
                  <a:lnTo>
                    <a:pt x="536" y="3133"/>
                  </a:lnTo>
                  <a:lnTo>
                    <a:pt x="554" y="3090"/>
                  </a:lnTo>
                  <a:lnTo>
                    <a:pt x="571" y="3052"/>
                  </a:lnTo>
                  <a:lnTo>
                    <a:pt x="588" y="3019"/>
                  </a:lnTo>
                  <a:lnTo>
                    <a:pt x="588" y="3019"/>
                  </a:lnTo>
                  <a:lnTo>
                    <a:pt x="613" y="2963"/>
                  </a:lnTo>
                  <a:lnTo>
                    <a:pt x="636" y="2907"/>
                  </a:lnTo>
                  <a:lnTo>
                    <a:pt x="657" y="2850"/>
                  </a:lnTo>
                  <a:lnTo>
                    <a:pt x="675" y="2793"/>
                  </a:lnTo>
                  <a:lnTo>
                    <a:pt x="682" y="2765"/>
                  </a:lnTo>
                  <a:lnTo>
                    <a:pt x="690" y="2735"/>
                  </a:lnTo>
                  <a:lnTo>
                    <a:pt x="695" y="2707"/>
                  </a:lnTo>
                  <a:lnTo>
                    <a:pt x="700" y="2677"/>
                  </a:lnTo>
                  <a:lnTo>
                    <a:pt x="704" y="2646"/>
                  </a:lnTo>
                  <a:lnTo>
                    <a:pt x="707" y="2617"/>
                  </a:lnTo>
                  <a:lnTo>
                    <a:pt x="709" y="2586"/>
                  </a:lnTo>
                  <a:lnTo>
                    <a:pt x="710" y="2553"/>
                  </a:lnTo>
                  <a:lnTo>
                    <a:pt x="710" y="2553"/>
                  </a:lnTo>
                  <a:lnTo>
                    <a:pt x="709" y="2503"/>
                  </a:lnTo>
                  <a:lnTo>
                    <a:pt x="707" y="2453"/>
                  </a:lnTo>
                  <a:lnTo>
                    <a:pt x="704" y="2401"/>
                  </a:lnTo>
                  <a:lnTo>
                    <a:pt x="701" y="2349"/>
                  </a:lnTo>
                  <a:lnTo>
                    <a:pt x="695" y="2297"/>
                  </a:lnTo>
                  <a:lnTo>
                    <a:pt x="690" y="2245"/>
                  </a:lnTo>
                  <a:lnTo>
                    <a:pt x="682" y="2194"/>
                  </a:lnTo>
                  <a:lnTo>
                    <a:pt x="675" y="2142"/>
                  </a:lnTo>
                  <a:lnTo>
                    <a:pt x="666" y="2090"/>
                  </a:lnTo>
                  <a:lnTo>
                    <a:pt x="656" y="2038"/>
                  </a:lnTo>
                  <a:lnTo>
                    <a:pt x="644" y="1987"/>
                  </a:lnTo>
                  <a:lnTo>
                    <a:pt x="632" y="1936"/>
                  </a:lnTo>
                  <a:lnTo>
                    <a:pt x="619" y="1885"/>
                  </a:lnTo>
                  <a:lnTo>
                    <a:pt x="604" y="1833"/>
                  </a:lnTo>
                  <a:lnTo>
                    <a:pt x="589" y="1783"/>
                  </a:lnTo>
                  <a:lnTo>
                    <a:pt x="573" y="1732"/>
                  </a:lnTo>
                  <a:lnTo>
                    <a:pt x="573" y="1732"/>
                  </a:lnTo>
                  <a:lnTo>
                    <a:pt x="557" y="1685"/>
                  </a:lnTo>
                  <a:lnTo>
                    <a:pt x="539" y="1638"/>
                  </a:lnTo>
                  <a:lnTo>
                    <a:pt x="521" y="1592"/>
                  </a:lnTo>
                  <a:lnTo>
                    <a:pt x="503" y="1544"/>
                  </a:lnTo>
                  <a:lnTo>
                    <a:pt x="483" y="1499"/>
                  </a:lnTo>
                  <a:lnTo>
                    <a:pt x="462" y="1454"/>
                  </a:lnTo>
                  <a:lnTo>
                    <a:pt x="441" y="1410"/>
                  </a:lnTo>
                  <a:lnTo>
                    <a:pt x="419" y="1366"/>
                  </a:lnTo>
                  <a:lnTo>
                    <a:pt x="396" y="1321"/>
                  </a:lnTo>
                  <a:lnTo>
                    <a:pt x="372" y="1278"/>
                  </a:lnTo>
                  <a:lnTo>
                    <a:pt x="347" y="1235"/>
                  </a:lnTo>
                  <a:lnTo>
                    <a:pt x="322" y="1194"/>
                  </a:lnTo>
                  <a:lnTo>
                    <a:pt x="297" y="1153"/>
                  </a:lnTo>
                  <a:lnTo>
                    <a:pt x="269" y="1113"/>
                  </a:lnTo>
                  <a:lnTo>
                    <a:pt x="241" y="1074"/>
                  </a:lnTo>
                  <a:lnTo>
                    <a:pt x="213" y="1036"/>
                  </a:lnTo>
                  <a:lnTo>
                    <a:pt x="213" y="1036"/>
                  </a:lnTo>
                  <a:lnTo>
                    <a:pt x="180" y="990"/>
                  </a:lnTo>
                  <a:lnTo>
                    <a:pt x="148" y="943"/>
                  </a:lnTo>
                  <a:lnTo>
                    <a:pt x="115" y="898"/>
                  </a:lnTo>
                  <a:lnTo>
                    <a:pt x="97" y="876"/>
                  </a:lnTo>
                  <a:lnTo>
                    <a:pt x="78" y="855"/>
                  </a:lnTo>
                  <a:lnTo>
                    <a:pt x="78" y="855"/>
                  </a:lnTo>
                  <a:lnTo>
                    <a:pt x="35" y="805"/>
                  </a:lnTo>
                  <a:lnTo>
                    <a:pt x="9" y="774"/>
                  </a:lnTo>
                  <a:lnTo>
                    <a:pt x="1" y="764"/>
                  </a:lnTo>
                  <a:lnTo>
                    <a:pt x="0" y="759"/>
                  </a:lnTo>
                  <a:lnTo>
                    <a:pt x="1" y="730"/>
                  </a:lnTo>
                  <a:lnTo>
                    <a:pt x="1" y="730"/>
                  </a:lnTo>
                  <a:lnTo>
                    <a:pt x="4" y="713"/>
                  </a:lnTo>
                  <a:lnTo>
                    <a:pt x="6" y="694"/>
                  </a:lnTo>
                  <a:lnTo>
                    <a:pt x="13" y="656"/>
                  </a:lnTo>
                  <a:lnTo>
                    <a:pt x="10" y="620"/>
                  </a:lnTo>
                  <a:lnTo>
                    <a:pt x="10" y="620"/>
                  </a:lnTo>
                  <a:lnTo>
                    <a:pt x="43" y="663"/>
                  </a:lnTo>
                  <a:lnTo>
                    <a:pt x="75" y="704"/>
                  </a:lnTo>
                  <a:lnTo>
                    <a:pt x="84" y="712"/>
                  </a:lnTo>
                  <a:lnTo>
                    <a:pt x="84" y="712"/>
                  </a:lnTo>
                  <a:lnTo>
                    <a:pt x="112" y="691"/>
                  </a:lnTo>
                  <a:lnTo>
                    <a:pt x="139" y="670"/>
                  </a:lnTo>
                  <a:lnTo>
                    <a:pt x="164" y="647"/>
                  </a:lnTo>
                  <a:lnTo>
                    <a:pt x="187" y="622"/>
                  </a:lnTo>
                  <a:lnTo>
                    <a:pt x="210" y="596"/>
                  </a:lnTo>
                  <a:lnTo>
                    <a:pt x="230" y="568"/>
                  </a:lnTo>
                  <a:lnTo>
                    <a:pt x="249" y="540"/>
                  </a:lnTo>
                  <a:lnTo>
                    <a:pt x="267" y="511"/>
                  </a:lnTo>
                  <a:lnTo>
                    <a:pt x="267" y="511"/>
                  </a:lnTo>
                  <a:lnTo>
                    <a:pt x="303" y="449"/>
                  </a:lnTo>
                  <a:lnTo>
                    <a:pt x="320" y="416"/>
                  </a:lnTo>
                  <a:lnTo>
                    <a:pt x="337" y="383"/>
                  </a:lnTo>
                  <a:lnTo>
                    <a:pt x="351" y="349"/>
                  </a:lnTo>
                  <a:lnTo>
                    <a:pt x="365" y="315"/>
                  </a:lnTo>
                  <a:lnTo>
                    <a:pt x="376" y="281"/>
                  </a:lnTo>
                  <a:lnTo>
                    <a:pt x="384" y="246"/>
                  </a:lnTo>
                  <a:lnTo>
                    <a:pt x="384" y="246"/>
                  </a:lnTo>
                  <a:lnTo>
                    <a:pt x="388" y="221"/>
                  </a:lnTo>
                  <a:lnTo>
                    <a:pt x="390" y="196"/>
                  </a:lnTo>
                  <a:lnTo>
                    <a:pt x="391" y="171"/>
                  </a:lnTo>
                  <a:lnTo>
                    <a:pt x="391" y="145"/>
                  </a:lnTo>
                  <a:lnTo>
                    <a:pt x="388" y="95"/>
                  </a:lnTo>
                  <a:lnTo>
                    <a:pt x="387" y="45"/>
                  </a:lnTo>
                  <a:lnTo>
                    <a:pt x="413" y="21"/>
                  </a:lnTo>
                  <a:lnTo>
                    <a:pt x="413" y="21"/>
                  </a:lnTo>
                  <a:lnTo>
                    <a:pt x="449" y="57"/>
                  </a:lnTo>
                  <a:lnTo>
                    <a:pt x="483" y="94"/>
                  </a:lnTo>
                  <a:lnTo>
                    <a:pt x="517" y="132"/>
                  </a:lnTo>
                  <a:lnTo>
                    <a:pt x="549" y="171"/>
                  </a:lnTo>
                  <a:lnTo>
                    <a:pt x="613" y="249"/>
                  </a:lnTo>
                  <a:lnTo>
                    <a:pt x="675" y="330"/>
                  </a:lnTo>
                  <a:lnTo>
                    <a:pt x="735" y="412"/>
                  </a:lnTo>
                  <a:lnTo>
                    <a:pt x="797" y="491"/>
                  </a:lnTo>
                  <a:lnTo>
                    <a:pt x="861" y="571"/>
                  </a:lnTo>
                  <a:lnTo>
                    <a:pt x="895" y="610"/>
                  </a:lnTo>
                  <a:lnTo>
                    <a:pt x="929" y="647"/>
                  </a:lnTo>
                  <a:lnTo>
                    <a:pt x="970" y="636"/>
                  </a:lnTo>
                  <a:lnTo>
                    <a:pt x="976" y="664"/>
                  </a:lnTo>
                  <a:lnTo>
                    <a:pt x="976" y="664"/>
                  </a:lnTo>
                  <a:lnTo>
                    <a:pt x="1013" y="699"/>
                  </a:lnTo>
                  <a:lnTo>
                    <a:pt x="1048" y="737"/>
                  </a:lnTo>
                  <a:lnTo>
                    <a:pt x="1082" y="774"/>
                  </a:lnTo>
                  <a:lnTo>
                    <a:pt x="1116" y="814"/>
                  </a:lnTo>
                  <a:lnTo>
                    <a:pt x="1150" y="852"/>
                  </a:lnTo>
                  <a:lnTo>
                    <a:pt x="1186" y="891"/>
                  </a:lnTo>
                  <a:lnTo>
                    <a:pt x="1223" y="928"/>
                  </a:lnTo>
                  <a:lnTo>
                    <a:pt x="1242" y="945"/>
                  </a:lnTo>
                  <a:lnTo>
                    <a:pt x="1261" y="963"/>
                  </a:lnTo>
                  <a:lnTo>
                    <a:pt x="1261" y="963"/>
                  </a:lnTo>
                  <a:lnTo>
                    <a:pt x="1304" y="997"/>
                  </a:lnTo>
                  <a:lnTo>
                    <a:pt x="1350" y="1030"/>
                  </a:lnTo>
                  <a:lnTo>
                    <a:pt x="1398" y="1061"/>
                  </a:lnTo>
                  <a:lnTo>
                    <a:pt x="1447" y="1090"/>
                  </a:lnTo>
                  <a:lnTo>
                    <a:pt x="1474" y="1102"/>
                  </a:lnTo>
                  <a:lnTo>
                    <a:pt x="1499" y="1116"/>
                  </a:lnTo>
                  <a:lnTo>
                    <a:pt x="1525" y="1126"/>
                  </a:lnTo>
                  <a:lnTo>
                    <a:pt x="1552" y="1136"/>
                  </a:lnTo>
                  <a:lnTo>
                    <a:pt x="1579" y="1145"/>
                  </a:lnTo>
                  <a:lnTo>
                    <a:pt x="1605" y="1154"/>
                  </a:lnTo>
                  <a:lnTo>
                    <a:pt x="1633" y="1160"/>
                  </a:lnTo>
                  <a:lnTo>
                    <a:pt x="1660" y="1164"/>
                  </a:lnTo>
                  <a:lnTo>
                    <a:pt x="1660" y="1164"/>
                  </a:lnTo>
                  <a:lnTo>
                    <a:pt x="1677" y="1166"/>
                  </a:lnTo>
                  <a:lnTo>
                    <a:pt x="1694" y="1167"/>
                  </a:lnTo>
                  <a:lnTo>
                    <a:pt x="1710" y="1167"/>
                  </a:lnTo>
                  <a:lnTo>
                    <a:pt x="1726" y="1166"/>
                  </a:lnTo>
                  <a:lnTo>
                    <a:pt x="1742" y="1164"/>
                  </a:lnTo>
                  <a:lnTo>
                    <a:pt x="1759" y="1161"/>
                  </a:lnTo>
                  <a:lnTo>
                    <a:pt x="1788" y="1154"/>
                  </a:lnTo>
                  <a:lnTo>
                    <a:pt x="1818" y="1142"/>
                  </a:lnTo>
                  <a:lnTo>
                    <a:pt x="1844" y="1129"/>
                  </a:lnTo>
                  <a:lnTo>
                    <a:pt x="1858" y="1120"/>
                  </a:lnTo>
                  <a:lnTo>
                    <a:pt x="1869" y="1111"/>
                  </a:lnTo>
                  <a:lnTo>
                    <a:pt x="1881" y="1102"/>
                  </a:lnTo>
                  <a:lnTo>
                    <a:pt x="1892" y="1092"/>
                  </a:lnTo>
                  <a:lnTo>
                    <a:pt x="1902" y="1082"/>
                  </a:lnTo>
                  <a:lnTo>
                    <a:pt x="1912" y="1070"/>
                  </a:lnTo>
                  <a:lnTo>
                    <a:pt x="1921" y="1058"/>
                  </a:lnTo>
                  <a:lnTo>
                    <a:pt x="1928" y="1045"/>
                  </a:lnTo>
                  <a:lnTo>
                    <a:pt x="1936" y="1031"/>
                  </a:lnTo>
                  <a:lnTo>
                    <a:pt x="1943" y="1018"/>
                  </a:lnTo>
                  <a:lnTo>
                    <a:pt x="1948" y="1003"/>
                  </a:lnTo>
                  <a:lnTo>
                    <a:pt x="1954" y="988"/>
                  </a:lnTo>
                  <a:lnTo>
                    <a:pt x="1957" y="974"/>
                  </a:lnTo>
                  <a:lnTo>
                    <a:pt x="1960" y="959"/>
                  </a:lnTo>
                  <a:lnTo>
                    <a:pt x="1961" y="943"/>
                  </a:lnTo>
                  <a:lnTo>
                    <a:pt x="1962" y="925"/>
                  </a:lnTo>
                  <a:lnTo>
                    <a:pt x="1962" y="909"/>
                  </a:lnTo>
                  <a:lnTo>
                    <a:pt x="1961" y="891"/>
                  </a:lnTo>
                  <a:lnTo>
                    <a:pt x="1958" y="873"/>
                  </a:lnTo>
                  <a:lnTo>
                    <a:pt x="1955" y="855"/>
                  </a:lnTo>
                  <a:lnTo>
                    <a:pt x="1955" y="855"/>
                  </a:lnTo>
                  <a:lnTo>
                    <a:pt x="1951" y="839"/>
                  </a:lnTo>
                  <a:lnTo>
                    <a:pt x="1943" y="823"/>
                  </a:lnTo>
                  <a:lnTo>
                    <a:pt x="1936" y="806"/>
                  </a:lnTo>
                  <a:lnTo>
                    <a:pt x="1927" y="790"/>
                  </a:lnTo>
                  <a:lnTo>
                    <a:pt x="1917" y="774"/>
                  </a:lnTo>
                  <a:lnTo>
                    <a:pt x="1905" y="759"/>
                  </a:lnTo>
                  <a:lnTo>
                    <a:pt x="1893" y="744"/>
                  </a:lnTo>
                  <a:lnTo>
                    <a:pt x="1880" y="730"/>
                  </a:lnTo>
                  <a:lnTo>
                    <a:pt x="1866" y="716"/>
                  </a:lnTo>
                  <a:lnTo>
                    <a:pt x="1852" y="703"/>
                  </a:lnTo>
                  <a:lnTo>
                    <a:pt x="1822" y="679"/>
                  </a:lnTo>
                  <a:lnTo>
                    <a:pt x="1806" y="669"/>
                  </a:lnTo>
                  <a:lnTo>
                    <a:pt x="1791" y="659"/>
                  </a:lnTo>
                  <a:lnTo>
                    <a:pt x="1775" y="651"/>
                  </a:lnTo>
                  <a:lnTo>
                    <a:pt x="1760" y="644"/>
                  </a:lnTo>
                  <a:lnTo>
                    <a:pt x="1791" y="626"/>
                  </a:lnTo>
                  <a:lnTo>
                    <a:pt x="1791" y="626"/>
                  </a:lnTo>
                  <a:lnTo>
                    <a:pt x="1810" y="616"/>
                  </a:lnTo>
                  <a:lnTo>
                    <a:pt x="1830" y="604"/>
                  </a:lnTo>
                  <a:lnTo>
                    <a:pt x="1849" y="591"/>
                  </a:lnTo>
                  <a:lnTo>
                    <a:pt x="1868" y="576"/>
                  </a:lnTo>
                  <a:lnTo>
                    <a:pt x="1887" y="559"/>
                  </a:lnTo>
                  <a:lnTo>
                    <a:pt x="1906" y="542"/>
                  </a:lnTo>
                  <a:lnTo>
                    <a:pt x="1943" y="505"/>
                  </a:lnTo>
                  <a:lnTo>
                    <a:pt x="1980" y="465"/>
                  </a:lnTo>
                  <a:lnTo>
                    <a:pt x="2014" y="426"/>
                  </a:lnTo>
                  <a:lnTo>
                    <a:pt x="2073" y="355"/>
                  </a:lnTo>
                  <a:lnTo>
                    <a:pt x="2073" y="355"/>
                  </a:lnTo>
                  <a:lnTo>
                    <a:pt x="2131" y="289"/>
                  </a:lnTo>
                  <a:lnTo>
                    <a:pt x="2163" y="252"/>
                  </a:lnTo>
                  <a:lnTo>
                    <a:pt x="2196" y="212"/>
                  </a:lnTo>
                  <a:lnTo>
                    <a:pt x="2196" y="212"/>
                  </a:lnTo>
                  <a:lnTo>
                    <a:pt x="2216" y="187"/>
                  </a:lnTo>
                  <a:lnTo>
                    <a:pt x="2236" y="160"/>
                  </a:lnTo>
                  <a:lnTo>
                    <a:pt x="2253" y="134"/>
                  </a:lnTo>
                  <a:lnTo>
                    <a:pt x="2270" y="105"/>
                  </a:lnTo>
                  <a:lnTo>
                    <a:pt x="2284" y="79"/>
                  </a:lnTo>
                  <a:lnTo>
                    <a:pt x="2295" y="52"/>
                  </a:lnTo>
                  <a:lnTo>
                    <a:pt x="2302" y="27"/>
                  </a:lnTo>
                  <a:lnTo>
                    <a:pt x="2305" y="14"/>
                  </a:lnTo>
                  <a:lnTo>
                    <a:pt x="2307" y="0"/>
                  </a:lnTo>
                  <a:lnTo>
                    <a:pt x="2333" y="6"/>
                  </a:lnTo>
                  <a:lnTo>
                    <a:pt x="2333" y="6"/>
                  </a:lnTo>
                  <a:lnTo>
                    <a:pt x="2349" y="18"/>
                  </a:lnTo>
                  <a:lnTo>
                    <a:pt x="2364" y="33"/>
                  </a:lnTo>
                  <a:lnTo>
                    <a:pt x="2377" y="51"/>
                  </a:lnTo>
                  <a:lnTo>
                    <a:pt x="2391" y="68"/>
                  </a:lnTo>
                  <a:lnTo>
                    <a:pt x="2404" y="89"/>
                  </a:lnTo>
                  <a:lnTo>
                    <a:pt x="2416" y="110"/>
                  </a:lnTo>
                  <a:lnTo>
                    <a:pt x="2439" y="153"/>
                  </a:lnTo>
                  <a:lnTo>
                    <a:pt x="2481" y="243"/>
                  </a:lnTo>
                  <a:lnTo>
                    <a:pt x="2503" y="286"/>
                  </a:lnTo>
                  <a:lnTo>
                    <a:pt x="2513" y="305"/>
                  </a:lnTo>
                  <a:lnTo>
                    <a:pt x="2525" y="324"/>
                  </a:lnTo>
                  <a:lnTo>
                    <a:pt x="2525" y="324"/>
                  </a:lnTo>
                  <a:lnTo>
                    <a:pt x="2538" y="344"/>
                  </a:lnTo>
                  <a:lnTo>
                    <a:pt x="2556" y="364"/>
                  </a:lnTo>
                  <a:lnTo>
                    <a:pt x="2594" y="412"/>
                  </a:lnTo>
                  <a:lnTo>
                    <a:pt x="2637" y="463"/>
                  </a:lnTo>
                  <a:lnTo>
                    <a:pt x="2657" y="490"/>
                  </a:lnTo>
                  <a:lnTo>
                    <a:pt x="2676" y="517"/>
                  </a:lnTo>
                  <a:lnTo>
                    <a:pt x="2676" y="517"/>
                  </a:lnTo>
                  <a:lnTo>
                    <a:pt x="2690" y="543"/>
                  </a:lnTo>
                  <a:lnTo>
                    <a:pt x="2704" y="568"/>
                  </a:lnTo>
                  <a:lnTo>
                    <a:pt x="2713" y="592"/>
                  </a:lnTo>
                  <a:lnTo>
                    <a:pt x="2716" y="604"/>
                  </a:lnTo>
                  <a:lnTo>
                    <a:pt x="2717" y="616"/>
                  </a:lnTo>
                  <a:lnTo>
                    <a:pt x="2717" y="616"/>
                  </a:lnTo>
                  <a:lnTo>
                    <a:pt x="2717" y="633"/>
                  </a:lnTo>
                  <a:lnTo>
                    <a:pt x="2714" y="651"/>
                  </a:lnTo>
                  <a:lnTo>
                    <a:pt x="2710" y="670"/>
                  </a:lnTo>
                  <a:lnTo>
                    <a:pt x="2702" y="691"/>
                  </a:lnTo>
                  <a:lnTo>
                    <a:pt x="2693" y="713"/>
                  </a:lnTo>
                  <a:lnTo>
                    <a:pt x="2683" y="734"/>
                  </a:lnTo>
                  <a:lnTo>
                    <a:pt x="2659" y="778"/>
                  </a:lnTo>
                  <a:lnTo>
                    <a:pt x="2633" y="821"/>
                  </a:lnTo>
                  <a:lnTo>
                    <a:pt x="2606" y="861"/>
                  </a:lnTo>
                  <a:lnTo>
                    <a:pt x="2562" y="928"/>
                  </a:lnTo>
                  <a:lnTo>
                    <a:pt x="2562" y="928"/>
                  </a:lnTo>
                  <a:lnTo>
                    <a:pt x="2543" y="962"/>
                  </a:lnTo>
                  <a:lnTo>
                    <a:pt x="2521" y="1003"/>
                  </a:lnTo>
                  <a:lnTo>
                    <a:pt x="2496" y="1048"/>
                  </a:lnTo>
                  <a:lnTo>
                    <a:pt x="2467" y="1093"/>
                  </a:lnTo>
                  <a:lnTo>
                    <a:pt x="2453" y="1116"/>
                  </a:lnTo>
                  <a:lnTo>
                    <a:pt x="2438" y="1136"/>
                  </a:lnTo>
                  <a:lnTo>
                    <a:pt x="2422" y="1157"/>
                  </a:lnTo>
                  <a:lnTo>
                    <a:pt x="2405" y="1175"/>
                  </a:lnTo>
                  <a:lnTo>
                    <a:pt x="2389" y="1190"/>
                  </a:lnTo>
                  <a:lnTo>
                    <a:pt x="2373" y="1203"/>
                  </a:lnTo>
                  <a:lnTo>
                    <a:pt x="2355" y="1213"/>
                  </a:lnTo>
                  <a:lnTo>
                    <a:pt x="2338" y="1221"/>
                  </a:lnTo>
                  <a:lnTo>
                    <a:pt x="2343" y="1247"/>
                  </a:lnTo>
                  <a:lnTo>
                    <a:pt x="2343" y="1247"/>
                  </a:lnTo>
                  <a:lnTo>
                    <a:pt x="2374" y="1272"/>
                  </a:lnTo>
                  <a:lnTo>
                    <a:pt x="2404" y="1300"/>
                  </a:lnTo>
                  <a:lnTo>
                    <a:pt x="2431" y="1330"/>
                  </a:lnTo>
                  <a:lnTo>
                    <a:pt x="2456" y="1361"/>
                  </a:lnTo>
                  <a:lnTo>
                    <a:pt x="2478" y="1394"/>
                  </a:lnTo>
                  <a:lnTo>
                    <a:pt x="2498" y="1429"/>
                  </a:lnTo>
                  <a:lnTo>
                    <a:pt x="2518" y="1465"/>
                  </a:lnTo>
                  <a:lnTo>
                    <a:pt x="2534" y="1502"/>
                  </a:lnTo>
                  <a:lnTo>
                    <a:pt x="2549" y="1539"/>
                  </a:lnTo>
                  <a:lnTo>
                    <a:pt x="2561" y="1578"/>
                  </a:lnTo>
                  <a:lnTo>
                    <a:pt x="2571" y="1617"/>
                  </a:lnTo>
                  <a:lnTo>
                    <a:pt x="2578" y="1657"/>
                  </a:lnTo>
                  <a:lnTo>
                    <a:pt x="2584" y="1697"/>
                  </a:lnTo>
                  <a:lnTo>
                    <a:pt x="2589" y="1737"/>
                  </a:lnTo>
                  <a:lnTo>
                    <a:pt x="2590" y="1778"/>
                  </a:lnTo>
                  <a:lnTo>
                    <a:pt x="2590" y="1818"/>
                  </a:lnTo>
                  <a:lnTo>
                    <a:pt x="2590" y="1818"/>
                  </a:lnTo>
                  <a:lnTo>
                    <a:pt x="2589" y="1842"/>
                  </a:lnTo>
                  <a:lnTo>
                    <a:pt x="2586" y="1865"/>
                  </a:lnTo>
                  <a:lnTo>
                    <a:pt x="2581" y="1889"/>
                  </a:lnTo>
                  <a:lnTo>
                    <a:pt x="2577" y="1911"/>
                  </a:lnTo>
                  <a:lnTo>
                    <a:pt x="2571" y="1935"/>
                  </a:lnTo>
                  <a:lnTo>
                    <a:pt x="2563" y="1957"/>
                  </a:lnTo>
                  <a:lnTo>
                    <a:pt x="2547" y="2003"/>
                  </a:lnTo>
                  <a:lnTo>
                    <a:pt x="2528" y="2046"/>
                  </a:lnTo>
                  <a:lnTo>
                    <a:pt x="2506" y="2089"/>
                  </a:lnTo>
                  <a:lnTo>
                    <a:pt x="2482" y="2130"/>
                  </a:lnTo>
                  <a:lnTo>
                    <a:pt x="2457" y="2172"/>
                  </a:lnTo>
                  <a:lnTo>
                    <a:pt x="2457" y="2172"/>
                  </a:lnTo>
                  <a:lnTo>
                    <a:pt x="2442" y="2197"/>
                  </a:lnTo>
                  <a:lnTo>
                    <a:pt x="2429" y="2220"/>
                  </a:lnTo>
                  <a:lnTo>
                    <a:pt x="2416" y="2247"/>
                  </a:lnTo>
                  <a:lnTo>
                    <a:pt x="2404" y="2272"/>
                  </a:lnTo>
                  <a:lnTo>
                    <a:pt x="2392" y="2299"/>
                  </a:lnTo>
                  <a:lnTo>
                    <a:pt x="2383" y="2325"/>
                  </a:lnTo>
                  <a:lnTo>
                    <a:pt x="2374" y="2352"/>
                  </a:lnTo>
                  <a:lnTo>
                    <a:pt x="2367" y="2380"/>
                  </a:lnTo>
                  <a:lnTo>
                    <a:pt x="2360" y="2407"/>
                  </a:lnTo>
                  <a:lnTo>
                    <a:pt x="2354" y="2435"/>
                  </a:lnTo>
                  <a:lnTo>
                    <a:pt x="2349" y="2463"/>
                  </a:lnTo>
                  <a:lnTo>
                    <a:pt x="2346" y="2491"/>
                  </a:lnTo>
                  <a:lnTo>
                    <a:pt x="2343" y="2521"/>
                  </a:lnTo>
                  <a:lnTo>
                    <a:pt x="2342" y="2549"/>
                  </a:lnTo>
                  <a:lnTo>
                    <a:pt x="2342" y="2577"/>
                  </a:lnTo>
                  <a:lnTo>
                    <a:pt x="2343" y="2606"/>
                  </a:lnTo>
                  <a:lnTo>
                    <a:pt x="2343" y="2606"/>
                  </a:lnTo>
                  <a:lnTo>
                    <a:pt x="2346" y="2661"/>
                  </a:lnTo>
                  <a:lnTo>
                    <a:pt x="2352" y="2714"/>
                  </a:lnTo>
                  <a:lnTo>
                    <a:pt x="2360" y="2769"/>
                  </a:lnTo>
                  <a:lnTo>
                    <a:pt x="2369" y="2822"/>
                  </a:lnTo>
                  <a:lnTo>
                    <a:pt x="2379" y="2876"/>
                  </a:lnTo>
                  <a:lnTo>
                    <a:pt x="2389" y="2929"/>
                  </a:lnTo>
                  <a:lnTo>
                    <a:pt x="2413" y="3034"/>
                  </a:lnTo>
                  <a:lnTo>
                    <a:pt x="2413" y="3034"/>
                  </a:lnTo>
                  <a:lnTo>
                    <a:pt x="2422" y="3069"/>
                  </a:lnTo>
                  <a:lnTo>
                    <a:pt x="2434" y="3105"/>
                  </a:lnTo>
                  <a:lnTo>
                    <a:pt x="2456" y="3180"/>
                  </a:lnTo>
                  <a:lnTo>
                    <a:pt x="2465" y="3217"/>
                  </a:lnTo>
                  <a:lnTo>
                    <a:pt x="2473" y="3254"/>
                  </a:lnTo>
                  <a:lnTo>
                    <a:pt x="2479" y="3291"/>
                  </a:lnTo>
                  <a:lnTo>
                    <a:pt x="2482" y="3328"/>
                  </a:lnTo>
                  <a:lnTo>
                    <a:pt x="2444" y="3318"/>
                  </a:lnTo>
                  <a:lnTo>
                    <a:pt x="2395" y="3343"/>
                  </a:lnTo>
                  <a:lnTo>
                    <a:pt x="2395" y="3343"/>
                  </a:lnTo>
                  <a:lnTo>
                    <a:pt x="2371" y="3356"/>
                  </a:lnTo>
                  <a:lnTo>
                    <a:pt x="2349" y="3367"/>
                  </a:lnTo>
                  <a:lnTo>
                    <a:pt x="2327" y="3377"/>
                  </a:lnTo>
                  <a:lnTo>
                    <a:pt x="2305" y="3386"/>
                  </a:lnTo>
                  <a:lnTo>
                    <a:pt x="2259" y="3401"/>
                  </a:lnTo>
                  <a:lnTo>
                    <a:pt x="2208" y="3415"/>
                  </a:lnTo>
                  <a:lnTo>
                    <a:pt x="2149" y="3436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3" name="Freeform 20">
              <a:extLst>
                <a:ext uri="{FF2B5EF4-FFF2-40B4-BE49-F238E27FC236}">
                  <a16:creationId xmlns:a16="http://schemas.microsoft.com/office/drawing/2014/main" id="{E330A526-D25C-7759-4C89-9B7A3E218DAF}"/>
                </a:ext>
              </a:extLst>
            </p:cNvPr>
            <p:cNvSpPr>
              <a:spLocks/>
            </p:cNvSpPr>
            <p:nvPr/>
          </p:nvSpPr>
          <p:spPr bwMode="auto">
            <a:xfrm>
              <a:off x="6112" y="3197"/>
              <a:ext cx="473" cy="553"/>
            </a:xfrm>
            <a:custGeom>
              <a:avLst/>
              <a:gdLst>
                <a:gd name="T0" fmla="*/ 37 w 1418"/>
                <a:gd name="T1" fmla="*/ 488 h 1657"/>
                <a:gd name="T2" fmla="*/ 109 w 1418"/>
                <a:gd name="T3" fmla="*/ 548 h 1657"/>
                <a:gd name="T4" fmla="*/ 157 w 1418"/>
                <a:gd name="T5" fmla="*/ 601 h 1657"/>
                <a:gd name="T6" fmla="*/ 182 w 1418"/>
                <a:gd name="T7" fmla="*/ 645 h 1657"/>
                <a:gd name="T8" fmla="*/ 210 w 1418"/>
                <a:gd name="T9" fmla="*/ 718 h 1657"/>
                <a:gd name="T10" fmla="*/ 226 w 1418"/>
                <a:gd name="T11" fmla="*/ 793 h 1657"/>
                <a:gd name="T12" fmla="*/ 238 w 1418"/>
                <a:gd name="T13" fmla="*/ 872 h 1657"/>
                <a:gd name="T14" fmla="*/ 244 w 1418"/>
                <a:gd name="T15" fmla="*/ 972 h 1657"/>
                <a:gd name="T16" fmla="*/ 236 w 1418"/>
                <a:gd name="T17" fmla="*/ 1031 h 1657"/>
                <a:gd name="T18" fmla="*/ 216 w 1418"/>
                <a:gd name="T19" fmla="*/ 1085 h 1657"/>
                <a:gd name="T20" fmla="*/ 204 w 1418"/>
                <a:gd name="T21" fmla="*/ 1121 h 1657"/>
                <a:gd name="T22" fmla="*/ 558 w 1418"/>
                <a:gd name="T23" fmla="*/ 1237 h 1657"/>
                <a:gd name="T24" fmla="*/ 703 w 1418"/>
                <a:gd name="T25" fmla="*/ 1293 h 1657"/>
                <a:gd name="T26" fmla="*/ 772 w 1418"/>
                <a:gd name="T27" fmla="*/ 1330 h 1657"/>
                <a:gd name="T28" fmla="*/ 852 w 1418"/>
                <a:gd name="T29" fmla="*/ 1388 h 1657"/>
                <a:gd name="T30" fmla="*/ 1004 w 1418"/>
                <a:gd name="T31" fmla="*/ 1527 h 1657"/>
                <a:gd name="T32" fmla="*/ 1047 w 1418"/>
                <a:gd name="T33" fmla="*/ 1565 h 1657"/>
                <a:gd name="T34" fmla="*/ 1124 w 1418"/>
                <a:gd name="T35" fmla="*/ 1615 h 1657"/>
                <a:gd name="T36" fmla="*/ 1210 w 1418"/>
                <a:gd name="T37" fmla="*/ 1651 h 1657"/>
                <a:gd name="T38" fmla="*/ 1266 w 1418"/>
                <a:gd name="T39" fmla="*/ 1657 h 1657"/>
                <a:gd name="T40" fmla="*/ 1306 w 1418"/>
                <a:gd name="T41" fmla="*/ 1651 h 1657"/>
                <a:gd name="T42" fmla="*/ 1341 w 1418"/>
                <a:gd name="T43" fmla="*/ 1633 h 1657"/>
                <a:gd name="T44" fmla="*/ 1371 w 1418"/>
                <a:gd name="T45" fmla="*/ 1604 h 1657"/>
                <a:gd name="T46" fmla="*/ 1396 w 1418"/>
                <a:gd name="T47" fmla="*/ 1558 h 1657"/>
                <a:gd name="T48" fmla="*/ 1407 w 1418"/>
                <a:gd name="T49" fmla="*/ 1519 h 1657"/>
                <a:gd name="T50" fmla="*/ 1416 w 1418"/>
                <a:gd name="T51" fmla="*/ 1456 h 1657"/>
                <a:gd name="T52" fmla="*/ 1418 w 1418"/>
                <a:gd name="T53" fmla="*/ 1388 h 1657"/>
                <a:gd name="T54" fmla="*/ 1394 w 1418"/>
                <a:gd name="T55" fmla="*/ 1240 h 1657"/>
                <a:gd name="T56" fmla="*/ 1345 w 1418"/>
                <a:gd name="T57" fmla="*/ 1093 h 1657"/>
                <a:gd name="T58" fmla="*/ 1283 w 1418"/>
                <a:gd name="T59" fmla="*/ 959 h 1657"/>
                <a:gd name="T60" fmla="*/ 1213 w 1418"/>
                <a:gd name="T61" fmla="*/ 849 h 1657"/>
                <a:gd name="T62" fmla="*/ 1139 w 1418"/>
                <a:gd name="T63" fmla="*/ 759 h 1657"/>
                <a:gd name="T64" fmla="*/ 978 w 1418"/>
                <a:gd name="T65" fmla="*/ 585 h 1657"/>
                <a:gd name="T66" fmla="*/ 901 w 1418"/>
                <a:gd name="T67" fmla="*/ 496 h 1657"/>
                <a:gd name="T68" fmla="*/ 747 w 1418"/>
                <a:gd name="T69" fmla="*/ 289 h 1657"/>
                <a:gd name="T70" fmla="*/ 631 w 1418"/>
                <a:gd name="T71" fmla="*/ 135 h 1657"/>
                <a:gd name="T72" fmla="*/ 589 w 1418"/>
                <a:gd name="T73" fmla="*/ 89 h 1657"/>
                <a:gd name="T74" fmla="*/ 529 w 1418"/>
                <a:gd name="T75" fmla="*/ 43 h 1657"/>
                <a:gd name="T76" fmla="*/ 464 w 1418"/>
                <a:gd name="T77" fmla="*/ 12 h 1657"/>
                <a:gd name="T78" fmla="*/ 397 w 1418"/>
                <a:gd name="T79" fmla="*/ 0 h 1657"/>
                <a:gd name="T80" fmla="*/ 334 w 1418"/>
                <a:gd name="T81" fmla="*/ 12 h 1657"/>
                <a:gd name="T82" fmla="*/ 273 w 1418"/>
                <a:gd name="T83" fmla="*/ 49 h 1657"/>
                <a:gd name="T84" fmla="*/ 183 w 1418"/>
                <a:gd name="T85" fmla="*/ 144 h 1657"/>
                <a:gd name="T86" fmla="*/ 90 w 1418"/>
                <a:gd name="T87" fmla="*/ 249 h 1657"/>
                <a:gd name="T88" fmla="*/ 31 w 1418"/>
                <a:gd name="T89" fmla="*/ 335 h 1657"/>
                <a:gd name="T90" fmla="*/ 3 w 1418"/>
                <a:gd name="T91" fmla="*/ 400 h 1657"/>
                <a:gd name="T92" fmla="*/ 0 w 1418"/>
                <a:gd name="T93" fmla="*/ 434 h 1657"/>
                <a:gd name="T94" fmla="*/ 22 w 1418"/>
                <a:gd name="T95" fmla="*/ 474 h 1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1418" h="1657">
                  <a:moveTo>
                    <a:pt x="22" y="474"/>
                  </a:moveTo>
                  <a:lnTo>
                    <a:pt x="22" y="474"/>
                  </a:lnTo>
                  <a:lnTo>
                    <a:pt x="37" y="488"/>
                  </a:lnTo>
                  <a:lnTo>
                    <a:pt x="53" y="505"/>
                  </a:lnTo>
                  <a:lnTo>
                    <a:pt x="90" y="533"/>
                  </a:lnTo>
                  <a:lnTo>
                    <a:pt x="109" y="548"/>
                  </a:lnTo>
                  <a:lnTo>
                    <a:pt x="127" y="564"/>
                  </a:lnTo>
                  <a:lnTo>
                    <a:pt x="142" y="582"/>
                  </a:lnTo>
                  <a:lnTo>
                    <a:pt x="157" y="601"/>
                  </a:lnTo>
                  <a:lnTo>
                    <a:pt x="157" y="601"/>
                  </a:lnTo>
                  <a:lnTo>
                    <a:pt x="170" y="623"/>
                  </a:lnTo>
                  <a:lnTo>
                    <a:pt x="182" y="645"/>
                  </a:lnTo>
                  <a:lnTo>
                    <a:pt x="192" y="669"/>
                  </a:lnTo>
                  <a:lnTo>
                    <a:pt x="202" y="693"/>
                  </a:lnTo>
                  <a:lnTo>
                    <a:pt x="210" y="718"/>
                  </a:lnTo>
                  <a:lnTo>
                    <a:pt x="216" y="743"/>
                  </a:lnTo>
                  <a:lnTo>
                    <a:pt x="222" y="768"/>
                  </a:lnTo>
                  <a:lnTo>
                    <a:pt x="226" y="793"/>
                  </a:lnTo>
                  <a:lnTo>
                    <a:pt x="226" y="793"/>
                  </a:lnTo>
                  <a:lnTo>
                    <a:pt x="232" y="832"/>
                  </a:lnTo>
                  <a:lnTo>
                    <a:pt x="238" y="872"/>
                  </a:lnTo>
                  <a:lnTo>
                    <a:pt x="242" y="911"/>
                  </a:lnTo>
                  <a:lnTo>
                    <a:pt x="244" y="953"/>
                  </a:lnTo>
                  <a:lnTo>
                    <a:pt x="244" y="972"/>
                  </a:lnTo>
                  <a:lnTo>
                    <a:pt x="242" y="993"/>
                  </a:lnTo>
                  <a:lnTo>
                    <a:pt x="239" y="1012"/>
                  </a:lnTo>
                  <a:lnTo>
                    <a:pt x="236" y="1031"/>
                  </a:lnTo>
                  <a:lnTo>
                    <a:pt x="231" y="1049"/>
                  </a:lnTo>
                  <a:lnTo>
                    <a:pt x="225" y="1068"/>
                  </a:lnTo>
                  <a:lnTo>
                    <a:pt x="216" y="1085"/>
                  </a:lnTo>
                  <a:lnTo>
                    <a:pt x="205" y="1102"/>
                  </a:lnTo>
                  <a:lnTo>
                    <a:pt x="204" y="1121"/>
                  </a:lnTo>
                  <a:lnTo>
                    <a:pt x="204" y="1121"/>
                  </a:lnTo>
                  <a:lnTo>
                    <a:pt x="324" y="1157"/>
                  </a:lnTo>
                  <a:lnTo>
                    <a:pt x="440" y="1195"/>
                  </a:lnTo>
                  <a:lnTo>
                    <a:pt x="558" y="1237"/>
                  </a:lnTo>
                  <a:lnTo>
                    <a:pt x="676" y="1283"/>
                  </a:lnTo>
                  <a:lnTo>
                    <a:pt x="676" y="1283"/>
                  </a:lnTo>
                  <a:lnTo>
                    <a:pt x="703" y="1293"/>
                  </a:lnTo>
                  <a:lnTo>
                    <a:pt x="727" y="1305"/>
                  </a:lnTo>
                  <a:lnTo>
                    <a:pt x="750" y="1317"/>
                  </a:lnTo>
                  <a:lnTo>
                    <a:pt x="772" y="1330"/>
                  </a:lnTo>
                  <a:lnTo>
                    <a:pt x="793" y="1343"/>
                  </a:lnTo>
                  <a:lnTo>
                    <a:pt x="814" y="1358"/>
                  </a:lnTo>
                  <a:lnTo>
                    <a:pt x="852" y="1388"/>
                  </a:lnTo>
                  <a:lnTo>
                    <a:pt x="891" y="1419"/>
                  </a:lnTo>
                  <a:lnTo>
                    <a:pt x="928" y="1453"/>
                  </a:lnTo>
                  <a:lnTo>
                    <a:pt x="1004" y="1527"/>
                  </a:lnTo>
                  <a:lnTo>
                    <a:pt x="1004" y="1527"/>
                  </a:lnTo>
                  <a:lnTo>
                    <a:pt x="1025" y="1546"/>
                  </a:lnTo>
                  <a:lnTo>
                    <a:pt x="1047" y="1565"/>
                  </a:lnTo>
                  <a:lnTo>
                    <a:pt x="1071" y="1583"/>
                  </a:lnTo>
                  <a:lnTo>
                    <a:pt x="1097" y="1601"/>
                  </a:lnTo>
                  <a:lnTo>
                    <a:pt x="1124" y="1615"/>
                  </a:lnTo>
                  <a:lnTo>
                    <a:pt x="1152" y="1630"/>
                  </a:lnTo>
                  <a:lnTo>
                    <a:pt x="1182" y="1642"/>
                  </a:lnTo>
                  <a:lnTo>
                    <a:pt x="1210" y="1651"/>
                  </a:lnTo>
                  <a:lnTo>
                    <a:pt x="1238" y="1655"/>
                  </a:lnTo>
                  <a:lnTo>
                    <a:pt x="1252" y="1657"/>
                  </a:lnTo>
                  <a:lnTo>
                    <a:pt x="1266" y="1657"/>
                  </a:lnTo>
                  <a:lnTo>
                    <a:pt x="1279" y="1657"/>
                  </a:lnTo>
                  <a:lnTo>
                    <a:pt x="1292" y="1654"/>
                  </a:lnTo>
                  <a:lnTo>
                    <a:pt x="1306" y="1651"/>
                  </a:lnTo>
                  <a:lnTo>
                    <a:pt x="1317" y="1647"/>
                  </a:lnTo>
                  <a:lnTo>
                    <a:pt x="1329" y="1641"/>
                  </a:lnTo>
                  <a:lnTo>
                    <a:pt x="1341" y="1633"/>
                  </a:lnTo>
                  <a:lnTo>
                    <a:pt x="1351" y="1626"/>
                  </a:lnTo>
                  <a:lnTo>
                    <a:pt x="1362" y="1615"/>
                  </a:lnTo>
                  <a:lnTo>
                    <a:pt x="1371" y="1604"/>
                  </a:lnTo>
                  <a:lnTo>
                    <a:pt x="1379" y="1590"/>
                  </a:lnTo>
                  <a:lnTo>
                    <a:pt x="1388" y="1576"/>
                  </a:lnTo>
                  <a:lnTo>
                    <a:pt x="1396" y="1558"/>
                  </a:lnTo>
                  <a:lnTo>
                    <a:pt x="1396" y="1558"/>
                  </a:lnTo>
                  <a:lnTo>
                    <a:pt x="1402" y="1540"/>
                  </a:lnTo>
                  <a:lnTo>
                    <a:pt x="1407" y="1519"/>
                  </a:lnTo>
                  <a:lnTo>
                    <a:pt x="1412" y="1499"/>
                  </a:lnTo>
                  <a:lnTo>
                    <a:pt x="1415" y="1478"/>
                  </a:lnTo>
                  <a:lnTo>
                    <a:pt x="1416" y="1456"/>
                  </a:lnTo>
                  <a:lnTo>
                    <a:pt x="1418" y="1434"/>
                  </a:lnTo>
                  <a:lnTo>
                    <a:pt x="1418" y="1410"/>
                  </a:lnTo>
                  <a:lnTo>
                    <a:pt x="1418" y="1388"/>
                  </a:lnTo>
                  <a:lnTo>
                    <a:pt x="1412" y="1339"/>
                  </a:lnTo>
                  <a:lnTo>
                    <a:pt x="1404" y="1290"/>
                  </a:lnTo>
                  <a:lnTo>
                    <a:pt x="1394" y="1240"/>
                  </a:lnTo>
                  <a:lnTo>
                    <a:pt x="1379" y="1191"/>
                  </a:lnTo>
                  <a:lnTo>
                    <a:pt x="1365" y="1141"/>
                  </a:lnTo>
                  <a:lnTo>
                    <a:pt x="1345" y="1093"/>
                  </a:lnTo>
                  <a:lnTo>
                    <a:pt x="1326" y="1046"/>
                  </a:lnTo>
                  <a:lnTo>
                    <a:pt x="1306" y="1000"/>
                  </a:lnTo>
                  <a:lnTo>
                    <a:pt x="1283" y="959"/>
                  </a:lnTo>
                  <a:lnTo>
                    <a:pt x="1260" y="919"/>
                  </a:lnTo>
                  <a:lnTo>
                    <a:pt x="1236" y="882"/>
                  </a:lnTo>
                  <a:lnTo>
                    <a:pt x="1213" y="849"/>
                  </a:lnTo>
                  <a:lnTo>
                    <a:pt x="1213" y="849"/>
                  </a:lnTo>
                  <a:lnTo>
                    <a:pt x="1177" y="804"/>
                  </a:lnTo>
                  <a:lnTo>
                    <a:pt x="1139" y="759"/>
                  </a:lnTo>
                  <a:lnTo>
                    <a:pt x="1099" y="715"/>
                  </a:lnTo>
                  <a:lnTo>
                    <a:pt x="1059" y="670"/>
                  </a:lnTo>
                  <a:lnTo>
                    <a:pt x="978" y="585"/>
                  </a:lnTo>
                  <a:lnTo>
                    <a:pt x="939" y="540"/>
                  </a:lnTo>
                  <a:lnTo>
                    <a:pt x="901" y="496"/>
                  </a:lnTo>
                  <a:lnTo>
                    <a:pt x="901" y="496"/>
                  </a:lnTo>
                  <a:lnTo>
                    <a:pt x="861" y="446"/>
                  </a:lnTo>
                  <a:lnTo>
                    <a:pt x="823" y="394"/>
                  </a:lnTo>
                  <a:lnTo>
                    <a:pt x="747" y="289"/>
                  </a:lnTo>
                  <a:lnTo>
                    <a:pt x="709" y="236"/>
                  </a:lnTo>
                  <a:lnTo>
                    <a:pt x="671" y="185"/>
                  </a:lnTo>
                  <a:lnTo>
                    <a:pt x="631" y="135"/>
                  </a:lnTo>
                  <a:lnTo>
                    <a:pt x="610" y="111"/>
                  </a:lnTo>
                  <a:lnTo>
                    <a:pt x="589" y="89"/>
                  </a:lnTo>
                  <a:lnTo>
                    <a:pt x="589" y="89"/>
                  </a:lnTo>
                  <a:lnTo>
                    <a:pt x="570" y="73"/>
                  </a:lnTo>
                  <a:lnTo>
                    <a:pt x="549" y="57"/>
                  </a:lnTo>
                  <a:lnTo>
                    <a:pt x="529" y="43"/>
                  </a:lnTo>
                  <a:lnTo>
                    <a:pt x="508" y="31"/>
                  </a:lnTo>
                  <a:lnTo>
                    <a:pt x="486" y="21"/>
                  </a:lnTo>
                  <a:lnTo>
                    <a:pt x="464" y="12"/>
                  </a:lnTo>
                  <a:lnTo>
                    <a:pt x="442" y="6"/>
                  </a:lnTo>
                  <a:lnTo>
                    <a:pt x="420" y="2"/>
                  </a:lnTo>
                  <a:lnTo>
                    <a:pt x="397" y="0"/>
                  </a:lnTo>
                  <a:lnTo>
                    <a:pt x="377" y="2"/>
                  </a:lnTo>
                  <a:lnTo>
                    <a:pt x="355" y="6"/>
                  </a:lnTo>
                  <a:lnTo>
                    <a:pt x="334" y="12"/>
                  </a:lnTo>
                  <a:lnTo>
                    <a:pt x="313" y="21"/>
                  </a:lnTo>
                  <a:lnTo>
                    <a:pt x="293" y="34"/>
                  </a:lnTo>
                  <a:lnTo>
                    <a:pt x="273" y="49"/>
                  </a:lnTo>
                  <a:lnTo>
                    <a:pt x="256" y="68"/>
                  </a:lnTo>
                  <a:lnTo>
                    <a:pt x="256" y="68"/>
                  </a:lnTo>
                  <a:lnTo>
                    <a:pt x="183" y="144"/>
                  </a:lnTo>
                  <a:lnTo>
                    <a:pt x="137" y="194"/>
                  </a:lnTo>
                  <a:lnTo>
                    <a:pt x="112" y="221"/>
                  </a:lnTo>
                  <a:lnTo>
                    <a:pt x="90" y="249"/>
                  </a:lnTo>
                  <a:lnTo>
                    <a:pt x="68" y="278"/>
                  </a:lnTo>
                  <a:lnTo>
                    <a:pt x="47" y="307"/>
                  </a:lnTo>
                  <a:lnTo>
                    <a:pt x="31" y="335"/>
                  </a:lnTo>
                  <a:lnTo>
                    <a:pt x="16" y="361"/>
                  </a:lnTo>
                  <a:lnTo>
                    <a:pt x="6" y="388"/>
                  </a:lnTo>
                  <a:lnTo>
                    <a:pt x="3" y="400"/>
                  </a:lnTo>
                  <a:lnTo>
                    <a:pt x="0" y="412"/>
                  </a:lnTo>
                  <a:lnTo>
                    <a:pt x="0" y="423"/>
                  </a:lnTo>
                  <a:lnTo>
                    <a:pt x="0" y="434"/>
                  </a:lnTo>
                  <a:lnTo>
                    <a:pt x="3" y="444"/>
                  </a:lnTo>
                  <a:lnTo>
                    <a:pt x="6" y="454"/>
                  </a:lnTo>
                  <a:lnTo>
                    <a:pt x="22" y="474"/>
                  </a:lnTo>
                  <a:close/>
                </a:path>
              </a:pathLst>
            </a:custGeom>
            <a:solidFill>
              <a:srgbClr val="3FA9F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4" name="Freeform 21">
              <a:extLst>
                <a:ext uri="{FF2B5EF4-FFF2-40B4-BE49-F238E27FC236}">
                  <a16:creationId xmlns:a16="http://schemas.microsoft.com/office/drawing/2014/main" id="{2E5B1B66-B4D1-6917-AD56-583D1AB38938}"/>
                </a:ext>
              </a:extLst>
            </p:cNvPr>
            <p:cNvSpPr>
              <a:spLocks/>
            </p:cNvSpPr>
            <p:nvPr/>
          </p:nvSpPr>
          <p:spPr bwMode="auto">
            <a:xfrm>
              <a:off x="6112" y="3197"/>
              <a:ext cx="473" cy="553"/>
            </a:xfrm>
            <a:custGeom>
              <a:avLst/>
              <a:gdLst>
                <a:gd name="T0" fmla="*/ 37 w 1418"/>
                <a:gd name="T1" fmla="*/ 488 h 1657"/>
                <a:gd name="T2" fmla="*/ 109 w 1418"/>
                <a:gd name="T3" fmla="*/ 548 h 1657"/>
                <a:gd name="T4" fmla="*/ 157 w 1418"/>
                <a:gd name="T5" fmla="*/ 601 h 1657"/>
                <a:gd name="T6" fmla="*/ 182 w 1418"/>
                <a:gd name="T7" fmla="*/ 645 h 1657"/>
                <a:gd name="T8" fmla="*/ 210 w 1418"/>
                <a:gd name="T9" fmla="*/ 718 h 1657"/>
                <a:gd name="T10" fmla="*/ 226 w 1418"/>
                <a:gd name="T11" fmla="*/ 793 h 1657"/>
                <a:gd name="T12" fmla="*/ 238 w 1418"/>
                <a:gd name="T13" fmla="*/ 872 h 1657"/>
                <a:gd name="T14" fmla="*/ 244 w 1418"/>
                <a:gd name="T15" fmla="*/ 972 h 1657"/>
                <a:gd name="T16" fmla="*/ 236 w 1418"/>
                <a:gd name="T17" fmla="*/ 1031 h 1657"/>
                <a:gd name="T18" fmla="*/ 216 w 1418"/>
                <a:gd name="T19" fmla="*/ 1085 h 1657"/>
                <a:gd name="T20" fmla="*/ 204 w 1418"/>
                <a:gd name="T21" fmla="*/ 1121 h 1657"/>
                <a:gd name="T22" fmla="*/ 558 w 1418"/>
                <a:gd name="T23" fmla="*/ 1237 h 1657"/>
                <a:gd name="T24" fmla="*/ 703 w 1418"/>
                <a:gd name="T25" fmla="*/ 1293 h 1657"/>
                <a:gd name="T26" fmla="*/ 772 w 1418"/>
                <a:gd name="T27" fmla="*/ 1330 h 1657"/>
                <a:gd name="T28" fmla="*/ 852 w 1418"/>
                <a:gd name="T29" fmla="*/ 1388 h 1657"/>
                <a:gd name="T30" fmla="*/ 1004 w 1418"/>
                <a:gd name="T31" fmla="*/ 1527 h 1657"/>
                <a:gd name="T32" fmla="*/ 1047 w 1418"/>
                <a:gd name="T33" fmla="*/ 1565 h 1657"/>
                <a:gd name="T34" fmla="*/ 1124 w 1418"/>
                <a:gd name="T35" fmla="*/ 1615 h 1657"/>
                <a:gd name="T36" fmla="*/ 1210 w 1418"/>
                <a:gd name="T37" fmla="*/ 1651 h 1657"/>
                <a:gd name="T38" fmla="*/ 1266 w 1418"/>
                <a:gd name="T39" fmla="*/ 1657 h 1657"/>
                <a:gd name="T40" fmla="*/ 1306 w 1418"/>
                <a:gd name="T41" fmla="*/ 1651 h 1657"/>
                <a:gd name="T42" fmla="*/ 1341 w 1418"/>
                <a:gd name="T43" fmla="*/ 1633 h 1657"/>
                <a:gd name="T44" fmla="*/ 1371 w 1418"/>
                <a:gd name="T45" fmla="*/ 1604 h 1657"/>
                <a:gd name="T46" fmla="*/ 1396 w 1418"/>
                <a:gd name="T47" fmla="*/ 1558 h 1657"/>
                <a:gd name="T48" fmla="*/ 1407 w 1418"/>
                <a:gd name="T49" fmla="*/ 1519 h 1657"/>
                <a:gd name="T50" fmla="*/ 1416 w 1418"/>
                <a:gd name="T51" fmla="*/ 1456 h 1657"/>
                <a:gd name="T52" fmla="*/ 1418 w 1418"/>
                <a:gd name="T53" fmla="*/ 1388 h 1657"/>
                <a:gd name="T54" fmla="*/ 1394 w 1418"/>
                <a:gd name="T55" fmla="*/ 1240 h 1657"/>
                <a:gd name="T56" fmla="*/ 1345 w 1418"/>
                <a:gd name="T57" fmla="*/ 1093 h 1657"/>
                <a:gd name="T58" fmla="*/ 1283 w 1418"/>
                <a:gd name="T59" fmla="*/ 959 h 1657"/>
                <a:gd name="T60" fmla="*/ 1213 w 1418"/>
                <a:gd name="T61" fmla="*/ 849 h 1657"/>
                <a:gd name="T62" fmla="*/ 1139 w 1418"/>
                <a:gd name="T63" fmla="*/ 759 h 1657"/>
                <a:gd name="T64" fmla="*/ 978 w 1418"/>
                <a:gd name="T65" fmla="*/ 585 h 1657"/>
                <a:gd name="T66" fmla="*/ 901 w 1418"/>
                <a:gd name="T67" fmla="*/ 496 h 1657"/>
                <a:gd name="T68" fmla="*/ 747 w 1418"/>
                <a:gd name="T69" fmla="*/ 289 h 1657"/>
                <a:gd name="T70" fmla="*/ 631 w 1418"/>
                <a:gd name="T71" fmla="*/ 135 h 1657"/>
                <a:gd name="T72" fmla="*/ 589 w 1418"/>
                <a:gd name="T73" fmla="*/ 89 h 1657"/>
                <a:gd name="T74" fmla="*/ 529 w 1418"/>
                <a:gd name="T75" fmla="*/ 43 h 1657"/>
                <a:gd name="T76" fmla="*/ 464 w 1418"/>
                <a:gd name="T77" fmla="*/ 12 h 1657"/>
                <a:gd name="T78" fmla="*/ 397 w 1418"/>
                <a:gd name="T79" fmla="*/ 0 h 1657"/>
                <a:gd name="T80" fmla="*/ 334 w 1418"/>
                <a:gd name="T81" fmla="*/ 12 h 1657"/>
                <a:gd name="T82" fmla="*/ 273 w 1418"/>
                <a:gd name="T83" fmla="*/ 49 h 1657"/>
                <a:gd name="T84" fmla="*/ 183 w 1418"/>
                <a:gd name="T85" fmla="*/ 144 h 1657"/>
                <a:gd name="T86" fmla="*/ 90 w 1418"/>
                <a:gd name="T87" fmla="*/ 249 h 1657"/>
                <a:gd name="T88" fmla="*/ 31 w 1418"/>
                <a:gd name="T89" fmla="*/ 335 h 1657"/>
                <a:gd name="T90" fmla="*/ 3 w 1418"/>
                <a:gd name="T91" fmla="*/ 400 h 1657"/>
                <a:gd name="T92" fmla="*/ 0 w 1418"/>
                <a:gd name="T93" fmla="*/ 434 h 1657"/>
                <a:gd name="T94" fmla="*/ 22 w 1418"/>
                <a:gd name="T95" fmla="*/ 474 h 1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1418" h="1657">
                  <a:moveTo>
                    <a:pt x="22" y="474"/>
                  </a:moveTo>
                  <a:lnTo>
                    <a:pt x="22" y="474"/>
                  </a:lnTo>
                  <a:lnTo>
                    <a:pt x="37" y="488"/>
                  </a:lnTo>
                  <a:lnTo>
                    <a:pt x="53" y="505"/>
                  </a:lnTo>
                  <a:lnTo>
                    <a:pt x="90" y="533"/>
                  </a:lnTo>
                  <a:lnTo>
                    <a:pt x="109" y="548"/>
                  </a:lnTo>
                  <a:lnTo>
                    <a:pt x="127" y="564"/>
                  </a:lnTo>
                  <a:lnTo>
                    <a:pt x="142" y="582"/>
                  </a:lnTo>
                  <a:lnTo>
                    <a:pt x="157" y="601"/>
                  </a:lnTo>
                  <a:lnTo>
                    <a:pt x="157" y="601"/>
                  </a:lnTo>
                  <a:lnTo>
                    <a:pt x="170" y="623"/>
                  </a:lnTo>
                  <a:lnTo>
                    <a:pt x="182" y="645"/>
                  </a:lnTo>
                  <a:lnTo>
                    <a:pt x="192" y="669"/>
                  </a:lnTo>
                  <a:lnTo>
                    <a:pt x="202" y="693"/>
                  </a:lnTo>
                  <a:lnTo>
                    <a:pt x="210" y="718"/>
                  </a:lnTo>
                  <a:lnTo>
                    <a:pt x="216" y="743"/>
                  </a:lnTo>
                  <a:lnTo>
                    <a:pt x="222" y="768"/>
                  </a:lnTo>
                  <a:lnTo>
                    <a:pt x="226" y="793"/>
                  </a:lnTo>
                  <a:lnTo>
                    <a:pt x="226" y="793"/>
                  </a:lnTo>
                  <a:lnTo>
                    <a:pt x="232" y="832"/>
                  </a:lnTo>
                  <a:lnTo>
                    <a:pt x="238" y="872"/>
                  </a:lnTo>
                  <a:lnTo>
                    <a:pt x="242" y="911"/>
                  </a:lnTo>
                  <a:lnTo>
                    <a:pt x="244" y="953"/>
                  </a:lnTo>
                  <a:lnTo>
                    <a:pt x="244" y="972"/>
                  </a:lnTo>
                  <a:lnTo>
                    <a:pt x="242" y="993"/>
                  </a:lnTo>
                  <a:lnTo>
                    <a:pt x="239" y="1012"/>
                  </a:lnTo>
                  <a:lnTo>
                    <a:pt x="236" y="1031"/>
                  </a:lnTo>
                  <a:lnTo>
                    <a:pt x="231" y="1049"/>
                  </a:lnTo>
                  <a:lnTo>
                    <a:pt x="225" y="1068"/>
                  </a:lnTo>
                  <a:lnTo>
                    <a:pt x="216" y="1085"/>
                  </a:lnTo>
                  <a:lnTo>
                    <a:pt x="205" y="1102"/>
                  </a:lnTo>
                  <a:lnTo>
                    <a:pt x="204" y="1121"/>
                  </a:lnTo>
                  <a:lnTo>
                    <a:pt x="204" y="1121"/>
                  </a:lnTo>
                  <a:lnTo>
                    <a:pt x="324" y="1157"/>
                  </a:lnTo>
                  <a:lnTo>
                    <a:pt x="440" y="1195"/>
                  </a:lnTo>
                  <a:lnTo>
                    <a:pt x="558" y="1237"/>
                  </a:lnTo>
                  <a:lnTo>
                    <a:pt x="676" y="1283"/>
                  </a:lnTo>
                  <a:lnTo>
                    <a:pt x="676" y="1283"/>
                  </a:lnTo>
                  <a:lnTo>
                    <a:pt x="703" y="1293"/>
                  </a:lnTo>
                  <a:lnTo>
                    <a:pt x="727" y="1305"/>
                  </a:lnTo>
                  <a:lnTo>
                    <a:pt x="750" y="1317"/>
                  </a:lnTo>
                  <a:lnTo>
                    <a:pt x="772" y="1330"/>
                  </a:lnTo>
                  <a:lnTo>
                    <a:pt x="793" y="1343"/>
                  </a:lnTo>
                  <a:lnTo>
                    <a:pt x="814" y="1358"/>
                  </a:lnTo>
                  <a:lnTo>
                    <a:pt x="852" y="1388"/>
                  </a:lnTo>
                  <a:lnTo>
                    <a:pt x="891" y="1419"/>
                  </a:lnTo>
                  <a:lnTo>
                    <a:pt x="928" y="1453"/>
                  </a:lnTo>
                  <a:lnTo>
                    <a:pt x="1004" y="1527"/>
                  </a:lnTo>
                  <a:lnTo>
                    <a:pt x="1004" y="1527"/>
                  </a:lnTo>
                  <a:lnTo>
                    <a:pt x="1025" y="1546"/>
                  </a:lnTo>
                  <a:lnTo>
                    <a:pt x="1047" y="1565"/>
                  </a:lnTo>
                  <a:lnTo>
                    <a:pt x="1071" y="1583"/>
                  </a:lnTo>
                  <a:lnTo>
                    <a:pt x="1097" y="1601"/>
                  </a:lnTo>
                  <a:lnTo>
                    <a:pt x="1124" y="1615"/>
                  </a:lnTo>
                  <a:lnTo>
                    <a:pt x="1152" y="1630"/>
                  </a:lnTo>
                  <a:lnTo>
                    <a:pt x="1182" y="1642"/>
                  </a:lnTo>
                  <a:lnTo>
                    <a:pt x="1210" y="1651"/>
                  </a:lnTo>
                  <a:lnTo>
                    <a:pt x="1238" y="1655"/>
                  </a:lnTo>
                  <a:lnTo>
                    <a:pt x="1252" y="1657"/>
                  </a:lnTo>
                  <a:lnTo>
                    <a:pt x="1266" y="1657"/>
                  </a:lnTo>
                  <a:lnTo>
                    <a:pt x="1279" y="1657"/>
                  </a:lnTo>
                  <a:lnTo>
                    <a:pt x="1292" y="1654"/>
                  </a:lnTo>
                  <a:lnTo>
                    <a:pt x="1306" y="1651"/>
                  </a:lnTo>
                  <a:lnTo>
                    <a:pt x="1317" y="1647"/>
                  </a:lnTo>
                  <a:lnTo>
                    <a:pt x="1329" y="1641"/>
                  </a:lnTo>
                  <a:lnTo>
                    <a:pt x="1341" y="1633"/>
                  </a:lnTo>
                  <a:lnTo>
                    <a:pt x="1351" y="1626"/>
                  </a:lnTo>
                  <a:lnTo>
                    <a:pt x="1362" y="1615"/>
                  </a:lnTo>
                  <a:lnTo>
                    <a:pt x="1371" y="1604"/>
                  </a:lnTo>
                  <a:lnTo>
                    <a:pt x="1379" y="1590"/>
                  </a:lnTo>
                  <a:lnTo>
                    <a:pt x="1388" y="1576"/>
                  </a:lnTo>
                  <a:lnTo>
                    <a:pt x="1396" y="1558"/>
                  </a:lnTo>
                  <a:lnTo>
                    <a:pt x="1396" y="1558"/>
                  </a:lnTo>
                  <a:lnTo>
                    <a:pt x="1402" y="1540"/>
                  </a:lnTo>
                  <a:lnTo>
                    <a:pt x="1407" y="1519"/>
                  </a:lnTo>
                  <a:lnTo>
                    <a:pt x="1412" y="1499"/>
                  </a:lnTo>
                  <a:lnTo>
                    <a:pt x="1415" y="1478"/>
                  </a:lnTo>
                  <a:lnTo>
                    <a:pt x="1416" y="1456"/>
                  </a:lnTo>
                  <a:lnTo>
                    <a:pt x="1418" y="1434"/>
                  </a:lnTo>
                  <a:lnTo>
                    <a:pt x="1418" y="1410"/>
                  </a:lnTo>
                  <a:lnTo>
                    <a:pt x="1418" y="1388"/>
                  </a:lnTo>
                  <a:lnTo>
                    <a:pt x="1412" y="1339"/>
                  </a:lnTo>
                  <a:lnTo>
                    <a:pt x="1404" y="1290"/>
                  </a:lnTo>
                  <a:lnTo>
                    <a:pt x="1394" y="1240"/>
                  </a:lnTo>
                  <a:lnTo>
                    <a:pt x="1379" y="1191"/>
                  </a:lnTo>
                  <a:lnTo>
                    <a:pt x="1365" y="1141"/>
                  </a:lnTo>
                  <a:lnTo>
                    <a:pt x="1345" y="1093"/>
                  </a:lnTo>
                  <a:lnTo>
                    <a:pt x="1326" y="1046"/>
                  </a:lnTo>
                  <a:lnTo>
                    <a:pt x="1306" y="1000"/>
                  </a:lnTo>
                  <a:lnTo>
                    <a:pt x="1283" y="959"/>
                  </a:lnTo>
                  <a:lnTo>
                    <a:pt x="1260" y="919"/>
                  </a:lnTo>
                  <a:lnTo>
                    <a:pt x="1236" y="882"/>
                  </a:lnTo>
                  <a:lnTo>
                    <a:pt x="1213" y="849"/>
                  </a:lnTo>
                  <a:lnTo>
                    <a:pt x="1213" y="849"/>
                  </a:lnTo>
                  <a:lnTo>
                    <a:pt x="1177" y="804"/>
                  </a:lnTo>
                  <a:lnTo>
                    <a:pt x="1139" y="759"/>
                  </a:lnTo>
                  <a:lnTo>
                    <a:pt x="1099" y="715"/>
                  </a:lnTo>
                  <a:lnTo>
                    <a:pt x="1059" y="670"/>
                  </a:lnTo>
                  <a:lnTo>
                    <a:pt x="978" y="585"/>
                  </a:lnTo>
                  <a:lnTo>
                    <a:pt x="939" y="540"/>
                  </a:lnTo>
                  <a:lnTo>
                    <a:pt x="901" y="496"/>
                  </a:lnTo>
                  <a:lnTo>
                    <a:pt x="901" y="496"/>
                  </a:lnTo>
                  <a:lnTo>
                    <a:pt x="861" y="446"/>
                  </a:lnTo>
                  <a:lnTo>
                    <a:pt x="823" y="394"/>
                  </a:lnTo>
                  <a:lnTo>
                    <a:pt x="747" y="289"/>
                  </a:lnTo>
                  <a:lnTo>
                    <a:pt x="709" y="236"/>
                  </a:lnTo>
                  <a:lnTo>
                    <a:pt x="671" y="185"/>
                  </a:lnTo>
                  <a:lnTo>
                    <a:pt x="631" y="135"/>
                  </a:lnTo>
                  <a:lnTo>
                    <a:pt x="610" y="111"/>
                  </a:lnTo>
                  <a:lnTo>
                    <a:pt x="589" y="89"/>
                  </a:lnTo>
                  <a:lnTo>
                    <a:pt x="589" y="89"/>
                  </a:lnTo>
                  <a:lnTo>
                    <a:pt x="570" y="73"/>
                  </a:lnTo>
                  <a:lnTo>
                    <a:pt x="549" y="57"/>
                  </a:lnTo>
                  <a:lnTo>
                    <a:pt x="529" y="43"/>
                  </a:lnTo>
                  <a:lnTo>
                    <a:pt x="508" y="31"/>
                  </a:lnTo>
                  <a:lnTo>
                    <a:pt x="486" y="21"/>
                  </a:lnTo>
                  <a:lnTo>
                    <a:pt x="464" y="12"/>
                  </a:lnTo>
                  <a:lnTo>
                    <a:pt x="442" y="6"/>
                  </a:lnTo>
                  <a:lnTo>
                    <a:pt x="420" y="2"/>
                  </a:lnTo>
                  <a:lnTo>
                    <a:pt x="397" y="0"/>
                  </a:lnTo>
                  <a:lnTo>
                    <a:pt x="377" y="2"/>
                  </a:lnTo>
                  <a:lnTo>
                    <a:pt x="355" y="6"/>
                  </a:lnTo>
                  <a:lnTo>
                    <a:pt x="334" y="12"/>
                  </a:lnTo>
                  <a:lnTo>
                    <a:pt x="313" y="21"/>
                  </a:lnTo>
                  <a:lnTo>
                    <a:pt x="293" y="34"/>
                  </a:lnTo>
                  <a:lnTo>
                    <a:pt x="273" y="49"/>
                  </a:lnTo>
                  <a:lnTo>
                    <a:pt x="256" y="68"/>
                  </a:lnTo>
                  <a:lnTo>
                    <a:pt x="256" y="68"/>
                  </a:lnTo>
                  <a:lnTo>
                    <a:pt x="183" y="144"/>
                  </a:lnTo>
                  <a:lnTo>
                    <a:pt x="137" y="194"/>
                  </a:lnTo>
                  <a:lnTo>
                    <a:pt x="112" y="221"/>
                  </a:lnTo>
                  <a:lnTo>
                    <a:pt x="90" y="249"/>
                  </a:lnTo>
                  <a:lnTo>
                    <a:pt x="68" y="278"/>
                  </a:lnTo>
                  <a:lnTo>
                    <a:pt x="47" y="307"/>
                  </a:lnTo>
                  <a:lnTo>
                    <a:pt x="31" y="335"/>
                  </a:lnTo>
                  <a:lnTo>
                    <a:pt x="16" y="361"/>
                  </a:lnTo>
                  <a:lnTo>
                    <a:pt x="6" y="388"/>
                  </a:lnTo>
                  <a:lnTo>
                    <a:pt x="3" y="400"/>
                  </a:lnTo>
                  <a:lnTo>
                    <a:pt x="0" y="412"/>
                  </a:lnTo>
                  <a:lnTo>
                    <a:pt x="0" y="423"/>
                  </a:lnTo>
                  <a:lnTo>
                    <a:pt x="0" y="434"/>
                  </a:lnTo>
                  <a:lnTo>
                    <a:pt x="3" y="444"/>
                  </a:lnTo>
                  <a:lnTo>
                    <a:pt x="6" y="454"/>
                  </a:lnTo>
                  <a:lnTo>
                    <a:pt x="22" y="474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5" name="Freeform 22">
              <a:extLst>
                <a:ext uri="{FF2B5EF4-FFF2-40B4-BE49-F238E27FC236}">
                  <a16:creationId xmlns:a16="http://schemas.microsoft.com/office/drawing/2014/main" id="{CC249EB7-64BC-606B-C5B9-847F37551407}"/>
                </a:ext>
              </a:extLst>
            </p:cNvPr>
            <p:cNvSpPr>
              <a:spLocks/>
            </p:cNvSpPr>
            <p:nvPr/>
          </p:nvSpPr>
          <p:spPr bwMode="auto">
            <a:xfrm>
              <a:off x="3812" y="431"/>
              <a:ext cx="2523" cy="2229"/>
            </a:xfrm>
            <a:custGeom>
              <a:avLst/>
              <a:gdLst>
                <a:gd name="T0" fmla="*/ 4480 w 7569"/>
                <a:gd name="T1" fmla="*/ 6648 h 6685"/>
                <a:gd name="T2" fmla="*/ 4154 w 7569"/>
                <a:gd name="T3" fmla="*/ 6685 h 6685"/>
                <a:gd name="T4" fmla="*/ 3343 w 7569"/>
                <a:gd name="T5" fmla="*/ 6641 h 6685"/>
                <a:gd name="T6" fmla="*/ 2602 w 7569"/>
                <a:gd name="T7" fmla="*/ 6608 h 6685"/>
                <a:gd name="T8" fmla="*/ 2316 w 7569"/>
                <a:gd name="T9" fmla="*/ 6503 h 6685"/>
                <a:gd name="T10" fmla="*/ 2356 w 7569"/>
                <a:gd name="T11" fmla="*/ 6083 h 6685"/>
                <a:gd name="T12" fmla="*/ 2510 w 7569"/>
                <a:gd name="T13" fmla="*/ 5601 h 6685"/>
                <a:gd name="T14" fmla="*/ 2557 w 7569"/>
                <a:gd name="T15" fmla="*/ 4796 h 6685"/>
                <a:gd name="T16" fmla="*/ 2545 w 7569"/>
                <a:gd name="T17" fmla="*/ 4171 h 6685"/>
                <a:gd name="T18" fmla="*/ 2482 w 7569"/>
                <a:gd name="T19" fmla="*/ 3804 h 6685"/>
                <a:gd name="T20" fmla="*/ 2156 w 7569"/>
                <a:gd name="T21" fmla="*/ 3334 h 6685"/>
                <a:gd name="T22" fmla="*/ 1556 w 7569"/>
                <a:gd name="T23" fmla="*/ 2619 h 6685"/>
                <a:gd name="T24" fmla="*/ 1081 w 7569"/>
                <a:gd name="T25" fmla="*/ 2162 h 6685"/>
                <a:gd name="T26" fmla="*/ 701 w 7569"/>
                <a:gd name="T27" fmla="*/ 1812 h 6685"/>
                <a:gd name="T28" fmla="*/ 279 w 7569"/>
                <a:gd name="T29" fmla="*/ 1300 h 6685"/>
                <a:gd name="T30" fmla="*/ 65 w 7569"/>
                <a:gd name="T31" fmla="*/ 963 h 6685"/>
                <a:gd name="T32" fmla="*/ 14 w 7569"/>
                <a:gd name="T33" fmla="*/ 839 h 6685"/>
                <a:gd name="T34" fmla="*/ 87 w 7569"/>
                <a:gd name="T35" fmla="*/ 667 h 6685"/>
                <a:gd name="T36" fmla="*/ 274 w 7569"/>
                <a:gd name="T37" fmla="*/ 498 h 6685"/>
                <a:gd name="T38" fmla="*/ 420 w 7569"/>
                <a:gd name="T39" fmla="*/ 497 h 6685"/>
                <a:gd name="T40" fmla="*/ 559 w 7569"/>
                <a:gd name="T41" fmla="*/ 599 h 6685"/>
                <a:gd name="T42" fmla="*/ 992 w 7569"/>
                <a:gd name="T43" fmla="*/ 886 h 6685"/>
                <a:gd name="T44" fmla="*/ 1553 w 7569"/>
                <a:gd name="T45" fmla="*/ 1430 h 6685"/>
                <a:gd name="T46" fmla="*/ 1933 w 7569"/>
                <a:gd name="T47" fmla="*/ 1884 h 6685"/>
                <a:gd name="T48" fmla="*/ 2337 w 7569"/>
                <a:gd name="T49" fmla="*/ 2362 h 6685"/>
                <a:gd name="T50" fmla="*/ 2764 w 7569"/>
                <a:gd name="T51" fmla="*/ 2610 h 6685"/>
                <a:gd name="T52" fmla="*/ 3174 w 7569"/>
                <a:gd name="T53" fmla="*/ 2849 h 6685"/>
                <a:gd name="T54" fmla="*/ 3490 w 7569"/>
                <a:gd name="T55" fmla="*/ 2948 h 6685"/>
                <a:gd name="T56" fmla="*/ 3582 w 7569"/>
                <a:gd name="T57" fmla="*/ 3088 h 6685"/>
                <a:gd name="T58" fmla="*/ 3623 w 7569"/>
                <a:gd name="T59" fmla="*/ 3183 h 6685"/>
                <a:gd name="T60" fmla="*/ 3814 w 7569"/>
                <a:gd name="T61" fmla="*/ 3183 h 6685"/>
                <a:gd name="T62" fmla="*/ 4152 w 7569"/>
                <a:gd name="T63" fmla="*/ 3060 h 6685"/>
                <a:gd name="T64" fmla="*/ 4332 w 7569"/>
                <a:gd name="T65" fmla="*/ 2937 h 6685"/>
                <a:gd name="T66" fmla="*/ 4453 w 7569"/>
                <a:gd name="T67" fmla="*/ 2899 h 6685"/>
                <a:gd name="T68" fmla="*/ 4811 w 7569"/>
                <a:gd name="T69" fmla="*/ 2779 h 6685"/>
                <a:gd name="T70" fmla="*/ 5047 w 7569"/>
                <a:gd name="T71" fmla="*/ 2621 h 6685"/>
                <a:gd name="T72" fmla="*/ 5456 w 7569"/>
                <a:gd name="T73" fmla="*/ 2167 h 6685"/>
                <a:gd name="T74" fmla="*/ 6233 w 7569"/>
                <a:gd name="T75" fmla="*/ 1145 h 6685"/>
                <a:gd name="T76" fmla="*/ 6661 w 7569"/>
                <a:gd name="T77" fmla="*/ 592 h 6685"/>
                <a:gd name="T78" fmla="*/ 7026 w 7569"/>
                <a:gd name="T79" fmla="*/ 217 h 6685"/>
                <a:gd name="T80" fmla="*/ 7201 w 7569"/>
                <a:gd name="T81" fmla="*/ 27 h 6685"/>
                <a:gd name="T82" fmla="*/ 7346 w 7569"/>
                <a:gd name="T83" fmla="*/ 158 h 6685"/>
                <a:gd name="T84" fmla="*/ 7497 w 7569"/>
                <a:gd name="T85" fmla="*/ 260 h 6685"/>
                <a:gd name="T86" fmla="*/ 7568 w 7569"/>
                <a:gd name="T87" fmla="*/ 328 h 6685"/>
                <a:gd name="T88" fmla="*/ 7510 w 7569"/>
                <a:gd name="T89" fmla="*/ 479 h 6685"/>
                <a:gd name="T90" fmla="*/ 7001 w 7569"/>
                <a:gd name="T91" fmla="*/ 1393 h 6685"/>
                <a:gd name="T92" fmla="*/ 6605 w 7569"/>
                <a:gd name="T93" fmla="*/ 2003 h 6685"/>
                <a:gd name="T94" fmla="*/ 6386 w 7569"/>
                <a:gd name="T95" fmla="*/ 2260 h 6685"/>
                <a:gd name="T96" fmla="*/ 5988 w 7569"/>
                <a:gd name="T97" fmla="*/ 2958 h 6685"/>
                <a:gd name="T98" fmla="*/ 5741 w 7569"/>
                <a:gd name="T99" fmla="*/ 3338 h 6685"/>
                <a:gd name="T100" fmla="*/ 5441 w 7569"/>
                <a:gd name="T101" fmla="*/ 3764 h 6685"/>
                <a:gd name="T102" fmla="*/ 5264 w 7569"/>
                <a:gd name="T103" fmla="*/ 4289 h 6685"/>
                <a:gd name="T104" fmla="*/ 5087 w 7569"/>
                <a:gd name="T105" fmla="*/ 5133 h 6685"/>
                <a:gd name="T106" fmla="*/ 5025 w 7569"/>
                <a:gd name="T107" fmla="*/ 5956 h 6685"/>
                <a:gd name="T108" fmla="*/ 5044 w 7569"/>
                <a:gd name="T109" fmla="*/ 6333 h 6685"/>
                <a:gd name="T110" fmla="*/ 5076 w 7569"/>
                <a:gd name="T111" fmla="*/ 6570 h 6685"/>
                <a:gd name="T112" fmla="*/ 4992 w 7569"/>
                <a:gd name="T113" fmla="*/ 6624 h 6685"/>
                <a:gd name="T114" fmla="*/ 4809 w 7569"/>
                <a:gd name="T115" fmla="*/ 6540 h 66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7569" h="6685">
                  <a:moveTo>
                    <a:pt x="4740" y="6564"/>
                  </a:moveTo>
                  <a:lnTo>
                    <a:pt x="4740" y="6564"/>
                  </a:lnTo>
                  <a:lnTo>
                    <a:pt x="4701" y="6578"/>
                  </a:lnTo>
                  <a:lnTo>
                    <a:pt x="4661" y="6592"/>
                  </a:lnTo>
                  <a:lnTo>
                    <a:pt x="4583" y="6617"/>
                  </a:lnTo>
                  <a:lnTo>
                    <a:pt x="4583" y="6617"/>
                  </a:lnTo>
                  <a:lnTo>
                    <a:pt x="4549" y="6629"/>
                  </a:lnTo>
                  <a:lnTo>
                    <a:pt x="4514" y="6639"/>
                  </a:lnTo>
                  <a:lnTo>
                    <a:pt x="4480" y="6648"/>
                  </a:lnTo>
                  <a:lnTo>
                    <a:pt x="4444" y="6657"/>
                  </a:lnTo>
                  <a:lnTo>
                    <a:pt x="4407" y="6663"/>
                  </a:lnTo>
                  <a:lnTo>
                    <a:pt x="4372" y="6670"/>
                  </a:lnTo>
                  <a:lnTo>
                    <a:pt x="4337" y="6675"/>
                  </a:lnTo>
                  <a:lnTo>
                    <a:pt x="4300" y="6679"/>
                  </a:lnTo>
                  <a:lnTo>
                    <a:pt x="4264" y="6682"/>
                  </a:lnTo>
                  <a:lnTo>
                    <a:pt x="4227" y="6683"/>
                  </a:lnTo>
                  <a:lnTo>
                    <a:pt x="4190" y="6685"/>
                  </a:lnTo>
                  <a:lnTo>
                    <a:pt x="4154" y="6685"/>
                  </a:lnTo>
                  <a:lnTo>
                    <a:pt x="4118" y="6683"/>
                  </a:lnTo>
                  <a:lnTo>
                    <a:pt x="4081" y="6682"/>
                  </a:lnTo>
                  <a:lnTo>
                    <a:pt x="4009" y="6676"/>
                  </a:lnTo>
                  <a:lnTo>
                    <a:pt x="4009" y="6676"/>
                  </a:lnTo>
                  <a:lnTo>
                    <a:pt x="3925" y="6669"/>
                  </a:lnTo>
                  <a:lnTo>
                    <a:pt x="3842" y="6663"/>
                  </a:lnTo>
                  <a:lnTo>
                    <a:pt x="3675" y="6654"/>
                  </a:lnTo>
                  <a:lnTo>
                    <a:pt x="3508" y="6648"/>
                  </a:lnTo>
                  <a:lnTo>
                    <a:pt x="3343" y="6641"/>
                  </a:lnTo>
                  <a:lnTo>
                    <a:pt x="3343" y="6641"/>
                  </a:lnTo>
                  <a:lnTo>
                    <a:pt x="3191" y="6632"/>
                  </a:lnTo>
                  <a:lnTo>
                    <a:pt x="3040" y="6621"/>
                  </a:lnTo>
                  <a:lnTo>
                    <a:pt x="2888" y="6611"/>
                  </a:lnTo>
                  <a:lnTo>
                    <a:pt x="2811" y="6608"/>
                  </a:lnTo>
                  <a:lnTo>
                    <a:pt x="2736" y="6607"/>
                  </a:lnTo>
                  <a:lnTo>
                    <a:pt x="2692" y="6608"/>
                  </a:lnTo>
                  <a:lnTo>
                    <a:pt x="2692" y="6608"/>
                  </a:lnTo>
                  <a:lnTo>
                    <a:pt x="2602" y="6608"/>
                  </a:lnTo>
                  <a:lnTo>
                    <a:pt x="2557" y="6607"/>
                  </a:lnTo>
                  <a:lnTo>
                    <a:pt x="2513" y="6605"/>
                  </a:lnTo>
                  <a:lnTo>
                    <a:pt x="2469" y="6602"/>
                  </a:lnTo>
                  <a:lnTo>
                    <a:pt x="2424" y="6596"/>
                  </a:lnTo>
                  <a:lnTo>
                    <a:pt x="2380" y="6589"/>
                  </a:lnTo>
                  <a:lnTo>
                    <a:pt x="2336" y="6580"/>
                  </a:lnTo>
                  <a:lnTo>
                    <a:pt x="2318" y="6558"/>
                  </a:lnTo>
                  <a:lnTo>
                    <a:pt x="2318" y="6558"/>
                  </a:lnTo>
                  <a:lnTo>
                    <a:pt x="2316" y="6503"/>
                  </a:lnTo>
                  <a:lnTo>
                    <a:pt x="2316" y="6448"/>
                  </a:lnTo>
                  <a:lnTo>
                    <a:pt x="2318" y="6392"/>
                  </a:lnTo>
                  <a:lnTo>
                    <a:pt x="2321" y="6337"/>
                  </a:lnTo>
                  <a:lnTo>
                    <a:pt x="2324" y="6283"/>
                  </a:lnTo>
                  <a:lnTo>
                    <a:pt x="2330" y="6228"/>
                  </a:lnTo>
                  <a:lnTo>
                    <a:pt x="2337" y="6175"/>
                  </a:lnTo>
                  <a:lnTo>
                    <a:pt x="2348" y="6123"/>
                  </a:lnTo>
                  <a:lnTo>
                    <a:pt x="2348" y="6123"/>
                  </a:lnTo>
                  <a:lnTo>
                    <a:pt x="2356" y="6083"/>
                  </a:lnTo>
                  <a:lnTo>
                    <a:pt x="2368" y="6043"/>
                  </a:lnTo>
                  <a:lnTo>
                    <a:pt x="2380" y="6003"/>
                  </a:lnTo>
                  <a:lnTo>
                    <a:pt x="2393" y="5963"/>
                  </a:lnTo>
                  <a:lnTo>
                    <a:pt x="2421" y="5882"/>
                  </a:lnTo>
                  <a:lnTo>
                    <a:pt x="2449" y="5802"/>
                  </a:lnTo>
                  <a:lnTo>
                    <a:pt x="2477" y="5722"/>
                  </a:lnTo>
                  <a:lnTo>
                    <a:pt x="2489" y="5682"/>
                  </a:lnTo>
                  <a:lnTo>
                    <a:pt x="2500" y="5641"/>
                  </a:lnTo>
                  <a:lnTo>
                    <a:pt x="2510" y="5601"/>
                  </a:lnTo>
                  <a:lnTo>
                    <a:pt x="2517" y="5559"/>
                  </a:lnTo>
                  <a:lnTo>
                    <a:pt x="2523" y="5518"/>
                  </a:lnTo>
                  <a:lnTo>
                    <a:pt x="2528" y="5477"/>
                  </a:lnTo>
                  <a:lnTo>
                    <a:pt x="2528" y="5477"/>
                  </a:lnTo>
                  <a:lnTo>
                    <a:pt x="2537" y="5321"/>
                  </a:lnTo>
                  <a:lnTo>
                    <a:pt x="2544" y="5165"/>
                  </a:lnTo>
                  <a:lnTo>
                    <a:pt x="2554" y="4851"/>
                  </a:lnTo>
                  <a:lnTo>
                    <a:pt x="2554" y="4851"/>
                  </a:lnTo>
                  <a:lnTo>
                    <a:pt x="2557" y="4796"/>
                  </a:lnTo>
                  <a:lnTo>
                    <a:pt x="2559" y="4742"/>
                  </a:lnTo>
                  <a:lnTo>
                    <a:pt x="2559" y="4629"/>
                  </a:lnTo>
                  <a:lnTo>
                    <a:pt x="2559" y="4515"/>
                  </a:lnTo>
                  <a:lnTo>
                    <a:pt x="2560" y="4458"/>
                  </a:lnTo>
                  <a:lnTo>
                    <a:pt x="2562" y="4400"/>
                  </a:lnTo>
                  <a:lnTo>
                    <a:pt x="2562" y="4400"/>
                  </a:lnTo>
                  <a:lnTo>
                    <a:pt x="2560" y="4342"/>
                  </a:lnTo>
                  <a:lnTo>
                    <a:pt x="2557" y="4286"/>
                  </a:lnTo>
                  <a:lnTo>
                    <a:pt x="2545" y="4171"/>
                  </a:lnTo>
                  <a:lnTo>
                    <a:pt x="2539" y="4113"/>
                  </a:lnTo>
                  <a:lnTo>
                    <a:pt x="2535" y="4057"/>
                  </a:lnTo>
                  <a:lnTo>
                    <a:pt x="2534" y="3999"/>
                  </a:lnTo>
                  <a:lnTo>
                    <a:pt x="2534" y="3970"/>
                  </a:lnTo>
                  <a:lnTo>
                    <a:pt x="2534" y="3941"/>
                  </a:lnTo>
                  <a:lnTo>
                    <a:pt x="2528" y="3885"/>
                  </a:lnTo>
                  <a:lnTo>
                    <a:pt x="2528" y="3885"/>
                  </a:lnTo>
                  <a:lnTo>
                    <a:pt x="2506" y="3844"/>
                  </a:lnTo>
                  <a:lnTo>
                    <a:pt x="2482" y="3804"/>
                  </a:lnTo>
                  <a:lnTo>
                    <a:pt x="2438" y="3726"/>
                  </a:lnTo>
                  <a:lnTo>
                    <a:pt x="2438" y="3726"/>
                  </a:lnTo>
                  <a:lnTo>
                    <a:pt x="2405" y="3674"/>
                  </a:lnTo>
                  <a:lnTo>
                    <a:pt x="2373" y="3622"/>
                  </a:lnTo>
                  <a:lnTo>
                    <a:pt x="2339" y="3572"/>
                  </a:lnTo>
                  <a:lnTo>
                    <a:pt x="2303" y="3523"/>
                  </a:lnTo>
                  <a:lnTo>
                    <a:pt x="2266" y="3474"/>
                  </a:lnTo>
                  <a:lnTo>
                    <a:pt x="2231" y="3427"/>
                  </a:lnTo>
                  <a:lnTo>
                    <a:pt x="2156" y="3334"/>
                  </a:lnTo>
                  <a:lnTo>
                    <a:pt x="2079" y="3242"/>
                  </a:lnTo>
                  <a:lnTo>
                    <a:pt x="2000" y="3150"/>
                  </a:lnTo>
                  <a:lnTo>
                    <a:pt x="1924" y="3057"/>
                  </a:lnTo>
                  <a:lnTo>
                    <a:pt x="1847" y="2962"/>
                  </a:lnTo>
                  <a:lnTo>
                    <a:pt x="1847" y="2962"/>
                  </a:lnTo>
                  <a:lnTo>
                    <a:pt x="1751" y="2844"/>
                  </a:lnTo>
                  <a:lnTo>
                    <a:pt x="1653" y="2730"/>
                  </a:lnTo>
                  <a:lnTo>
                    <a:pt x="1605" y="2674"/>
                  </a:lnTo>
                  <a:lnTo>
                    <a:pt x="1556" y="2619"/>
                  </a:lnTo>
                  <a:lnTo>
                    <a:pt x="1506" y="2566"/>
                  </a:lnTo>
                  <a:lnTo>
                    <a:pt x="1456" y="2513"/>
                  </a:lnTo>
                  <a:lnTo>
                    <a:pt x="1404" y="2460"/>
                  </a:lnTo>
                  <a:lnTo>
                    <a:pt x="1352" y="2408"/>
                  </a:lnTo>
                  <a:lnTo>
                    <a:pt x="1301" y="2358"/>
                  </a:lnTo>
                  <a:lnTo>
                    <a:pt x="1246" y="2307"/>
                  </a:lnTo>
                  <a:lnTo>
                    <a:pt x="1191" y="2258"/>
                  </a:lnTo>
                  <a:lnTo>
                    <a:pt x="1137" y="2210"/>
                  </a:lnTo>
                  <a:lnTo>
                    <a:pt x="1081" y="2162"/>
                  </a:lnTo>
                  <a:lnTo>
                    <a:pt x="1021" y="2115"/>
                  </a:lnTo>
                  <a:lnTo>
                    <a:pt x="1021" y="2115"/>
                  </a:lnTo>
                  <a:lnTo>
                    <a:pt x="980" y="2081"/>
                  </a:lnTo>
                  <a:lnTo>
                    <a:pt x="939" y="2045"/>
                  </a:lnTo>
                  <a:lnTo>
                    <a:pt x="899" y="2010"/>
                  </a:lnTo>
                  <a:lnTo>
                    <a:pt x="858" y="1972"/>
                  </a:lnTo>
                  <a:lnTo>
                    <a:pt x="818" y="1933"/>
                  </a:lnTo>
                  <a:lnTo>
                    <a:pt x="779" y="1893"/>
                  </a:lnTo>
                  <a:lnTo>
                    <a:pt x="701" y="1812"/>
                  </a:lnTo>
                  <a:lnTo>
                    <a:pt x="626" y="1727"/>
                  </a:lnTo>
                  <a:lnTo>
                    <a:pt x="552" y="1645"/>
                  </a:lnTo>
                  <a:lnTo>
                    <a:pt x="412" y="1482"/>
                  </a:lnTo>
                  <a:lnTo>
                    <a:pt x="412" y="1482"/>
                  </a:lnTo>
                  <a:lnTo>
                    <a:pt x="388" y="1454"/>
                  </a:lnTo>
                  <a:lnTo>
                    <a:pt x="364" y="1423"/>
                  </a:lnTo>
                  <a:lnTo>
                    <a:pt x="342" y="1393"/>
                  </a:lnTo>
                  <a:lnTo>
                    <a:pt x="320" y="1362"/>
                  </a:lnTo>
                  <a:lnTo>
                    <a:pt x="279" y="1300"/>
                  </a:lnTo>
                  <a:lnTo>
                    <a:pt x="239" y="1236"/>
                  </a:lnTo>
                  <a:lnTo>
                    <a:pt x="199" y="1173"/>
                  </a:lnTo>
                  <a:lnTo>
                    <a:pt x="159" y="1112"/>
                  </a:lnTo>
                  <a:lnTo>
                    <a:pt x="138" y="1081"/>
                  </a:lnTo>
                  <a:lnTo>
                    <a:pt x="116" y="1053"/>
                  </a:lnTo>
                  <a:lnTo>
                    <a:pt x="94" y="1024"/>
                  </a:lnTo>
                  <a:lnTo>
                    <a:pt x="72" y="995"/>
                  </a:lnTo>
                  <a:lnTo>
                    <a:pt x="65" y="963"/>
                  </a:lnTo>
                  <a:lnTo>
                    <a:pt x="65" y="963"/>
                  </a:lnTo>
                  <a:lnTo>
                    <a:pt x="56" y="955"/>
                  </a:lnTo>
                  <a:lnTo>
                    <a:pt x="48" y="948"/>
                  </a:lnTo>
                  <a:lnTo>
                    <a:pt x="42" y="939"/>
                  </a:lnTo>
                  <a:lnTo>
                    <a:pt x="36" y="930"/>
                  </a:lnTo>
                  <a:lnTo>
                    <a:pt x="32" y="920"/>
                  </a:lnTo>
                  <a:lnTo>
                    <a:pt x="28" y="908"/>
                  </a:lnTo>
                  <a:lnTo>
                    <a:pt x="22" y="886"/>
                  </a:lnTo>
                  <a:lnTo>
                    <a:pt x="17" y="862"/>
                  </a:lnTo>
                  <a:lnTo>
                    <a:pt x="14" y="839"/>
                  </a:lnTo>
                  <a:lnTo>
                    <a:pt x="13" y="815"/>
                  </a:lnTo>
                  <a:lnTo>
                    <a:pt x="13" y="794"/>
                  </a:lnTo>
                  <a:lnTo>
                    <a:pt x="0" y="751"/>
                  </a:lnTo>
                  <a:lnTo>
                    <a:pt x="28" y="751"/>
                  </a:lnTo>
                  <a:lnTo>
                    <a:pt x="28" y="751"/>
                  </a:lnTo>
                  <a:lnTo>
                    <a:pt x="41" y="728"/>
                  </a:lnTo>
                  <a:lnTo>
                    <a:pt x="56" y="707"/>
                  </a:lnTo>
                  <a:lnTo>
                    <a:pt x="70" y="686"/>
                  </a:lnTo>
                  <a:lnTo>
                    <a:pt x="87" y="667"/>
                  </a:lnTo>
                  <a:lnTo>
                    <a:pt x="103" y="649"/>
                  </a:lnTo>
                  <a:lnTo>
                    <a:pt x="121" y="632"/>
                  </a:lnTo>
                  <a:lnTo>
                    <a:pt x="158" y="596"/>
                  </a:lnTo>
                  <a:lnTo>
                    <a:pt x="158" y="596"/>
                  </a:lnTo>
                  <a:lnTo>
                    <a:pt x="177" y="581"/>
                  </a:lnTo>
                  <a:lnTo>
                    <a:pt x="194" y="564"/>
                  </a:lnTo>
                  <a:lnTo>
                    <a:pt x="233" y="530"/>
                  </a:lnTo>
                  <a:lnTo>
                    <a:pt x="252" y="513"/>
                  </a:lnTo>
                  <a:lnTo>
                    <a:pt x="274" y="498"/>
                  </a:lnTo>
                  <a:lnTo>
                    <a:pt x="295" y="487"/>
                  </a:lnTo>
                  <a:lnTo>
                    <a:pt x="305" y="482"/>
                  </a:lnTo>
                  <a:lnTo>
                    <a:pt x="317" y="479"/>
                  </a:lnTo>
                  <a:lnTo>
                    <a:pt x="327" y="463"/>
                  </a:lnTo>
                  <a:lnTo>
                    <a:pt x="369" y="473"/>
                  </a:lnTo>
                  <a:lnTo>
                    <a:pt x="369" y="473"/>
                  </a:lnTo>
                  <a:lnTo>
                    <a:pt x="381" y="481"/>
                  </a:lnTo>
                  <a:lnTo>
                    <a:pt x="394" y="487"/>
                  </a:lnTo>
                  <a:lnTo>
                    <a:pt x="420" y="497"/>
                  </a:lnTo>
                  <a:lnTo>
                    <a:pt x="434" y="503"/>
                  </a:lnTo>
                  <a:lnTo>
                    <a:pt x="447" y="510"/>
                  </a:lnTo>
                  <a:lnTo>
                    <a:pt x="457" y="519"/>
                  </a:lnTo>
                  <a:lnTo>
                    <a:pt x="462" y="525"/>
                  </a:lnTo>
                  <a:lnTo>
                    <a:pt x="465" y="531"/>
                  </a:lnTo>
                  <a:lnTo>
                    <a:pt x="488" y="544"/>
                  </a:lnTo>
                  <a:lnTo>
                    <a:pt x="488" y="544"/>
                  </a:lnTo>
                  <a:lnTo>
                    <a:pt x="524" y="572"/>
                  </a:lnTo>
                  <a:lnTo>
                    <a:pt x="559" y="599"/>
                  </a:lnTo>
                  <a:lnTo>
                    <a:pt x="596" y="623"/>
                  </a:lnTo>
                  <a:lnTo>
                    <a:pt x="632" y="648"/>
                  </a:lnTo>
                  <a:lnTo>
                    <a:pt x="705" y="694"/>
                  </a:lnTo>
                  <a:lnTo>
                    <a:pt x="779" y="738"/>
                  </a:lnTo>
                  <a:lnTo>
                    <a:pt x="853" y="784"/>
                  </a:lnTo>
                  <a:lnTo>
                    <a:pt x="889" y="808"/>
                  </a:lnTo>
                  <a:lnTo>
                    <a:pt x="924" y="833"/>
                  </a:lnTo>
                  <a:lnTo>
                    <a:pt x="958" y="859"/>
                  </a:lnTo>
                  <a:lnTo>
                    <a:pt x="992" y="886"/>
                  </a:lnTo>
                  <a:lnTo>
                    <a:pt x="1024" y="916"/>
                  </a:lnTo>
                  <a:lnTo>
                    <a:pt x="1057" y="947"/>
                  </a:lnTo>
                  <a:lnTo>
                    <a:pt x="1057" y="947"/>
                  </a:lnTo>
                  <a:lnTo>
                    <a:pt x="1106" y="997"/>
                  </a:lnTo>
                  <a:lnTo>
                    <a:pt x="1154" y="1046"/>
                  </a:lnTo>
                  <a:lnTo>
                    <a:pt x="1253" y="1142"/>
                  </a:lnTo>
                  <a:lnTo>
                    <a:pt x="1355" y="1236"/>
                  </a:lnTo>
                  <a:lnTo>
                    <a:pt x="1454" y="1333"/>
                  </a:lnTo>
                  <a:lnTo>
                    <a:pt x="1553" y="1430"/>
                  </a:lnTo>
                  <a:lnTo>
                    <a:pt x="1602" y="1479"/>
                  </a:lnTo>
                  <a:lnTo>
                    <a:pt x="1649" y="1529"/>
                  </a:lnTo>
                  <a:lnTo>
                    <a:pt x="1695" y="1581"/>
                  </a:lnTo>
                  <a:lnTo>
                    <a:pt x="1741" y="1633"/>
                  </a:lnTo>
                  <a:lnTo>
                    <a:pt x="1783" y="1685"/>
                  </a:lnTo>
                  <a:lnTo>
                    <a:pt x="1826" y="1739"/>
                  </a:lnTo>
                  <a:lnTo>
                    <a:pt x="1826" y="1739"/>
                  </a:lnTo>
                  <a:lnTo>
                    <a:pt x="1879" y="1812"/>
                  </a:lnTo>
                  <a:lnTo>
                    <a:pt x="1933" y="1884"/>
                  </a:lnTo>
                  <a:lnTo>
                    <a:pt x="1989" y="1955"/>
                  </a:lnTo>
                  <a:lnTo>
                    <a:pt x="2045" y="2026"/>
                  </a:lnTo>
                  <a:lnTo>
                    <a:pt x="2101" y="2096"/>
                  </a:lnTo>
                  <a:lnTo>
                    <a:pt x="2158" y="2165"/>
                  </a:lnTo>
                  <a:lnTo>
                    <a:pt x="2218" y="2233"/>
                  </a:lnTo>
                  <a:lnTo>
                    <a:pt x="2278" y="2301"/>
                  </a:lnTo>
                  <a:lnTo>
                    <a:pt x="2278" y="2301"/>
                  </a:lnTo>
                  <a:lnTo>
                    <a:pt x="2306" y="2334"/>
                  </a:lnTo>
                  <a:lnTo>
                    <a:pt x="2337" y="2362"/>
                  </a:lnTo>
                  <a:lnTo>
                    <a:pt x="2368" y="2389"/>
                  </a:lnTo>
                  <a:lnTo>
                    <a:pt x="2401" y="2414"/>
                  </a:lnTo>
                  <a:lnTo>
                    <a:pt x="2435" y="2437"/>
                  </a:lnTo>
                  <a:lnTo>
                    <a:pt x="2469" y="2460"/>
                  </a:lnTo>
                  <a:lnTo>
                    <a:pt x="2504" y="2480"/>
                  </a:lnTo>
                  <a:lnTo>
                    <a:pt x="2539" y="2499"/>
                  </a:lnTo>
                  <a:lnTo>
                    <a:pt x="2613" y="2536"/>
                  </a:lnTo>
                  <a:lnTo>
                    <a:pt x="2689" y="2572"/>
                  </a:lnTo>
                  <a:lnTo>
                    <a:pt x="2764" y="2610"/>
                  </a:lnTo>
                  <a:lnTo>
                    <a:pt x="2801" y="2630"/>
                  </a:lnTo>
                  <a:lnTo>
                    <a:pt x="2839" y="2649"/>
                  </a:lnTo>
                  <a:lnTo>
                    <a:pt x="2839" y="2649"/>
                  </a:lnTo>
                  <a:lnTo>
                    <a:pt x="2881" y="2674"/>
                  </a:lnTo>
                  <a:lnTo>
                    <a:pt x="2922" y="2699"/>
                  </a:lnTo>
                  <a:lnTo>
                    <a:pt x="3005" y="2749"/>
                  </a:lnTo>
                  <a:lnTo>
                    <a:pt x="3089" y="2801"/>
                  </a:lnTo>
                  <a:lnTo>
                    <a:pt x="3132" y="2825"/>
                  </a:lnTo>
                  <a:lnTo>
                    <a:pt x="3174" y="2849"/>
                  </a:lnTo>
                  <a:lnTo>
                    <a:pt x="3217" y="2869"/>
                  </a:lnTo>
                  <a:lnTo>
                    <a:pt x="3262" y="2890"/>
                  </a:lnTo>
                  <a:lnTo>
                    <a:pt x="3306" y="2908"/>
                  </a:lnTo>
                  <a:lnTo>
                    <a:pt x="3350" y="2922"/>
                  </a:lnTo>
                  <a:lnTo>
                    <a:pt x="3396" y="2934"/>
                  </a:lnTo>
                  <a:lnTo>
                    <a:pt x="3420" y="2939"/>
                  </a:lnTo>
                  <a:lnTo>
                    <a:pt x="3443" y="2942"/>
                  </a:lnTo>
                  <a:lnTo>
                    <a:pt x="3467" y="2945"/>
                  </a:lnTo>
                  <a:lnTo>
                    <a:pt x="3490" y="2948"/>
                  </a:lnTo>
                  <a:lnTo>
                    <a:pt x="3516" y="2948"/>
                  </a:lnTo>
                  <a:lnTo>
                    <a:pt x="3539" y="2948"/>
                  </a:lnTo>
                  <a:lnTo>
                    <a:pt x="3579" y="2933"/>
                  </a:lnTo>
                  <a:lnTo>
                    <a:pt x="3579" y="2933"/>
                  </a:lnTo>
                  <a:lnTo>
                    <a:pt x="3581" y="2976"/>
                  </a:lnTo>
                  <a:lnTo>
                    <a:pt x="3581" y="3017"/>
                  </a:lnTo>
                  <a:lnTo>
                    <a:pt x="3581" y="3017"/>
                  </a:lnTo>
                  <a:lnTo>
                    <a:pt x="3582" y="3088"/>
                  </a:lnTo>
                  <a:lnTo>
                    <a:pt x="3582" y="3088"/>
                  </a:lnTo>
                  <a:lnTo>
                    <a:pt x="3582" y="3104"/>
                  </a:lnTo>
                  <a:lnTo>
                    <a:pt x="3585" y="3119"/>
                  </a:lnTo>
                  <a:lnTo>
                    <a:pt x="3586" y="3132"/>
                  </a:lnTo>
                  <a:lnTo>
                    <a:pt x="3591" y="3144"/>
                  </a:lnTo>
                  <a:lnTo>
                    <a:pt x="3595" y="3155"/>
                  </a:lnTo>
                  <a:lnTo>
                    <a:pt x="3601" y="3164"/>
                  </a:lnTo>
                  <a:lnTo>
                    <a:pt x="3607" y="3171"/>
                  </a:lnTo>
                  <a:lnTo>
                    <a:pt x="3615" y="3177"/>
                  </a:lnTo>
                  <a:lnTo>
                    <a:pt x="3623" y="3183"/>
                  </a:lnTo>
                  <a:lnTo>
                    <a:pt x="3632" y="3187"/>
                  </a:lnTo>
                  <a:lnTo>
                    <a:pt x="3643" y="3190"/>
                  </a:lnTo>
                  <a:lnTo>
                    <a:pt x="3654" y="3193"/>
                  </a:lnTo>
                  <a:lnTo>
                    <a:pt x="3681" y="3196"/>
                  </a:lnTo>
                  <a:lnTo>
                    <a:pt x="3712" y="3196"/>
                  </a:lnTo>
                  <a:lnTo>
                    <a:pt x="3712" y="3196"/>
                  </a:lnTo>
                  <a:lnTo>
                    <a:pt x="3747" y="3193"/>
                  </a:lnTo>
                  <a:lnTo>
                    <a:pt x="3781" y="3189"/>
                  </a:lnTo>
                  <a:lnTo>
                    <a:pt x="3814" y="3183"/>
                  </a:lnTo>
                  <a:lnTo>
                    <a:pt x="3848" y="3175"/>
                  </a:lnTo>
                  <a:lnTo>
                    <a:pt x="3879" y="3165"/>
                  </a:lnTo>
                  <a:lnTo>
                    <a:pt x="3911" y="3155"/>
                  </a:lnTo>
                  <a:lnTo>
                    <a:pt x="3976" y="3131"/>
                  </a:lnTo>
                  <a:lnTo>
                    <a:pt x="3976" y="3131"/>
                  </a:lnTo>
                  <a:lnTo>
                    <a:pt x="4050" y="3103"/>
                  </a:lnTo>
                  <a:lnTo>
                    <a:pt x="4084" y="3090"/>
                  </a:lnTo>
                  <a:lnTo>
                    <a:pt x="4118" y="3075"/>
                  </a:lnTo>
                  <a:lnTo>
                    <a:pt x="4152" y="3060"/>
                  </a:lnTo>
                  <a:lnTo>
                    <a:pt x="4185" y="3042"/>
                  </a:lnTo>
                  <a:lnTo>
                    <a:pt x="4217" y="3023"/>
                  </a:lnTo>
                  <a:lnTo>
                    <a:pt x="4249" y="3001"/>
                  </a:lnTo>
                  <a:lnTo>
                    <a:pt x="4249" y="3001"/>
                  </a:lnTo>
                  <a:lnTo>
                    <a:pt x="4275" y="2985"/>
                  </a:lnTo>
                  <a:lnTo>
                    <a:pt x="4300" y="2967"/>
                  </a:lnTo>
                  <a:lnTo>
                    <a:pt x="4313" y="2958"/>
                  </a:lnTo>
                  <a:lnTo>
                    <a:pt x="4323" y="2948"/>
                  </a:lnTo>
                  <a:lnTo>
                    <a:pt x="4332" y="2937"/>
                  </a:lnTo>
                  <a:lnTo>
                    <a:pt x="4338" y="2924"/>
                  </a:lnTo>
                  <a:lnTo>
                    <a:pt x="4338" y="2924"/>
                  </a:lnTo>
                  <a:lnTo>
                    <a:pt x="4341" y="2915"/>
                  </a:lnTo>
                  <a:lnTo>
                    <a:pt x="4341" y="2905"/>
                  </a:lnTo>
                  <a:lnTo>
                    <a:pt x="4388" y="2906"/>
                  </a:lnTo>
                  <a:lnTo>
                    <a:pt x="4388" y="2906"/>
                  </a:lnTo>
                  <a:lnTo>
                    <a:pt x="4409" y="2906"/>
                  </a:lnTo>
                  <a:lnTo>
                    <a:pt x="4431" y="2903"/>
                  </a:lnTo>
                  <a:lnTo>
                    <a:pt x="4453" y="2899"/>
                  </a:lnTo>
                  <a:lnTo>
                    <a:pt x="4477" y="2893"/>
                  </a:lnTo>
                  <a:lnTo>
                    <a:pt x="4521" y="2880"/>
                  </a:lnTo>
                  <a:lnTo>
                    <a:pt x="4566" y="2865"/>
                  </a:lnTo>
                  <a:lnTo>
                    <a:pt x="4566" y="2865"/>
                  </a:lnTo>
                  <a:lnTo>
                    <a:pt x="4616" y="2849"/>
                  </a:lnTo>
                  <a:lnTo>
                    <a:pt x="4666" y="2832"/>
                  </a:lnTo>
                  <a:lnTo>
                    <a:pt x="4715" y="2816"/>
                  </a:lnTo>
                  <a:lnTo>
                    <a:pt x="4763" y="2798"/>
                  </a:lnTo>
                  <a:lnTo>
                    <a:pt x="4811" y="2779"/>
                  </a:lnTo>
                  <a:lnTo>
                    <a:pt x="4834" y="2769"/>
                  </a:lnTo>
                  <a:lnTo>
                    <a:pt x="4858" y="2757"/>
                  </a:lnTo>
                  <a:lnTo>
                    <a:pt x="4882" y="2744"/>
                  </a:lnTo>
                  <a:lnTo>
                    <a:pt x="4905" y="2730"/>
                  </a:lnTo>
                  <a:lnTo>
                    <a:pt x="4927" y="2715"/>
                  </a:lnTo>
                  <a:lnTo>
                    <a:pt x="4949" y="2698"/>
                  </a:lnTo>
                  <a:lnTo>
                    <a:pt x="4949" y="2698"/>
                  </a:lnTo>
                  <a:lnTo>
                    <a:pt x="4998" y="2661"/>
                  </a:lnTo>
                  <a:lnTo>
                    <a:pt x="5047" y="2621"/>
                  </a:lnTo>
                  <a:lnTo>
                    <a:pt x="5094" y="2579"/>
                  </a:lnTo>
                  <a:lnTo>
                    <a:pt x="5141" y="2536"/>
                  </a:lnTo>
                  <a:lnTo>
                    <a:pt x="5187" y="2492"/>
                  </a:lnTo>
                  <a:lnTo>
                    <a:pt x="5231" y="2446"/>
                  </a:lnTo>
                  <a:lnTo>
                    <a:pt x="5274" y="2399"/>
                  </a:lnTo>
                  <a:lnTo>
                    <a:pt x="5314" y="2349"/>
                  </a:lnTo>
                  <a:lnTo>
                    <a:pt x="5314" y="2349"/>
                  </a:lnTo>
                  <a:lnTo>
                    <a:pt x="5385" y="2257"/>
                  </a:lnTo>
                  <a:lnTo>
                    <a:pt x="5456" y="2167"/>
                  </a:lnTo>
                  <a:lnTo>
                    <a:pt x="5602" y="1985"/>
                  </a:lnTo>
                  <a:lnTo>
                    <a:pt x="5896" y="1620"/>
                  </a:lnTo>
                  <a:lnTo>
                    <a:pt x="5896" y="1620"/>
                  </a:lnTo>
                  <a:lnTo>
                    <a:pt x="5940" y="1562"/>
                  </a:lnTo>
                  <a:lnTo>
                    <a:pt x="5985" y="1504"/>
                  </a:lnTo>
                  <a:lnTo>
                    <a:pt x="6026" y="1445"/>
                  </a:lnTo>
                  <a:lnTo>
                    <a:pt x="6069" y="1386"/>
                  </a:lnTo>
                  <a:lnTo>
                    <a:pt x="6150" y="1266"/>
                  </a:lnTo>
                  <a:lnTo>
                    <a:pt x="6233" y="1145"/>
                  </a:lnTo>
                  <a:lnTo>
                    <a:pt x="6315" y="1025"/>
                  </a:lnTo>
                  <a:lnTo>
                    <a:pt x="6357" y="966"/>
                  </a:lnTo>
                  <a:lnTo>
                    <a:pt x="6400" y="907"/>
                  </a:lnTo>
                  <a:lnTo>
                    <a:pt x="6444" y="849"/>
                  </a:lnTo>
                  <a:lnTo>
                    <a:pt x="6490" y="791"/>
                  </a:lnTo>
                  <a:lnTo>
                    <a:pt x="6535" y="737"/>
                  </a:lnTo>
                  <a:lnTo>
                    <a:pt x="6584" y="682"/>
                  </a:lnTo>
                  <a:lnTo>
                    <a:pt x="6584" y="682"/>
                  </a:lnTo>
                  <a:lnTo>
                    <a:pt x="6661" y="592"/>
                  </a:lnTo>
                  <a:lnTo>
                    <a:pt x="6738" y="500"/>
                  </a:lnTo>
                  <a:lnTo>
                    <a:pt x="6816" y="410"/>
                  </a:lnTo>
                  <a:lnTo>
                    <a:pt x="6854" y="365"/>
                  </a:lnTo>
                  <a:lnTo>
                    <a:pt x="6896" y="322"/>
                  </a:lnTo>
                  <a:lnTo>
                    <a:pt x="6896" y="322"/>
                  </a:lnTo>
                  <a:lnTo>
                    <a:pt x="6913" y="305"/>
                  </a:lnTo>
                  <a:lnTo>
                    <a:pt x="6933" y="287"/>
                  </a:lnTo>
                  <a:lnTo>
                    <a:pt x="6978" y="253"/>
                  </a:lnTo>
                  <a:lnTo>
                    <a:pt x="7026" y="217"/>
                  </a:lnTo>
                  <a:lnTo>
                    <a:pt x="7074" y="179"/>
                  </a:lnTo>
                  <a:lnTo>
                    <a:pt x="7098" y="160"/>
                  </a:lnTo>
                  <a:lnTo>
                    <a:pt x="7120" y="139"/>
                  </a:lnTo>
                  <a:lnTo>
                    <a:pt x="7142" y="118"/>
                  </a:lnTo>
                  <a:lnTo>
                    <a:pt x="7160" y="98"/>
                  </a:lnTo>
                  <a:lnTo>
                    <a:pt x="7176" y="74"/>
                  </a:lnTo>
                  <a:lnTo>
                    <a:pt x="7191" y="50"/>
                  </a:lnTo>
                  <a:lnTo>
                    <a:pt x="7195" y="39"/>
                  </a:lnTo>
                  <a:lnTo>
                    <a:pt x="7201" y="27"/>
                  </a:lnTo>
                  <a:lnTo>
                    <a:pt x="7204" y="13"/>
                  </a:lnTo>
                  <a:lnTo>
                    <a:pt x="7207" y="0"/>
                  </a:lnTo>
                  <a:lnTo>
                    <a:pt x="7227" y="0"/>
                  </a:lnTo>
                  <a:lnTo>
                    <a:pt x="7227" y="0"/>
                  </a:lnTo>
                  <a:lnTo>
                    <a:pt x="7249" y="25"/>
                  </a:lnTo>
                  <a:lnTo>
                    <a:pt x="7269" y="52"/>
                  </a:lnTo>
                  <a:lnTo>
                    <a:pt x="7308" y="105"/>
                  </a:lnTo>
                  <a:lnTo>
                    <a:pt x="7327" y="133"/>
                  </a:lnTo>
                  <a:lnTo>
                    <a:pt x="7346" y="158"/>
                  </a:lnTo>
                  <a:lnTo>
                    <a:pt x="7368" y="183"/>
                  </a:lnTo>
                  <a:lnTo>
                    <a:pt x="7392" y="207"/>
                  </a:lnTo>
                  <a:lnTo>
                    <a:pt x="7392" y="207"/>
                  </a:lnTo>
                  <a:lnTo>
                    <a:pt x="7405" y="216"/>
                  </a:lnTo>
                  <a:lnTo>
                    <a:pt x="7418" y="225"/>
                  </a:lnTo>
                  <a:lnTo>
                    <a:pt x="7433" y="232"/>
                  </a:lnTo>
                  <a:lnTo>
                    <a:pt x="7449" y="240"/>
                  </a:lnTo>
                  <a:lnTo>
                    <a:pt x="7480" y="253"/>
                  </a:lnTo>
                  <a:lnTo>
                    <a:pt x="7497" y="260"/>
                  </a:lnTo>
                  <a:lnTo>
                    <a:pt x="7512" y="268"/>
                  </a:lnTo>
                  <a:lnTo>
                    <a:pt x="7512" y="268"/>
                  </a:lnTo>
                  <a:lnTo>
                    <a:pt x="7526" y="275"/>
                  </a:lnTo>
                  <a:lnTo>
                    <a:pt x="7538" y="286"/>
                  </a:lnTo>
                  <a:lnTo>
                    <a:pt x="7550" y="296"/>
                  </a:lnTo>
                  <a:lnTo>
                    <a:pt x="7559" y="309"/>
                  </a:lnTo>
                  <a:lnTo>
                    <a:pt x="7559" y="309"/>
                  </a:lnTo>
                  <a:lnTo>
                    <a:pt x="7565" y="318"/>
                  </a:lnTo>
                  <a:lnTo>
                    <a:pt x="7568" y="328"/>
                  </a:lnTo>
                  <a:lnTo>
                    <a:pt x="7569" y="340"/>
                  </a:lnTo>
                  <a:lnTo>
                    <a:pt x="7569" y="351"/>
                  </a:lnTo>
                  <a:lnTo>
                    <a:pt x="7568" y="362"/>
                  </a:lnTo>
                  <a:lnTo>
                    <a:pt x="7565" y="373"/>
                  </a:lnTo>
                  <a:lnTo>
                    <a:pt x="7556" y="396"/>
                  </a:lnTo>
                  <a:lnTo>
                    <a:pt x="7545" y="419"/>
                  </a:lnTo>
                  <a:lnTo>
                    <a:pt x="7532" y="441"/>
                  </a:lnTo>
                  <a:lnTo>
                    <a:pt x="7510" y="479"/>
                  </a:lnTo>
                  <a:lnTo>
                    <a:pt x="7510" y="479"/>
                  </a:lnTo>
                  <a:lnTo>
                    <a:pt x="7480" y="534"/>
                  </a:lnTo>
                  <a:lnTo>
                    <a:pt x="7451" y="590"/>
                  </a:lnTo>
                  <a:lnTo>
                    <a:pt x="7393" y="701"/>
                  </a:lnTo>
                  <a:lnTo>
                    <a:pt x="7336" y="813"/>
                  </a:lnTo>
                  <a:lnTo>
                    <a:pt x="7306" y="870"/>
                  </a:lnTo>
                  <a:lnTo>
                    <a:pt x="7275" y="924"/>
                  </a:lnTo>
                  <a:lnTo>
                    <a:pt x="7275" y="924"/>
                  </a:lnTo>
                  <a:lnTo>
                    <a:pt x="7094" y="1238"/>
                  </a:lnTo>
                  <a:lnTo>
                    <a:pt x="7001" y="1393"/>
                  </a:lnTo>
                  <a:lnTo>
                    <a:pt x="6908" y="1549"/>
                  </a:lnTo>
                  <a:lnTo>
                    <a:pt x="6908" y="1549"/>
                  </a:lnTo>
                  <a:lnTo>
                    <a:pt x="6826" y="1682"/>
                  </a:lnTo>
                  <a:lnTo>
                    <a:pt x="6785" y="1750"/>
                  </a:lnTo>
                  <a:lnTo>
                    <a:pt x="6744" y="1815"/>
                  </a:lnTo>
                  <a:lnTo>
                    <a:pt x="6699" y="1880"/>
                  </a:lnTo>
                  <a:lnTo>
                    <a:pt x="6654" y="1943"/>
                  </a:lnTo>
                  <a:lnTo>
                    <a:pt x="6630" y="1973"/>
                  </a:lnTo>
                  <a:lnTo>
                    <a:pt x="6605" y="2003"/>
                  </a:lnTo>
                  <a:lnTo>
                    <a:pt x="6580" y="2031"/>
                  </a:lnTo>
                  <a:lnTo>
                    <a:pt x="6555" y="2059"/>
                  </a:lnTo>
                  <a:lnTo>
                    <a:pt x="6555" y="2059"/>
                  </a:lnTo>
                  <a:lnTo>
                    <a:pt x="6524" y="2091"/>
                  </a:lnTo>
                  <a:lnTo>
                    <a:pt x="6494" y="2124"/>
                  </a:lnTo>
                  <a:lnTo>
                    <a:pt x="6466" y="2156"/>
                  </a:lnTo>
                  <a:lnTo>
                    <a:pt x="6438" y="2190"/>
                  </a:lnTo>
                  <a:lnTo>
                    <a:pt x="6411" y="2224"/>
                  </a:lnTo>
                  <a:lnTo>
                    <a:pt x="6386" y="2260"/>
                  </a:lnTo>
                  <a:lnTo>
                    <a:pt x="6336" y="2332"/>
                  </a:lnTo>
                  <a:lnTo>
                    <a:pt x="6287" y="2405"/>
                  </a:lnTo>
                  <a:lnTo>
                    <a:pt x="6242" y="2480"/>
                  </a:lnTo>
                  <a:lnTo>
                    <a:pt x="6197" y="2556"/>
                  </a:lnTo>
                  <a:lnTo>
                    <a:pt x="6154" y="2633"/>
                  </a:lnTo>
                  <a:lnTo>
                    <a:pt x="6154" y="2633"/>
                  </a:lnTo>
                  <a:lnTo>
                    <a:pt x="6110" y="2712"/>
                  </a:lnTo>
                  <a:lnTo>
                    <a:pt x="6069" y="2795"/>
                  </a:lnTo>
                  <a:lnTo>
                    <a:pt x="5988" y="2958"/>
                  </a:lnTo>
                  <a:lnTo>
                    <a:pt x="5945" y="3039"/>
                  </a:lnTo>
                  <a:lnTo>
                    <a:pt x="5923" y="3079"/>
                  </a:lnTo>
                  <a:lnTo>
                    <a:pt x="5899" y="3119"/>
                  </a:lnTo>
                  <a:lnTo>
                    <a:pt x="5875" y="3158"/>
                  </a:lnTo>
                  <a:lnTo>
                    <a:pt x="5850" y="3196"/>
                  </a:lnTo>
                  <a:lnTo>
                    <a:pt x="5824" y="3233"/>
                  </a:lnTo>
                  <a:lnTo>
                    <a:pt x="5796" y="3270"/>
                  </a:lnTo>
                  <a:lnTo>
                    <a:pt x="5796" y="3270"/>
                  </a:lnTo>
                  <a:lnTo>
                    <a:pt x="5741" y="3338"/>
                  </a:lnTo>
                  <a:lnTo>
                    <a:pt x="5686" y="3406"/>
                  </a:lnTo>
                  <a:lnTo>
                    <a:pt x="5632" y="3474"/>
                  </a:lnTo>
                  <a:lnTo>
                    <a:pt x="5579" y="3542"/>
                  </a:lnTo>
                  <a:lnTo>
                    <a:pt x="5552" y="3578"/>
                  </a:lnTo>
                  <a:lnTo>
                    <a:pt x="5528" y="3613"/>
                  </a:lnTo>
                  <a:lnTo>
                    <a:pt x="5505" y="3650"/>
                  </a:lnTo>
                  <a:lnTo>
                    <a:pt x="5481" y="3687"/>
                  </a:lnTo>
                  <a:lnTo>
                    <a:pt x="5460" y="3724"/>
                  </a:lnTo>
                  <a:lnTo>
                    <a:pt x="5441" y="3764"/>
                  </a:lnTo>
                  <a:lnTo>
                    <a:pt x="5422" y="3804"/>
                  </a:lnTo>
                  <a:lnTo>
                    <a:pt x="5406" y="3844"/>
                  </a:lnTo>
                  <a:lnTo>
                    <a:pt x="5406" y="3844"/>
                  </a:lnTo>
                  <a:lnTo>
                    <a:pt x="5382" y="3909"/>
                  </a:lnTo>
                  <a:lnTo>
                    <a:pt x="5358" y="3978"/>
                  </a:lnTo>
                  <a:lnTo>
                    <a:pt x="5335" y="4051"/>
                  </a:lnTo>
                  <a:lnTo>
                    <a:pt x="5311" y="4126"/>
                  </a:lnTo>
                  <a:lnTo>
                    <a:pt x="5288" y="4206"/>
                  </a:lnTo>
                  <a:lnTo>
                    <a:pt x="5264" y="4289"/>
                  </a:lnTo>
                  <a:lnTo>
                    <a:pt x="5240" y="4375"/>
                  </a:lnTo>
                  <a:lnTo>
                    <a:pt x="5218" y="4464"/>
                  </a:lnTo>
                  <a:lnTo>
                    <a:pt x="5198" y="4554"/>
                  </a:lnTo>
                  <a:lnTo>
                    <a:pt x="5175" y="4647"/>
                  </a:lnTo>
                  <a:lnTo>
                    <a:pt x="5156" y="4742"/>
                  </a:lnTo>
                  <a:lnTo>
                    <a:pt x="5137" y="4838"/>
                  </a:lnTo>
                  <a:lnTo>
                    <a:pt x="5119" y="4935"/>
                  </a:lnTo>
                  <a:lnTo>
                    <a:pt x="5102" y="5034"/>
                  </a:lnTo>
                  <a:lnTo>
                    <a:pt x="5087" y="5133"/>
                  </a:lnTo>
                  <a:lnTo>
                    <a:pt x="5073" y="5234"/>
                  </a:lnTo>
                  <a:lnTo>
                    <a:pt x="5073" y="5234"/>
                  </a:lnTo>
                  <a:lnTo>
                    <a:pt x="5060" y="5336"/>
                  </a:lnTo>
                  <a:lnTo>
                    <a:pt x="5050" y="5440"/>
                  </a:lnTo>
                  <a:lnTo>
                    <a:pt x="5041" y="5542"/>
                  </a:lnTo>
                  <a:lnTo>
                    <a:pt x="5034" y="5645"/>
                  </a:lnTo>
                  <a:lnTo>
                    <a:pt x="5029" y="5749"/>
                  </a:lnTo>
                  <a:lnTo>
                    <a:pt x="5026" y="5852"/>
                  </a:lnTo>
                  <a:lnTo>
                    <a:pt x="5025" y="5956"/>
                  </a:lnTo>
                  <a:lnTo>
                    <a:pt x="5026" y="6059"/>
                  </a:lnTo>
                  <a:lnTo>
                    <a:pt x="5026" y="6059"/>
                  </a:lnTo>
                  <a:lnTo>
                    <a:pt x="5028" y="6127"/>
                  </a:lnTo>
                  <a:lnTo>
                    <a:pt x="5029" y="6197"/>
                  </a:lnTo>
                  <a:lnTo>
                    <a:pt x="5032" y="6231"/>
                  </a:lnTo>
                  <a:lnTo>
                    <a:pt x="5035" y="6265"/>
                  </a:lnTo>
                  <a:lnTo>
                    <a:pt x="5040" y="6299"/>
                  </a:lnTo>
                  <a:lnTo>
                    <a:pt x="5044" y="6333"/>
                  </a:lnTo>
                  <a:lnTo>
                    <a:pt x="5044" y="6333"/>
                  </a:lnTo>
                  <a:lnTo>
                    <a:pt x="5051" y="6364"/>
                  </a:lnTo>
                  <a:lnTo>
                    <a:pt x="5060" y="6399"/>
                  </a:lnTo>
                  <a:lnTo>
                    <a:pt x="5071" y="6438"/>
                  </a:lnTo>
                  <a:lnTo>
                    <a:pt x="5078" y="6476"/>
                  </a:lnTo>
                  <a:lnTo>
                    <a:pt x="5081" y="6497"/>
                  </a:lnTo>
                  <a:lnTo>
                    <a:pt x="5082" y="6516"/>
                  </a:lnTo>
                  <a:lnTo>
                    <a:pt x="5082" y="6534"/>
                  </a:lnTo>
                  <a:lnTo>
                    <a:pt x="5079" y="6552"/>
                  </a:lnTo>
                  <a:lnTo>
                    <a:pt x="5076" y="6570"/>
                  </a:lnTo>
                  <a:lnTo>
                    <a:pt x="5069" y="6584"/>
                  </a:lnTo>
                  <a:lnTo>
                    <a:pt x="5060" y="6599"/>
                  </a:lnTo>
                  <a:lnTo>
                    <a:pt x="5048" y="6611"/>
                  </a:lnTo>
                  <a:lnTo>
                    <a:pt x="5048" y="6611"/>
                  </a:lnTo>
                  <a:lnTo>
                    <a:pt x="5042" y="6615"/>
                  </a:lnTo>
                  <a:lnTo>
                    <a:pt x="5035" y="6620"/>
                  </a:lnTo>
                  <a:lnTo>
                    <a:pt x="5022" y="6624"/>
                  </a:lnTo>
                  <a:lnTo>
                    <a:pt x="5009" y="6626"/>
                  </a:lnTo>
                  <a:lnTo>
                    <a:pt x="4992" y="6624"/>
                  </a:lnTo>
                  <a:lnTo>
                    <a:pt x="4978" y="6621"/>
                  </a:lnTo>
                  <a:lnTo>
                    <a:pt x="4961" y="6617"/>
                  </a:lnTo>
                  <a:lnTo>
                    <a:pt x="4945" y="6611"/>
                  </a:lnTo>
                  <a:lnTo>
                    <a:pt x="4929" y="6602"/>
                  </a:lnTo>
                  <a:lnTo>
                    <a:pt x="4895" y="6586"/>
                  </a:lnTo>
                  <a:lnTo>
                    <a:pt x="4864" y="6567"/>
                  </a:lnTo>
                  <a:lnTo>
                    <a:pt x="4834" y="6550"/>
                  </a:lnTo>
                  <a:lnTo>
                    <a:pt x="4821" y="6544"/>
                  </a:lnTo>
                  <a:lnTo>
                    <a:pt x="4809" y="6540"/>
                  </a:lnTo>
                  <a:lnTo>
                    <a:pt x="4809" y="6540"/>
                  </a:lnTo>
                  <a:lnTo>
                    <a:pt x="4794" y="6534"/>
                  </a:lnTo>
                  <a:lnTo>
                    <a:pt x="4740" y="6564"/>
                  </a:lnTo>
                  <a:close/>
                </a:path>
              </a:pathLst>
            </a:custGeom>
            <a:solidFill>
              <a:srgbClr val="3FA9F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6" name="Freeform 23">
              <a:extLst>
                <a:ext uri="{FF2B5EF4-FFF2-40B4-BE49-F238E27FC236}">
                  <a16:creationId xmlns:a16="http://schemas.microsoft.com/office/drawing/2014/main" id="{3CD3FDDA-A6E8-3153-30DB-18B707DC4D2B}"/>
                </a:ext>
              </a:extLst>
            </p:cNvPr>
            <p:cNvSpPr>
              <a:spLocks/>
            </p:cNvSpPr>
            <p:nvPr/>
          </p:nvSpPr>
          <p:spPr bwMode="auto">
            <a:xfrm>
              <a:off x="3812" y="431"/>
              <a:ext cx="2523" cy="2229"/>
            </a:xfrm>
            <a:custGeom>
              <a:avLst/>
              <a:gdLst>
                <a:gd name="T0" fmla="*/ 4480 w 7569"/>
                <a:gd name="T1" fmla="*/ 6648 h 6685"/>
                <a:gd name="T2" fmla="*/ 4154 w 7569"/>
                <a:gd name="T3" fmla="*/ 6685 h 6685"/>
                <a:gd name="T4" fmla="*/ 3343 w 7569"/>
                <a:gd name="T5" fmla="*/ 6641 h 6685"/>
                <a:gd name="T6" fmla="*/ 2602 w 7569"/>
                <a:gd name="T7" fmla="*/ 6608 h 6685"/>
                <a:gd name="T8" fmla="*/ 2316 w 7569"/>
                <a:gd name="T9" fmla="*/ 6503 h 6685"/>
                <a:gd name="T10" fmla="*/ 2356 w 7569"/>
                <a:gd name="T11" fmla="*/ 6083 h 6685"/>
                <a:gd name="T12" fmla="*/ 2510 w 7569"/>
                <a:gd name="T13" fmla="*/ 5601 h 6685"/>
                <a:gd name="T14" fmla="*/ 2557 w 7569"/>
                <a:gd name="T15" fmla="*/ 4796 h 6685"/>
                <a:gd name="T16" fmla="*/ 2545 w 7569"/>
                <a:gd name="T17" fmla="*/ 4171 h 6685"/>
                <a:gd name="T18" fmla="*/ 2482 w 7569"/>
                <a:gd name="T19" fmla="*/ 3804 h 6685"/>
                <a:gd name="T20" fmla="*/ 2156 w 7569"/>
                <a:gd name="T21" fmla="*/ 3334 h 6685"/>
                <a:gd name="T22" fmla="*/ 1556 w 7569"/>
                <a:gd name="T23" fmla="*/ 2619 h 6685"/>
                <a:gd name="T24" fmla="*/ 1081 w 7569"/>
                <a:gd name="T25" fmla="*/ 2162 h 6685"/>
                <a:gd name="T26" fmla="*/ 701 w 7569"/>
                <a:gd name="T27" fmla="*/ 1812 h 6685"/>
                <a:gd name="T28" fmla="*/ 279 w 7569"/>
                <a:gd name="T29" fmla="*/ 1300 h 6685"/>
                <a:gd name="T30" fmla="*/ 65 w 7569"/>
                <a:gd name="T31" fmla="*/ 963 h 6685"/>
                <a:gd name="T32" fmla="*/ 14 w 7569"/>
                <a:gd name="T33" fmla="*/ 839 h 6685"/>
                <a:gd name="T34" fmla="*/ 87 w 7569"/>
                <a:gd name="T35" fmla="*/ 667 h 6685"/>
                <a:gd name="T36" fmla="*/ 274 w 7569"/>
                <a:gd name="T37" fmla="*/ 498 h 6685"/>
                <a:gd name="T38" fmla="*/ 420 w 7569"/>
                <a:gd name="T39" fmla="*/ 497 h 6685"/>
                <a:gd name="T40" fmla="*/ 559 w 7569"/>
                <a:gd name="T41" fmla="*/ 599 h 6685"/>
                <a:gd name="T42" fmla="*/ 992 w 7569"/>
                <a:gd name="T43" fmla="*/ 886 h 6685"/>
                <a:gd name="T44" fmla="*/ 1553 w 7569"/>
                <a:gd name="T45" fmla="*/ 1430 h 6685"/>
                <a:gd name="T46" fmla="*/ 1933 w 7569"/>
                <a:gd name="T47" fmla="*/ 1884 h 6685"/>
                <a:gd name="T48" fmla="*/ 2337 w 7569"/>
                <a:gd name="T49" fmla="*/ 2362 h 6685"/>
                <a:gd name="T50" fmla="*/ 2764 w 7569"/>
                <a:gd name="T51" fmla="*/ 2610 h 6685"/>
                <a:gd name="T52" fmla="*/ 3174 w 7569"/>
                <a:gd name="T53" fmla="*/ 2849 h 6685"/>
                <a:gd name="T54" fmla="*/ 3490 w 7569"/>
                <a:gd name="T55" fmla="*/ 2948 h 6685"/>
                <a:gd name="T56" fmla="*/ 3582 w 7569"/>
                <a:gd name="T57" fmla="*/ 3088 h 6685"/>
                <a:gd name="T58" fmla="*/ 3623 w 7569"/>
                <a:gd name="T59" fmla="*/ 3183 h 6685"/>
                <a:gd name="T60" fmla="*/ 3814 w 7569"/>
                <a:gd name="T61" fmla="*/ 3183 h 6685"/>
                <a:gd name="T62" fmla="*/ 4152 w 7569"/>
                <a:gd name="T63" fmla="*/ 3060 h 6685"/>
                <a:gd name="T64" fmla="*/ 4332 w 7569"/>
                <a:gd name="T65" fmla="*/ 2937 h 6685"/>
                <a:gd name="T66" fmla="*/ 4453 w 7569"/>
                <a:gd name="T67" fmla="*/ 2899 h 6685"/>
                <a:gd name="T68" fmla="*/ 4811 w 7569"/>
                <a:gd name="T69" fmla="*/ 2779 h 6685"/>
                <a:gd name="T70" fmla="*/ 5047 w 7569"/>
                <a:gd name="T71" fmla="*/ 2621 h 6685"/>
                <a:gd name="T72" fmla="*/ 5456 w 7569"/>
                <a:gd name="T73" fmla="*/ 2167 h 6685"/>
                <a:gd name="T74" fmla="*/ 6233 w 7569"/>
                <a:gd name="T75" fmla="*/ 1145 h 6685"/>
                <a:gd name="T76" fmla="*/ 6661 w 7569"/>
                <a:gd name="T77" fmla="*/ 592 h 6685"/>
                <a:gd name="T78" fmla="*/ 7026 w 7569"/>
                <a:gd name="T79" fmla="*/ 217 h 6685"/>
                <a:gd name="T80" fmla="*/ 7201 w 7569"/>
                <a:gd name="T81" fmla="*/ 27 h 6685"/>
                <a:gd name="T82" fmla="*/ 7346 w 7569"/>
                <a:gd name="T83" fmla="*/ 158 h 6685"/>
                <a:gd name="T84" fmla="*/ 7497 w 7569"/>
                <a:gd name="T85" fmla="*/ 260 h 6685"/>
                <a:gd name="T86" fmla="*/ 7568 w 7569"/>
                <a:gd name="T87" fmla="*/ 328 h 6685"/>
                <a:gd name="T88" fmla="*/ 7510 w 7569"/>
                <a:gd name="T89" fmla="*/ 479 h 6685"/>
                <a:gd name="T90" fmla="*/ 7001 w 7569"/>
                <a:gd name="T91" fmla="*/ 1393 h 6685"/>
                <a:gd name="T92" fmla="*/ 6605 w 7569"/>
                <a:gd name="T93" fmla="*/ 2003 h 6685"/>
                <a:gd name="T94" fmla="*/ 6386 w 7569"/>
                <a:gd name="T95" fmla="*/ 2260 h 6685"/>
                <a:gd name="T96" fmla="*/ 5988 w 7569"/>
                <a:gd name="T97" fmla="*/ 2958 h 6685"/>
                <a:gd name="T98" fmla="*/ 5741 w 7569"/>
                <a:gd name="T99" fmla="*/ 3338 h 6685"/>
                <a:gd name="T100" fmla="*/ 5441 w 7569"/>
                <a:gd name="T101" fmla="*/ 3764 h 6685"/>
                <a:gd name="T102" fmla="*/ 5264 w 7569"/>
                <a:gd name="T103" fmla="*/ 4289 h 6685"/>
                <a:gd name="T104" fmla="*/ 5087 w 7569"/>
                <a:gd name="T105" fmla="*/ 5133 h 6685"/>
                <a:gd name="T106" fmla="*/ 5025 w 7569"/>
                <a:gd name="T107" fmla="*/ 5956 h 6685"/>
                <a:gd name="T108" fmla="*/ 5044 w 7569"/>
                <a:gd name="T109" fmla="*/ 6333 h 6685"/>
                <a:gd name="T110" fmla="*/ 5076 w 7569"/>
                <a:gd name="T111" fmla="*/ 6570 h 6685"/>
                <a:gd name="T112" fmla="*/ 4992 w 7569"/>
                <a:gd name="T113" fmla="*/ 6624 h 6685"/>
                <a:gd name="T114" fmla="*/ 4809 w 7569"/>
                <a:gd name="T115" fmla="*/ 6540 h 66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7569" h="6685">
                  <a:moveTo>
                    <a:pt x="4740" y="6564"/>
                  </a:moveTo>
                  <a:lnTo>
                    <a:pt x="4740" y="6564"/>
                  </a:lnTo>
                  <a:lnTo>
                    <a:pt x="4701" y="6578"/>
                  </a:lnTo>
                  <a:lnTo>
                    <a:pt x="4661" y="6592"/>
                  </a:lnTo>
                  <a:lnTo>
                    <a:pt x="4583" y="6617"/>
                  </a:lnTo>
                  <a:lnTo>
                    <a:pt x="4583" y="6617"/>
                  </a:lnTo>
                  <a:lnTo>
                    <a:pt x="4549" y="6629"/>
                  </a:lnTo>
                  <a:lnTo>
                    <a:pt x="4514" y="6639"/>
                  </a:lnTo>
                  <a:lnTo>
                    <a:pt x="4480" y="6648"/>
                  </a:lnTo>
                  <a:lnTo>
                    <a:pt x="4444" y="6657"/>
                  </a:lnTo>
                  <a:lnTo>
                    <a:pt x="4407" y="6663"/>
                  </a:lnTo>
                  <a:lnTo>
                    <a:pt x="4372" y="6670"/>
                  </a:lnTo>
                  <a:lnTo>
                    <a:pt x="4337" y="6675"/>
                  </a:lnTo>
                  <a:lnTo>
                    <a:pt x="4300" y="6679"/>
                  </a:lnTo>
                  <a:lnTo>
                    <a:pt x="4264" y="6682"/>
                  </a:lnTo>
                  <a:lnTo>
                    <a:pt x="4227" y="6683"/>
                  </a:lnTo>
                  <a:lnTo>
                    <a:pt x="4190" y="6685"/>
                  </a:lnTo>
                  <a:lnTo>
                    <a:pt x="4154" y="6685"/>
                  </a:lnTo>
                  <a:lnTo>
                    <a:pt x="4118" y="6683"/>
                  </a:lnTo>
                  <a:lnTo>
                    <a:pt x="4081" y="6682"/>
                  </a:lnTo>
                  <a:lnTo>
                    <a:pt x="4009" y="6676"/>
                  </a:lnTo>
                  <a:lnTo>
                    <a:pt x="4009" y="6676"/>
                  </a:lnTo>
                  <a:lnTo>
                    <a:pt x="3925" y="6669"/>
                  </a:lnTo>
                  <a:lnTo>
                    <a:pt x="3842" y="6663"/>
                  </a:lnTo>
                  <a:lnTo>
                    <a:pt x="3675" y="6654"/>
                  </a:lnTo>
                  <a:lnTo>
                    <a:pt x="3508" y="6648"/>
                  </a:lnTo>
                  <a:lnTo>
                    <a:pt x="3343" y="6641"/>
                  </a:lnTo>
                  <a:lnTo>
                    <a:pt x="3343" y="6641"/>
                  </a:lnTo>
                  <a:lnTo>
                    <a:pt x="3191" y="6632"/>
                  </a:lnTo>
                  <a:lnTo>
                    <a:pt x="3040" y="6621"/>
                  </a:lnTo>
                  <a:lnTo>
                    <a:pt x="2888" y="6611"/>
                  </a:lnTo>
                  <a:lnTo>
                    <a:pt x="2811" y="6608"/>
                  </a:lnTo>
                  <a:lnTo>
                    <a:pt x="2736" y="6607"/>
                  </a:lnTo>
                  <a:lnTo>
                    <a:pt x="2692" y="6608"/>
                  </a:lnTo>
                  <a:lnTo>
                    <a:pt x="2692" y="6608"/>
                  </a:lnTo>
                  <a:lnTo>
                    <a:pt x="2602" y="6608"/>
                  </a:lnTo>
                  <a:lnTo>
                    <a:pt x="2557" y="6607"/>
                  </a:lnTo>
                  <a:lnTo>
                    <a:pt x="2513" y="6605"/>
                  </a:lnTo>
                  <a:lnTo>
                    <a:pt x="2469" y="6602"/>
                  </a:lnTo>
                  <a:lnTo>
                    <a:pt x="2424" y="6596"/>
                  </a:lnTo>
                  <a:lnTo>
                    <a:pt x="2380" y="6589"/>
                  </a:lnTo>
                  <a:lnTo>
                    <a:pt x="2336" y="6580"/>
                  </a:lnTo>
                  <a:lnTo>
                    <a:pt x="2318" y="6558"/>
                  </a:lnTo>
                  <a:lnTo>
                    <a:pt x="2318" y="6558"/>
                  </a:lnTo>
                  <a:lnTo>
                    <a:pt x="2316" y="6503"/>
                  </a:lnTo>
                  <a:lnTo>
                    <a:pt x="2316" y="6448"/>
                  </a:lnTo>
                  <a:lnTo>
                    <a:pt x="2318" y="6392"/>
                  </a:lnTo>
                  <a:lnTo>
                    <a:pt x="2321" y="6337"/>
                  </a:lnTo>
                  <a:lnTo>
                    <a:pt x="2324" y="6283"/>
                  </a:lnTo>
                  <a:lnTo>
                    <a:pt x="2330" y="6228"/>
                  </a:lnTo>
                  <a:lnTo>
                    <a:pt x="2337" y="6175"/>
                  </a:lnTo>
                  <a:lnTo>
                    <a:pt x="2348" y="6123"/>
                  </a:lnTo>
                  <a:lnTo>
                    <a:pt x="2348" y="6123"/>
                  </a:lnTo>
                  <a:lnTo>
                    <a:pt x="2356" y="6083"/>
                  </a:lnTo>
                  <a:lnTo>
                    <a:pt x="2368" y="6043"/>
                  </a:lnTo>
                  <a:lnTo>
                    <a:pt x="2380" y="6003"/>
                  </a:lnTo>
                  <a:lnTo>
                    <a:pt x="2393" y="5963"/>
                  </a:lnTo>
                  <a:lnTo>
                    <a:pt x="2421" y="5882"/>
                  </a:lnTo>
                  <a:lnTo>
                    <a:pt x="2449" y="5802"/>
                  </a:lnTo>
                  <a:lnTo>
                    <a:pt x="2477" y="5722"/>
                  </a:lnTo>
                  <a:lnTo>
                    <a:pt x="2489" y="5682"/>
                  </a:lnTo>
                  <a:lnTo>
                    <a:pt x="2500" y="5641"/>
                  </a:lnTo>
                  <a:lnTo>
                    <a:pt x="2510" y="5601"/>
                  </a:lnTo>
                  <a:lnTo>
                    <a:pt x="2517" y="5559"/>
                  </a:lnTo>
                  <a:lnTo>
                    <a:pt x="2523" y="5518"/>
                  </a:lnTo>
                  <a:lnTo>
                    <a:pt x="2528" y="5477"/>
                  </a:lnTo>
                  <a:lnTo>
                    <a:pt x="2528" y="5477"/>
                  </a:lnTo>
                  <a:lnTo>
                    <a:pt x="2537" y="5321"/>
                  </a:lnTo>
                  <a:lnTo>
                    <a:pt x="2544" y="5165"/>
                  </a:lnTo>
                  <a:lnTo>
                    <a:pt x="2554" y="4851"/>
                  </a:lnTo>
                  <a:lnTo>
                    <a:pt x="2554" y="4851"/>
                  </a:lnTo>
                  <a:lnTo>
                    <a:pt x="2557" y="4796"/>
                  </a:lnTo>
                  <a:lnTo>
                    <a:pt x="2559" y="4742"/>
                  </a:lnTo>
                  <a:lnTo>
                    <a:pt x="2559" y="4629"/>
                  </a:lnTo>
                  <a:lnTo>
                    <a:pt x="2559" y="4515"/>
                  </a:lnTo>
                  <a:lnTo>
                    <a:pt x="2560" y="4458"/>
                  </a:lnTo>
                  <a:lnTo>
                    <a:pt x="2562" y="4400"/>
                  </a:lnTo>
                  <a:lnTo>
                    <a:pt x="2562" y="4400"/>
                  </a:lnTo>
                  <a:lnTo>
                    <a:pt x="2560" y="4342"/>
                  </a:lnTo>
                  <a:lnTo>
                    <a:pt x="2557" y="4286"/>
                  </a:lnTo>
                  <a:lnTo>
                    <a:pt x="2545" y="4171"/>
                  </a:lnTo>
                  <a:lnTo>
                    <a:pt x="2539" y="4113"/>
                  </a:lnTo>
                  <a:lnTo>
                    <a:pt x="2535" y="4057"/>
                  </a:lnTo>
                  <a:lnTo>
                    <a:pt x="2534" y="3999"/>
                  </a:lnTo>
                  <a:lnTo>
                    <a:pt x="2534" y="3970"/>
                  </a:lnTo>
                  <a:lnTo>
                    <a:pt x="2534" y="3941"/>
                  </a:lnTo>
                  <a:lnTo>
                    <a:pt x="2528" y="3885"/>
                  </a:lnTo>
                  <a:lnTo>
                    <a:pt x="2528" y="3885"/>
                  </a:lnTo>
                  <a:lnTo>
                    <a:pt x="2506" y="3844"/>
                  </a:lnTo>
                  <a:lnTo>
                    <a:pt x="2482" y="3804"/>
                  </a:lnTo>
                  <a:lnTo>
                    <a:pt x="2438" y="3726"/>
                  </a:lnTo>
                  <a:lnTo>
                    <a:pt x="2438" y="3726"/>
                  </a:lnTo>
                  <a:lnTo>
                    <a:pt x="2405" y="3674"/>
                  </a:lnTo>
                  <a:lnTo>
                    <a:pt x="2373" y="3622"/>
                  </a:lnTo>
                  <a:lnTo>
                    <a:pt x="2339" y="3572"/>
                  </a:lnTo>
                  <a:lnTo>
                    <a:pt x="2303" y="3523"/>
                  </a:lnTo>
                  <a:lnTo>
                    <a:pt x="2266" y="3474"/>
                  </a:lnTo>
                  <a:lnTo>
                    <a:pt x="2231" y="3427"/>
                  </a:lnTo>
                  <a:lnTo>
                    <a:pt x="2156" y="3334"/>
                  </a:lnTo>
                  <a:lnTo>
                    <a:pt x="2079" y="3242"/>
                  </a:lnTo>
                  <a:lnTo>
                    <a:pt x="2000" y="3150"/>
                  </a:lnTo>
                  <a:lnTo>
                    <a:pt x="1924" y="3057"/>
                  </a:lnTo>
                  <a:lnTo>
                    <a:pt x="1847" y="2962"/>
                  </a:lnTo>
                  <a:lnTo>
                    <a:pt x="1847" y="2962"/>
                  </a:lnTo>
                  <a:lnTo>
                    <a:pt x="1751" y="2844"/>
                  </a:lnTo>
                  <a:lnTo>
                    <a:pt x="1653" y="2730"/>
                  </a:lnTo>
                  <a:lnTo>
                    <a:pt x="1605" y="2674"/>
                  </a:lnTo>
                  <a:lnTo>
                    <a:pt x="1556" y="2619"/>
                  </a:lnTo>
                  <a:lnTo>
                    <a:pt x="1506" y="2566"/>
                  </a:lnTo>
                  <a:lnTo>
                    <a:pt x="1456" y="2513"/>
                  </a:lnTo>
                  <a:lnTo>
                    <a:pt x="1404" y="2460"/>
                  </a:lnTo>
                  <a:lnTo>
                    <a:pt x="1352" y="2408"/>
                  </a:lnTo>
                  <a:lnTo>
                    <a:pt x="1301" y="2358"/>
                  </a:lnTo>
                  <a:lnTo>
                    <a:pt x="1246" y="2307"/>
                  </a:lnTo>
                  <a:lnTo>
                    <a:pt x="1191" y="2258"/>
                  </a:lnTo>
                  <a:lnTo>
                    <a:pt x="1137" y="2210"/>
                  </a:lnTo>
                  <a:lnTo>
                    <a:pt x="1081" y="2162"/>
                  </a:lnTo>
                  <a:lnTo>
                    <a:pt x="1021" y="2115"/>
                  </a:lnTo>
                  <a:lnTo>
                    <a:pt x="1021" y="2115"/>
                  </a:lnTo>
                  <a:lnTo>
                    <a:pt x="980" y="2081"/>
                  </a:lnTo>
                  <a:lnTo>
                    <a:pt x="939" y="2045"/>
                  </a:lnTo>
                  <a:lnTo>
                    <a:pt x="899" y="2010"/>
                  </a:lnTo>
                  <a:lnTo>
                    <a:pt x="858" y="1972"/>
                  </a:lnTo>
                  <a:lnTo>
                    <a:pt x="818" y="1933"/>
                  </a:lnTo>
                  <a:lnTo>
                    <a:pt x="779" y="1893"/>
                  </a:lnTo>
                  <a:lnTo>
                    <a:pt x="701" y="1812"/>
                  </a:lnTo>
                  <a:lnTo>
                    <a:pt x="626" y="1727"/>
                  </a:lnTo>
                  <a:lnTo>
                    <a:pt x="552" y="1645"/>
                  </a:lnTo>
                  <a:lnTo>
                    <a:pt x="412" y="1482"/>
                  </a:lnTo>
                  <a:lnTo>
                    <a:pt x="412" y="1482"/>
                  </a:lnTo>
                  <a:lnTo>
                    <a:pt x="388" y="1454"/>
                  </a:lnTo>
                  <a:lnTo>
                    <a:pt x="364" y="1423"/>
                  </a:lnTo>
                  <a:lnTo>
                    <a:pt x="342" y="1393"/>
                  </a:lnTo>
                  <a:lnTo>
                    <a:pt x="320" y="1362"/>
                  </a:lnTo>
                  <a:lnTo>
                    <a:pt x="279" y="1300"/>
                  </a:lnTo>
                  <a:lnTo>
                    <a:pt x="239" y="1236"/>
                  </a:lnTo>
                  <a:lnTo>
                    <a:pt x="199" y="1173"/>
                  </a:lnTo>
                  <a:lnTo>
                    <a:pt x="159" y="1112"/>
                  </a:lnTo>
                  <a:lnTo>
                    <a:pt x="138" y="1081"/>
                  </a:lnTo>
                  <a:lnTo>
                    <a:pt x="116" y="1053"/>
                  </a:lnTo>
                  <a:lnTo>
                    <a:pt x="94" y="1024"/>
                  </a:lnTo>
                  <a:lnTo>
                    <a:pt x="72" y="995"/>
                  </a:lnTo>
                  <a:lnTo>
                    <a:pt x="65" y="963"/>
                  </a:lnTo>
                  <a:lnTo>
                    <a:pt x="65" y="963"/>
                  </a:lnTo>
                  <a:lnTo>
                    <a:pt x="56" y="955"/>
                  </a:lnTo>
                  <a:lnTo>
                    <a:pt x="48" y="948"/>
                  </a:lnTo>
                  <a:lnTo>
                    <a:pt x="42" y="939"/>
                  </a:lnTo>
                  <a:lnTo>
                    <a:pt x="36" y="930"/>
                  </a:lnTo>
                  <a:lnTo>
                    <a:pt x="32" y="920"/>
                  </a:lnTo>
                  <a:lnTo>
                    <a:pt x="28" y="908"/>
                  </a:lnTo>
                  <a:lnTo>
                    <a:pt x="22" y="886"/>
                  </a:lnTo>
                  <a:lnTo>
                    <a:pt x="17" y="862"/>
                  </a:lnTo>
                  <a:lnTo>
                    <a:pt x="14" y="839"/>
                  </a:lnTo>
                  <a:lnTo>
                    <a:pt x="13" y="815"/>
                  </a:lnTo>
                  <a:lnTo>
                    <a:pt x="13" y="794"/>
                  </a:lnTo>
                  <a:lnTo>
                    <a:pt x="0" y="751"/>
                  </a:lnTo>
                  <a:lnTo>
                    <a:pt x="28" y="751"/>
                  </a:lnTo>
                  <a:lnTo>
                    <a:pt x="28" y="751"/>
                  </a:lnTo>
                  <a:lnTo>
                    <a:pt x="41" y="728"/>
                  </a:lnTo>
                  <a:lnTo>
                    <a:pt x="56" y="707"/>
                  </a:lnTo>
                  <a:lnTo>
                    <a:pt x="70" y="686"/>
                  </a:lnTo>
                  <a:lnTo>
                    <a:pt x="87" y="667"/>
                  </a:lnTo>
                  <a:lnTo>
                    <a:pt x="103" y="649"/>
                  </a:lnTo>
                  <a:lnTo>
                    <a:pt x="121" y="632"/>
                  </a:lnTo>
                  <a:lnTo>
                    <a:pt x="158" y="596"/>
                  </a:lnTo>
                  <a:lnTo>
                    <a:pt x="158" y="596"/>
                  </a:lnTo>
                  <a:lnTo>
                    <a:pt x="177" y="581"/>
                  </a:lnTo>
                  <a:lnTo>
                    <a:pt x="194" y="564"/>
                  </a:lnTo>
                  <a:lnTo>
                    <a:pt x="233" y="530"/>
                  </a:lnTo>
                  <a:lnTo>
                    <a:pt x="252" y="513"/>
                  </a:lnTo>
                  <a:lnTo>
                    <a:pt x="274" y="498"/>
                  </a:lnTo>
                  <a:lnTo>
                    <a:pt x="295" y="487"/>
                  </a:lnTo>
                  <a:lnTo>
                    <a:pt x="305" y="482"/>
                  </a:lnTo>
                  <a:lnTo>
                    <a:pt x="317" y="479"/>
                  </a:lnTo>
                  <a:lnTo>
                    <a:pt x="327" y="463"/>
                  </a:lnTo>
                  <a:lnTo>
                    <a:pt x="369" y="473"/>
                  </a:lnTo>
                  <a:lnTo>
                    <a:pt x="369" y="473"/>
                  </a:lnTo>
                  <a:lnTo>
                    <a:pt x="381" y="481"/>
                  </a:lnTo>
                  <a:lnTo>
                    <a:pt x="394" y="487"/>
                  </a:lnTo>
                  <a:lnTo>
                    <a:pt x="420" y="497"/>
                  </a:lnTo>
                  <a:lnTo>
                    <a:pt x="434" y="503"/>
                  </a:lnTo>
                  <a:lnTo>
                    <a:pt x="447" y="510"/>
                  </a:lnTo>
                  <a:lnTo>
                    <a:pt x="457" y="519"/>
                  </a:lnTo>
                  <a:lnTo>
                    <a:pt x="462" y="525"/>
                  </a:lnTo>
                  <a:lnTo>
                    <a:pt x="465" y="531"/>
                  </a:lnTo>
                  <a:lnTo>
                    <a:pt x="488" y="544"/>
                  </a:lnTo>
                  <a:lnTo>
                    <a:pt x="488" y="544"/>
                  </a:lnTo>
                  <a:lnTo>
                    <a:pt x="524" y="572"/>
                  </a:lnTo>
                  <a:lnTo>
                    <a:pt x="559" y="599"/>
                  </a:lnTo>
                  <a:lnTo>
                    <a:pt x="596" y="623"/>
                  </a:lnTo>
                  <a:lnTo>
                    <a:pt x="632" y="648"/>
                  </a:lnTo>
                  <a:lnTo>
                    <a:pt x="705" y="694"/>
                  </a:lnTo>
                  <a:lnTo>
                    <a:pt x="779" y="738"/>
                  </a:lnTo>
                  <a:lnTo>
                    <a:pt x="853" y="784"/>
                  </a:lnTo>
                  <a:lnTo>
                    <a:pt x="889" y="808"/>
                  </a:lnTo>
                  <a:lnTo>
                    <a:pt x="924" y="833"/>
                  </a:lnTo>
                  <a:lnTo>
                    <a:pt x="958" y="859"/>
                  </a:lnTo>
                  <a:lnTo>
                    <a:pt x="992" y="886"/>
                  </a:lnTo>
                  <a:lnTo>
                    <a:pt x="1024" y="916"/>
                  </a:lnTo>
                  <a:lnTo>
                    <a:pt x="1057" y="947"/>
                  </a:lnTo>
                  <a:lnTo>
                    <a:pt x="1057" y="947"/>
                  </a:lnTo>
                  <a:lnTo>
                    <a:pt x="1106" y="997"/>
                  </a:lnTo>
                  <a:lnTo>
                    <a:pt x="1154" y="1046"/>
                  </a:lnTo>
                  <a:lnTo>
                    <a:pt x="1253" y="1142"/>
                  </a:lnTo>
                  <a:lnTo>
                    <a:pt x="1355" y="1236"/>
                  </a:lnTo>
                  <a:lnTo>
                    <a:pt x="1454" y="1333"/>
                  </a:lnTo>
                  <a:lnTo>
                    <a:pt x="1553" y="1430"/>
                  </a:lnTo>
                  <a:lnTo>
                    <a:pt x="1602" y="1479"/>
                  </a:lnTo>
                  <a:lnTo>
                    <a:pt x="1649" y="1529"/>
                  </a:lnTo>
                  <a:lnTo>
                    <a:pt x="1695" y="1581"/>
                  </a:lnTo>
                  <a:lnTo>
                    <a:pt x="1741" y="1633"/>
                  </a:lnTo>
                  <a:lnTo>
                    <a:pt x="1783" y="1685"/>
                  </a:lnTo>
                  <a:lnTo>
                    <a:pt x="1826" y="1739"/>
                  </a:lnTo>
                  <a:lnTo>
                    <a:pt x="1826" y="1739"/>
                  </a:lnTo>
                  <a:lnTo>
                    <a:pt x="1879" y="1812"/>
                  </a:lnTo>
                  <a:lnTo>
                    <a:pt x="1933" y="1884"/>
                  </a:lnTo>
                  <a:lnTo>
                    <a:pt x="1989" y="1955"/>
                  </a:lnTo>
                  <a:lnTo>
                    <a:pt x="2045" y="2026"/>
                  </a:lnTo>
                  <a:lnTo>
                    <a:pt x="2101" y="2096"/>
                  </a:lnTo>
                  <a:lnTo>
                    <a:pt x="2158" y="2165"/>
                  </a:lnTo>
                  <a:lnTo>
                    <a:pt x="2218" y="2233"/>
                  </a:lnTo>
                  <a:lnTo>
                    <a:pt x="2278" y="2301"/>
                  </a:lnTo>
                  <a:lnTo>
                    <a:pt x="2278" y="2301"/>
                  </a:lnTo>
                  <a:lnTo>
                    <a:pt x="2306" y="2334"/>
                  </a:lnTo>
                  <a:lnTo>
                    <a:pt x="2337" y="2362"/>
                  </a:lnTo>
                  <a:lnTo>
                    <a:pt x="2368" y="2389"/>
                  </a:lnTo>
                  <a:lnTo>
                    <a:pt x="2401" y="2414"/>
                  </a:lnTo>
                  <a:lnTo>
                    <a:pt x="2435" y="2437"/>
                  </a:lnTo>
                  <a:lnTo>
                    <a:pt x="2469" y="2460"/>
                  </a:lnTo>
                  <a:lnTo>
                    <a:pt x="2504" y="2480"/>
                  </a:lnTo>
                  <a:lnTo>
                    <a:pt x="2539" y="2499"/>
                  </a:lnTo>
                  <a:lnTo>
                    <a:pt x="2613" y="2536"/>
                  </a:lnTo>
                  <a:lnTo>
                    <a:pt x="2689" y="2572"/>
                  </a:lnTo>
                  <a:lnTo>
                    <a:pt x="2764" y="2610"/>
                  </a:lnTo>
                  <a:lnTo>
                    <a:pt x="2801" y="2630"/>
                  </a:lnTo>
                  <a:lnTo>
                    <a:pt x="2839" y="2649"/>
                  </a:lnTo>
                  <a:lnTo>
                    <a:pt x="2839" y="2649"/>
                  </a:lnTo>
                  <a:lnTo>
                    <a:pt x="2881" y="2674"/>
                  </a:lnTo>
                  <a:lnTo>
                    <a:pt x="2922" y="2699"/>
                  </a:lnTo>
                  <a:lnTo>
                    <a:pt x="3005" y="2749"/>
                  </a:lnTo>
                  <a:lnTo>
                    <a:pt x="3089" y="2801"/>
                  </a:lnTo>
                  <a:lnTo>
                    <a:pt x="3132" y="2825"/>
                  </a:lnTo>
                  <a:lnTo>
                    <a:pt x="3174" y="2849"/>
                  </a:lnTo>
                  <a:lnTo>
                    <a:pt x="3217" y="2869"/>
                  </a:lnTo>
                  <a:lnTo>
                    <a:pt x="3262" y="2890"/>
                  </a:lnTo>
                  <a:lnTo>
                    <a:pt x="3306" y="2908"/>
                  </a:lnTo>
                  <a:lnTo>
                    <a:pt x="3350" y="2922"/>
                  </a:lnTo>
                  <a:lnTo>
                    <a:pt x="3396" y="2934"/>
                  </a:lnTo>
                  <a:lnTo>
                    <a:pt x="3420" y="2939"/>
                  </a:lnTo>
                  <a:lnTo>
                    <a:pt x="3443" y="2942"/>
                  </a:lnTo>
                  <a:lnTo>
                    <a:pt x="3467" y="2945"/>
                  </a:lnTo>
                  <a:lnTo>
                    <a:pt x="3490" y="2948"/>
                  </a:lnTo>
                  <a:lnTo>
                    <a:pt x="3516" y="2948"/>
                  </a:lnTo>
                  <a:lnTo>
                    <a:pt x="3539" y="2948"/>
                  </a:lnTo>
                  <a:lnTo>
                    <a:pt x="3579" y="2933"/>
                  </a:lnTo>
                  <a:lnTo>
                    <a:pt x="3579" y="2933"/>
                  </a:lnTo>
                  <a:lnTo>
                    <a:pt x="3581" y="2976"/>
                  </a:lnTo>
                  <a:lnTo>
                    <a:pt x="3581" y="3017"/>
                  </a:lnTo>
                  <a:lnTo>
                    <a:pt x="3581" y="3017"/>
                  </a:lnTo>
                  <a:lnTo>
                    <a:pt x="3582" y="3088"/>
                  </a:lnTo>
                  <a:lnTo>
                    <a:pt x="3582" y="3088"/>
                  </a:lnTo>
                  <a:lnTo>
                    <a:pt x="3582" y="3104"/>
                  </a:lnTo>
                  <a:lnTo>
                    <a:pt x="3585" y="3119"/>
                  </a:lnTo>
                  <a:lnTo>
                    <a:pt x="3586" y="3132"/>
                  </a:lnTo>
                  <a:lnTo>
                    <a:pt x="3591" y="3144"/>
                  </a:lnTo>
                  <a:lnTo>
                    <a:pt x="3595" y="3155"/>
                  </a:lnTo>
                  <a:lnTo>
                    <a:pt x="3601" y="3164"/>
                  </a:lnTo>
                  <a:lnTo>
                    <a:pt x="3607" y="3171"/>
                  </a:lnTo>
                  <a:lnTo>
                    <a:pt x="3615" y="3177"/>
                  </a:lnTo>
                  <a:lnTo>
                    <a:pt x="3623" y="3183"/>
                  </a:lnTo>
                  <a:lnTo>
                    <a:pt x="3632" y="3187"/>
                  </a:lnTo>
                  <a:lnTo>
                    <a:pt x="3643" y="3190"/>
                  </a:lnTo>
                  <a:lnTo>
                    <a:pt x="3654" y="3193"/>
                  </a:lnTo>
                  <a:lnTo>
                    <a:pt x="3681" y="3196"/>
                  </a:lnTo>
                  <a:lnTo>
                    <a:pt x="3712" y="3196"/>
                  </a:lnTo>
                  <a:lnTo>
                    <a:pt x="3712" y="3196"/>
                  </a:lnTo>
                  <a:lnTo>
                    <a:pt x="3747" y="3193"/>
                  </a:lnTo>
                  <a:lnTo>
                    <a:pt x="3781" y="3189"/>
                  </a:lnTo>
                  <a:lnTo>
                    <a:pt x="3814" y="3183"/>
                  </a:lnTo>
                  <a:lnTo>
                    <a:pt x="3848" y="3175"/>
                  </a:lnTo>
                  <a:lnTo>
                    <a:pt x="3879" y="3165"/>
                  </a:lnTo>
                  <a:lnTo>
                    <a:pt x="3911" y="3155"/>
                  </a:lnTo>
                  <a:lnTo>
                    <a:pt x="3976" y="3131"/>
                  </a:lnTo>
                  <a:lnTo>
                    <a:pt x="3976" y="3131"/>
                  </a:lnTo>
                  <a:lnTo>
                    <a:pt x="4050" y="3103"/>
                  </a:lnTo>
                  <a:lnTo>
                    <a:pt x="4084" y="3090"/>
                  </a:lnTo>
                  <a:lnTo>
                    <a:pt x="4118" y="3075"/>
                  </a:lnTo>
                  <a:lnTo>
                    <a:pt x="4152" y="3060"/>
                  </a:lnTo>
                  <a:lnTo>
                    <a:pt x="4185" y="3042"/>
                  </a:lnTo>
                  <a:lnTo>
                    <a:pt x="4217" y="3023"/>
                  </a:lnTo>
                  <a:lnTo>
                    <a:pt x="4249" y="3001"/>
                  </a:lnTo>
                  <a:lnTo>
                    <a:pt x="4249" y="3001"/>
                  </a:lnTo>
                  <a:lnTo>
                    <a:pt x="4275" y="2985"/>
                  </a:lnTo>
                  <a:lnTo>
                    <a:pt x="4300" y="2967"/>
                  </a:lnTo>
                  <a:lnTo>
                    <a:pt x="4313" y="2958"/>
                  </a:lnTo>
                  <a:lnTo>
                    <a:pt x="4323" y="2948"/>
                  </a:lnTo>
                  <a:lnTo>
                    <a:pt x="4332" y="2937"/>
                  </a:lnTo>
                  <a:lnTo>
                    <a:pt x="4338" y="2924"/>
                  </a:lnTo>
                  <a:lnTo>
                    <a:pt x="4338" y="2924"/>
                  </a:lnTo>
                  <a:lnTo>
                    <a:pt x="4341" y="2915"/>
                  </a:lnTo>
                  <a:lnTo>
                    <a:pt x="4341" y="2905"/>
                  </a:lnTo>
                  <a:lnTo>
                    <a:pt x="4388" y="2906"/>
                  </a:lnTo>
                  <a:lnTo>
                    <a:pt x="4388" y="2906"/>
                  </a:lnTo>
                  <a:lnTo>
                    <a:pt x="4409" y="2906"/>
                  </a:lnTo>
                  <a:lnTo>
                    <a:pt x="4431" y="2903"/>
                  </a:lnTo>
                  <a:lnTo>
                    <a:pt x="4453" y="2899"/>
                  </a:lnTo>
                  <a:lnTo>
                    <a:pt x="4477" y="2893"/>
                  </a:lnTo>
                  <a:lnTo>
                    <a:pt x="4521" y="2880"/>
                  </a:lnTo>
                  <a:lnTo>
                    <a:pt x="4566" y="2865"/>
                  </a:lnTo>
                  <a:lnTo>
                    <a:pt x="4566" y="2865"/>
                  </a:lnTo>
                  <a:lnTo>
                    <a:pt x="4616" y="2849"/>
                  </a:lnTo>
                  <a:lnTo>
                    <a:pt x="4666" y="2832"/>
                  </a:lnTo>
                  <a:lnTo>
                    <a:pt x="4715" y="2816"/>
                  </a:lnTo>
                  <a:lnTo>
                    <a:pt x="4763" y="2798"/>
                  </a:lnTo>
                  <a:lnTo>
                    <a:pt x="4811" y="2779"/>
                  </a:lnTo>
                  <a:lnTo>
                    <a:pt x="4834" y="2769"/>
                  </a:lnTo>
                  <a:lnTo>
                    <a:pt x="4858" y="2757"/>
                  </a:lnTo>
                  <a:lnTo>
                    <a:pt x="4882" y="2744"/>
                  </a:lnTo>
                  <a:lnTo>
                    <a:pt x="4905" y="2730"/>
                  </a:lnTo>
                  <a:lnTo>
                    <a:pt x="4927" y="2715"/>
                  </a:lnTo>
                  <a:lnTo>
                    <a:pt x="4949" y="2698"/>
                  </a:lnTo>
                  <a:lnTo>
                    <a:pt x="4949" y="2698"/>
                  </a:lnTo>
                  <a:lnTo>
                    <a:pt x="4998" y="2661"/>
                  </a:lnTo>
                  <a:lnTo>
                    <a:pt x="5047" y="2621"/>
                  </a:lnTo>
                  <a:lnTo>
                    <a:pt x="5094" y="2579"/>
                  </a:lnTo>
                  <a:lnTo>
                    <a:pt x="5141" y="2536"/>
                  </a:lnTo>
                  <a:lnTo>
                    <a:pt x="5187" y="2492"/>
                  </a:lnTo>
                  <a:lnTo>
                    <a:pt x="5231" y="2446"/>
                  </a:lnTo>
                  <a:lnTo>
                    <a:pt x="5274" y="2399"/>
                  </a:lnTo>
                  <a:lnTo>
                    <a:pt x="5314" y="2349"/>
                  </a:lnTo>
                  <a:lnTo>
                    <a:pt x="5314" y="2349"/>
                  </a:lnTo>
                  <a:lnTo>
                    <a:pt x="5385" y="2257"/>
                  </a:lnTo>
                  <a:lnTo>
                    <a:pt x="5456" y="2167"/>
                  </a:lnTo>
                  <a:lnTo>
                    <a:pt x="5602" y="1985"/>
                  </a:lnTo>
                  <a:lnTo>
                    <a:pt x="5896" y="1620"/>
                  </a:lnTo>
                  <a:lnTo>
                    <a:pt x="5896" y="1620"/>
                  </a:lnTo>
                  <a:lnTo>
                    <a:pt x="5940" y="1562"/>
                  </a:lnTo>
                  <a:lnTo>
                    <a:pt x="5985" y="1504"/>
                  </a:lnTo>
                  <a:lnTo>
                    <a:pt x="6026" y="1445"/>
                  </a:lnTo>
                  <a:lnTo>
                    <a:pt x="6069" y="1386"/>
                  </a:lnTo>
                  <a:lnTo>
                    <a:pt x="6150" y="1266"/>
                  </a:lnTo>
                  <a:lnTo>
                    <a:pt x="6233" y="1145"/>
                  </a:lnTo>
                  <a:lnTo>
                    <a:pt x="6315" y="1025"/>
                  </a:lnTo>
                  <a:lnTo>
                    <a:pt x="6357" y="966"/>
                  </a:lnTo>
                  <a:lnTo>
                    <a:pt x="6400" y="907"/>
                  </a:lnTo>
                  <a:lnTo>
                    <a:pt x="6444" y="849"/>
                  </a:lnTo>
                  <a:lnTo>
                    <a:pt x="6490" y="791"/>
                  </a:lnTo>
                  <a:lnTo>
                    <a:pt x="6535" y="737"/>
                  </a:lnTo>
                  <a:lnTo>
                    <a:pt x="6584" y="682"/>
                  </a:lnTo>
                  <a:lnTo>
                    <a:pt x="6584" y="682"/>
                  </a:lnTo>
                  <a:lnTo>
                    <a:pt x="6661" y="592"/>
                  </a:lnTo>
                  <a:lnTo>
                    <a:pt x="6738" y="500"/>
                  </a:lnTo>
                  <a:lnTo>
                    <a:pt x="6816" y="410"/>
                  </a:lnTo>
                  <a:lnTo>
                    <a:pt x="6854" y="365"/>
                  </a:lnTo>
                  <a:lnTo>
                    <a:pt x="6896" y="322"/>
                  </a:lnTo>
                  <a:lnTo>
                    <a:pt x="6896" y="322"/>
                  </a:lnTo>
                  <a:lnTo>
                    <a:pt x="6913" y="305"/>
                  </a:lnTo>
                  <a:lnTo>
                    <a:pt x="6933" y="287"/>
                  </a:lnTo>
                  <a:lnTo>
                    <a:pt x="6978" y="253"/>
                  </a:lnTo>
                  <a:lnTo>
                    <a:pt x="7026" y="217"/>
                  </a:lnTo>
                  <a:lnTo>
                    <a:pt x="7074" y="179"/>
                  </a:lnTo>
                  <a:lnTo>
                    <a:pt x="7098" y="160"/>
                  </a:lnTo>
                  <a:lnTo>
                    <a:pt x="7120" y="139"/>
                  </a:lnTo>
                  <a:lnTo>
                    <a:pt x="7142" y="118"/>
                  </a:lnTo>
                  <a:lnTo>
                    <a:pt x="7160" y="98"/>
                  </a:lnTo>
                  <a:lnTo>
                    <a:pt x="7176" y="74"/>
                  </a:lnTo>
                  <a:lnTo>
                    <a:pt x="7191" y="50"/>
                  </a:lnTo>
                  <a:lnTo>
                    <a:pt x="7195" y="39"/>
                  </a:lnTo>
                  <a:lnTo>
                    <a:pt x="7201" y="27"/>
                  </a:lnTo>
                  <a:lnTo>
                    <a:pt x="7204" y="13"/>
                  </a:lnTo>
                  <a:lnTo>
                    <a:pt x="7207" y="0"/>
                  </a:lnTo>
                  <a:lnTo>
                    <a:pt x="7227" y="0"/>
                  </a:lnTo>
                  <a:lnTo>
                    <a:pt x="7227" y="0"/>
                  </a:lnTo>
                  <a:lnTo>
                    <a:pt x="7249" y="25"/>
                  </a:lnTo>
                  <a:lnTo>
                    <a:pt x="7269" y="52"/>
                  </a:lnTo>
                  <a:lnTo>
                    <a:pt x="7308" y="105"/>
                  </a:lnTo>
                  <a:lnTo>
                    <a:pt x="7327" y="133"/>
                  </a:lnTo>
                  <a:lnTo>
                    <a:pt x="7346" y="158"/>
                  </a:lnTo>
                  <a:lnTo>
                    <a:pt x="7368" y="183"/>
                  </a:lnTo>
                  <a:lnTo>
                    <a:pt x="7392" y="207"/>
                  </a:lnTo>
                  <a:lnTo>
                    <a:pt x="7392" y="207"/>
                  </a:lnTo>
                  <a:lnTo>
                    <a:pt x="7405" y="216"/>
                  </a:lnTo>
                  <a:lnTo>
                    <a:pt x="7418" y="225"/>
                  </a:lnTo>
                  <a:lnTo>
                    <a:pt x="7433" y="232"/>
                  </a:lnTo>
                  <a:lnTo>
                    <a:pt x="7449" y="240"/>
                  </a:lnTo>
                  <a:lnTo>
                    <a:pt x="7480" y="253"/>
                  </a:lnTo>
                  <a:lnTo>
                    <a:pt x="7497" y="260"/>
                  </a:lnTo>
                  <a:lnTo>
                    <a:pt x="7512" y="268"/>
                  </a:lnTo>
                  <a:lnTo>
                    <a:pt x="7512" y="268"/>
                  </a:lnTo>
                  <a:lnTo>
                    <a:pt x="7526" y="275"/>
                  </a:lnTo>
                  <a:lnTo>
                    <a:pt x="7538" y="286"/>
                  </a:lnTo>
                  <a:lnTo>
                    <a:pt x="7550" y="296"/>
                  </a:lnTo>
                  <a:lnTo>
                    <a:pt x="7559" y="309"/>
                  </a:lnTo>
                  <a:lnTo>
                    <a:pt x="7559" y="309"/>
                  </a:lnTo>
                  <a:lnTo>
                    <a:pt x="7565" y="318"/>
                  </a:lnTo>
                  <a:lnTo>
                    <a:pt x="7568" y="328"/>
                  </a:lnTo>
                  <a:lnTo>
                    <a:pt x="7569" y="340"/>
                  </a:lnTo>
                  <a:lnTo>
                    <a:pt x="7569" y="351"/>
                  </a:lnTo>
                  <a:lnTo>
                    <a:pt x="7568" y="362"/>
                  </a:lnTo>
                  <a:lnTo>
                    <a:pt x="7565" y="373"/>
                  </a:lnTo>
                  <a:lnTo>
                    <a:pt x="7556" y="396"/>
                  </a:lnTo>
                  <a:lnTo>
                    <a:pt x="7545" y="419"/>
                  </a:lnTo>
                  <a:lnTo>
                    <a:pt x="7532" y="441"/>
                  </a:lnTo>
                  <a:lnTo>
                    <a:pt x="7510" y="479"/>
                  </a:lnTo>
                  <a:lnTo>
                    <a:pt x="7510" y="479"/>
                  </a:lnTo>
                  <a:lnTo>
                    <a:pt x="7480" y="534"/>
                  </a:lnTo>
                  <a:lnTo>
                    <a:pt x="7451" y="590"/>
                  </a:lnTo>
                  <a:lnTo>
                    <a:pt x="7393" y="701"/>
                  </a:lnTo>
                  <a:lnTo>
                    <a:pt x="7336" y="813"/>
                  </a:lnTo>
                  <a:lnTo>
                    <a:pt x="7306" y="870"/>
                  </a:lnTo>
                  <a:lnTo>
                    <a:pt x="7275" y="924"/>
                  </a:lnTo>
                  <a:lnTo>
                    <a:pt x="7275" y="924"/>
                  </a:lnTo>
                  <a:lnTo>
                    <a:pt x="7094" y="1238"/>
                  </a:lnTo>
                  <a:lnTo>
                    <a:pt x="7001" y="1393"/>
                  </a:lnTo>
                  <a:lnTo>
                    <a:pt x="6908" y="1549"/>
                  </a:lnTo>
                  <a:lnTo>
                    <a:pt x="6908" y="1549"/>
                  </a:lnTo>
                  <a:lnTo>
                    <a:pt x="6826" y="1682"/>
                  </a:lnTo>
                  <a:lnTo>
                    <a:pt x="6785" y="1750"/>
                  </a:lnTo>
                  <a:lnTo>
                    <a:pt x="6744" y="1815"/>
                  </a:lnTo>
                  <a:lnTo>
                    <a:pt x="6699" y="1880"/>
                  </a:lnTo>
                  <a:lnTo>
                    <a:pt x="6654" y="1943"/>
                  </a:lnTo>
                  <a:lnTo>
                    <a:pt x="6630" y="1973"/>
                  </a:lnTo>
                  <a:lnTo>
                    <a:pt x="6605" y="2003"/>
                  </a:lnTo>
                  <a:lnTo>
                    <a:pt x="6580" y="2031"/>
                  </a:lnTo>
                  <a:lnTo>
                    <a:pt x="6555" y="2059"/>
                  </a:lnTo>
                  <a:lnTo>
                    <a:pt x="6555" y="2059"/>
                  </a:lnTo>
                  <a:lnTo>
                    <a:pt x="6524" y="2091"/>
                  </a:lnTo>
                  <a:lnTo>
                    <a:pt x="6494" y="2124"/>
                  </a:lnTo>
                  <a:lnTo>
                    <a:pt x="6466" y="2156"/>
                  </a:lnTo>
                  <a:lnTo>
                    <a:pt x="6438" y="2190"/>
                  </a:lnTo>
                  <a:lnTo>
                    <a:pt x="6411" y="2224"/>
                  </a:lnTo>
                  <a:lnTo>
                    <a:pt x="6386" y="2260"/>
                  </a:lnTo>
                  <a:lnTo>
                    <a:pt x="6336" y="2332"/>
                  </a:lnTo>
                  <a:lnTo>
                    <a:pt x="6287" y="2405"/>
                  </a:lnTo>
                  <a:lnTo>
                    <a:pt x="6242" y="2480"/>
                  </a:lnTo>
                  <a:lnTo>
                    <a:pt x="6197" y="2556"/>
                  </a:lnTo>
                  <a:lnTo>
                    <a:pt x="6154" y="2633"/>
                  </a:lnTo>
                  <a:lnTo>
                    <a:pt x="6154" y="2633"/>
                  </a:lnTo>
                  <a:lnTo>
                    <a:pt x="6110" y="2712"/>
                  </a:lnTo>
                  <a:lnTo>
                    <a:pt x="6069" y="2795"/>
                  </a:lnTo>
                  <a:lnTo>
                    <a:pt x="5988" y="2958"/>
                  </a:lnTo>
                  <a:lnTo>
                    <a:pt x="5945" y="3039"/>
                  </a:lnTo>
                  <a:lnTo>
                    <a:pt x="5923" y="3079"/>
                  </a:lnTo>
                  <a:lnTo>
                    <a:pt x="5899" y="3119"/>
                  </a:lnTo>
                  <a:lnTo>
                    <a:pt x="5875" y="3158"/>
                  </a:lnTo>
                  <a:lnTo>
                    <a:pt x="5850" y="3196"/>
                  </a:lnTo>
                  <a:lnTo>
                    <a:pt x="5824" y="3233"/>
                  </a:lnTo>
                  <a:lnTo>
                    <a:pt x="5796" y="3270"/>
                  </a:lnTo>
                  <a:lnTo>
                    <a:pt x="5796" y="3270"/>
                  </a:lnTo>
                  <a:lnTo>
                    <a:pt x="5741" y="3338"/>
                  </a:lnTo>
                  <a:lnTo>
                    <a:pt x="5686" y="3406"/>
                  </a:lnTo>
                  <a:lnTo>
                    <a:pt x="5632" y="3474"/>
                  </a:lnTo>
                  <a:lnTo>
                    <a:pt x="5579" y="3542"/>
                  </a:lnTo>
                  <a:lnTo>
                    <a:pt x="5552" y="3578"/>
                  </a:lnTo>
                  <a:lnTo>
                    <a:pt x="5528" y="3613"/>
                  </a:lnTo>
                  <a:lnTo>
                    <a:pt x="5505" y="3650"/>
                  </a:lnTo>
                  <a:lnTo>
                    <a:pt x="5481" y="3687"/>
                  </a:lnTo>
                  <a:lnTo>
                    <a:pt x="5460" y="3724"/>
                  </a:lnTo>
                  <a:lnTo>
                    <a:pt x="5441" y="3764"/>
                  </a:lnTo>
                  <a:lnTo>
                    <a:pt x="5422" y="3804"/>
                  </a:lnTo>
                  <a:lnTo>
                    <a:pt x="5406" y="3844"/>
                  </a:lnTo>
                  <a:lnTo>
                    <a:pt x="5406" y="3844"/>
                  </a:lnTo>
                  <a:lnTo>
                    <a:pt x="5382" y="3909"/>
                  </a:lnTo>
                  <a:lnTo>
                    <a:pt x="5358" y="3978"/>
                  </a:lnTo>
                  <a:lnTo>
                    <a:pt x="5335" y="4051"/>
                  </a:lnTo>
                  <a:lnTo>
                    <a:pt x="5311" y="4126"/>
                  </a:lnTo>
                  <a:lnTo>
                    <a:pt x="5288" y="4206"/>
                  </a:lnTo>
                  <a:lnTo>
                    <a:pt x="5264" y="4289"/>
                  </a:lnTo>
                  <a:lnTo>
                    <a:pt x="5240" y="4375"/>
                  </a:lnTo>
                  <a:lnTo>
                    <a:pt x="5218" y="4464"/>
                  </a:lnTo>
                  <a:lnTo>
                    <a:pt x="5198" y="4554"/>
                  </a:lnTo>
                  <a:lnTo>
                    <a:pt x="5175" y="4647"/>
                  </a:lnTo>
                  <a:lnTo>
                    <a:pt x="5156" y="4742"/>
                  </a:lnTo>
                  <a:lnTo>
                    <a:pt x="5137" y="4838"/>
                  </a:lnTo>
                  <a:lnTo>
                    <a:pt x="5119" y="4935"/>
                  </a:lnTo>
                  <a:lnTo>
                    <a:pt x="5102" y="5034"/>
                  </a:lnTo>
                  <a:lnTo>
                    <a:pt x="5087" y="5133"/>
                  </a:lnTo>
                  <a:lnTo>
                    <a:pt x="5073" y="5234"/>
                  </a:lnTo>
                  <a:lnTo>
                    <a:pt x="5073" y="5234"/>
                  </a:lnTo>
                  <a:lnTo>
                    <a:pt x="5060" y="5336"/>
                  </a:lnTo>
                  <a:lnTo>
                    <a:pt x="5050" y="5440"/>
                  </a:lnTo>
                  <a:lnTo>
                    <a:pt x="5041" y="5542"/>
                  </a:lnTo>
                  <a:lnTo>
                    <a:pt x="5034" y="5645"/>
                  </a:lnTo>
                  <a:lnTo>
                    <a:pt x="5029" y="5749"/>
                  </a:lnTo>
                  <a:lnTo>
                    <a:pt x="5026" y="5852"/>
                  </a:lnTo>
                  <a:lnTo>
                    <a:pt x="5025" y="5956"/>
                  </a:lnTo>
                  <a:lnTo>
                    <a:pt x="5026" y="6059"/>
                  </a:lnTo>
                  <a:lnTo>
                    <a:pt x="5026" y="6059"/>
                  </a:lnTo>
                  <a:lnTo>
                    <a:pt x="5028" y="6127"/>
                  </a:lnTo>
                  <a:lnTo>
                    <a:pt x="5029" y="6197"/>
                  </a:lnTo>
                  <a:lnTo>
                    <a:pt x="5032" y="6231"/>
                  </a:lnTo>
                  <a:lnTo>
                    <a:pt x="5035" y="6265"/>
                  </a:lnTo>
                  <a:lnTo>
                    <a:pt x="5040" y="6299"/>
                  </a:lnTo>
                  <a:lnTo>
                    <a:pt x="5044" y="6333"/>
                  </a:lnTo>
                  <a:lnTo>
                    <a:pt x="5044" y="6333"/>
                  </a:lnTo>
                  <a:lnTo>
                    <a:pt x="5051" y="6364"/>
                  </a:lnTo>
                  <a:lnTo>
                    <a:pt x="5060" y="6399"/>
                  </a:lnTo>
                  <a:lnTo>
                    <a:pt x="5071" y="6438"/>
                  </a:lnTo>
                  <a:lnTo>
                    <a:pt x="5078" y="6476"/>
                  </a:lnTo>
                  <a:lnTo>
                    <a:pt x="5081" y="6497"/>
                  </a:lnTo>
                  <a:lnTo>
                    <a:pt x="5082" y="6516"/>
                  </a:lnTo>
                  <a:lnTo>
                    <a:pt x="5082" y="6534"/>
                  </a:lnTo>
                  <a:lnTo>
                    <a:pt x="5079" y="6552"/>
                  </a:lnTo>
                  <a:lnTo>
                    <a:pt x="5076" y="6570"/>
                  </a:lnTo>
                  <a:lnTo>
                    <a:pt x="5069" y="6584"/>
                  </a:lnTo>
                  <a:lnTo>
                    <a:pt x="5060" y="6599"/>
                  </a:lnTo>
                  <a:lnTo>
                    <a:pt x="5048" y="6611"/>
                  </a:lnTo>
                  <a:lnTo>
                    <a:pt x="5048" y="6611"/>
                  </a:lnTo>
                  <a:lnTo>
                    <a:pt x="5042" y="6615"/>
                  </a:lnTo>
                  <a:lnTo>
                    <a:pt x="5035" y="6620"/>
                  </a:lnTo>
                  <a:lnTo>
                    <a:pt x="5022" y="6624"/>
                  </a:lnTo>
                  <a:lnTo>
                    <a:pt x="5009" y="6626"/>
                  </a:lnTo>
                  <a:lnTo>
                    <a:pt x="4992" y="6624"/>
                  </a:lnTo>
                  <a:lnTo>
                    <a:pt x="4978" y="6621"/>
                  </a:lnTo>
                  <a:lnTo>
                    <a:pt x="4961" y="6617"/>
                  </a:lnTo>
                  <a:lnTo>
                    <a:pt x="4945" y="6611"/>
                  </a:lnTo>
                  <a:lnTo>
                    <a:pt x="4929" y="6602"/>
                  </a:lnTo>
                  <a:lnTo>
                    <a:pt x="4895" y="6586"/>
                  </a:lnTo>
                  <a:lnTo>
                    <a:pt x="4864" y="6567"/>
                  </a:lnTo>
                  <a:lnTo>
                    <a:pt x="4834" y="6550"/>
                  </a:lnTo>
                  <a:lnTo>
                    <a:pt x="4821" y="6544"/>
                  </a:lnTo>
                  <a:lnTo>
                    <a:pt x="4809" y="6540"/>
                  </a:lnTo>
                  <a:lnTo>
                    <a:pt x="4809" y="6540"/>
                  </a:lnTo>
                  <a:lnTo>
                    <a:pt x="4794" y="6534"/>
                  </a:lnTo>
                  <a:lnTo>
                    <a:pt x="4740" y="6564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7" name="Freeform 24">
              <a:extLst>
                <a:ext uri="{FF2B5EF4-FFF2-40B4-BE49-F238E27FC236}">
                  <a16:creationId xmlns:a16="http://schemas.microsoft.com/office/drawing/2014/main" id="{BD0720AA-727C-90FE-43DB-88F2115A6868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583" y="2667"/>
              <a:ext cx="1577" cy="1492"/>
            </a:xfrm>
            <a:custGeom>
              <a:avLst/>
              <a:gdLst>
                <a:gd name="T0" fmla="*/ 4593 w 4730"/>
                <a:gd name="T1" fmla="*/ 2674 h 4477"/>
                <a:gd name="T2" fmla="*/ 4378 w 4730"/>
                <a:gd name="T3" fmla="*/ 2406 h 4477"/>
                <a:gd name="T4" fmla="*/ 4271 w 4730"/>
                <a:gd name="T5" fmla="*/ 2260 h 4477"/>
                <a:gd name="T6" fmla="*/ 4198 w 4730"/>
                <a:gd name="T7" fmla="*/ 2216 h 4477"/>
                <a:gd name="T8" fmla="*/ 4126 w 4730"/>
                <a:gd name="T9" fmla="*/ 2257 h 4477"/>
                <a:gd name="T10" fmla="*/ 4000 w 4730"/>
                <a:gd name="T11" fmla="*/ 2421 h 4477"/>
                <a:gd name="T12" fmla="*/ 3813 w 4730"/>
                <a:gd name="T13" fmla="*/ 2630 h 4477"/>
                <a:gd name="T14" fmla="*/ 3627 w 4730"/>
                <a:gd name="T15" fmla="*/ 2757 h 4477"/>
                <a:gd name="T16" fmla="*/ 3413 w 4730"/>
                <a:gd name="T17" fmla="*/ 2835 h 4477"/>
                <a:gd name="T18" fmla="*/ 3207 w 4730"/>
                <a:gd name="T19" fmla="*/ 2881 h 4477"/>
                <a:gd name="T20" fmla="*/ 2968 w 4730"/>
                <a:gd name="T21" fmla="*/ 2996 h 4477"/>
                <a:gd name="T22" fmla="*/ 2846 w 4730"/>
                <a:gd name="T23" fmla="*/ 3134 h 4477"/>
                <a:gd name="T24" fmla="*/ 2748 w 4730"/>
                <a:gd name="T25" fmla="*/ 2878 h 4477"/>
                <a:gd name="T26" fmla="*/ 2701 w 4730"/>
                <a:gd name="T27" fmla="*/ 2511 h 4477"/>
                <a:gd name="T28" fmla="*/ 2701 w 4730"/>
                <a:gd name="T29" fmla="*/ 1482 h 4477"/>
                <a:gd name="T30" fmla="*/ 2668 w 4730"/>
                <a:gd name="T31" fmla="*/ 719 h 4477"/>
                <a:gd name="T32" fmla="*/ 2603 w 4730"/>
                <a:gd name="T33" fmla="*/ 346 h 4477"/>
                <a:gd name="T34" fmla="*/ 2438 w 4730"/>
                <a:gd name="T35" fmla="*/ 10 h 4477"/>
                <a:gd name="T36" fmla="*/ 2320 w 4730"/>
                <a:gd name="T37" fmla="*/ 49 h 4477"/>
                <a:gd name="T38" fmla="*/ 1963 w 4730"/>
                <a:gd name="T39" fmla="*/ 90 h 4477"/>
                <a:gd name="T40" fmla="*/ 1266 w 4730"/>
                <a:gd name="T41" fmla="*/ 99 h 4477"/>
                <a:gd name="T42" fmla="*/ 721 w 4730"/>
                <a:gd name="T43" fmla="*/ 102 h 4477"/>
                <a:gd name="T44" fmla="*/ 439 w 4730"/>
                <a:gd name="T45" fmla="*/ 65 h 4477"/>
                <a:gd name="T46" fmla="*/ 365 w 4730"/>
                <a:gd name="T47" fmla="*/ 257 h 4477"/>
                <a:gd name="T48" fmla="*/ 316 w 4730"/>
                <a:gd name="T49" fmla="*/ 848 h 4477"/>
                <a:gd name="T50" fmla="*/ 171 w 4730"/>
                <a:gd name="T51" fmla="*/ 1713 h 4477"/>
                <a:gd name="T52" fmla="*/ 56 w 4730"/>
                <a:gd name="T53" fmla="*/ 2563 h 4477"/>
                <a:gd name="T54" fmla="*/ 2 w 4730"/>
                <a:gd name="T55" fmla="*/ 3310 h 4477"/>
                <a:gd name="T56" fmla="*/ 31 w 4730"/>
                <a:gd name="T57" fmla="*/ 3876 h 4477"/>
                <a:gd name="T58" fmla="*/ 99 w 4730"/>
                <a:gd name="T59" fmla="*/ 4141 h 4477"/>
                <a:gd name="T60" fmla="*/ 220 w 4730"/>
                <a:gd name="T61" fmla="*/ 4344 h 4477"/>
                <a:gd name="T62" fmla="*/ 406 w 4730"/>
                <a:gd name="T63" fmla="*/ 4459 h 4477"/>
                <a:gd name="T64" fmla="*/ 668 w 4730"/>
                <a:gd name="T65" fmla="*/ 4464 h 4477"/>
                <a:gd name="T66" fmla="*/ 1032 w 4730"/>
                <a:gd name="T67" fmla="*/ 4335 h 4477"/>
                <a:gd name="T68" fmla="*/ 1528 w 4730"/>
                <a:gd name="T69" fmla="*/ 4045 h 4477"/>
                <a:gd name="T70" fmla="*/ 1908 w 4730"/>
                <a:gd name="T71" fmla="*/ 3674 h 4477"/>
                <a:gd name="T72" fmla="*/ 2044 w 4730"/>
                <a:gd name="T73" fmla="*/ 4011 h 4477"/>
                <a:gd name="T74" fmla="*/ 2199 w 4730"/>
                <a:gd name="T75" fmla="*/ 4248 h 4477"/>
                <a:gd name="T76" fmla="*/ 2336 w 4730"/>
                <a:gd name="T77" fmla="*/ 4370 h 4477"/>
                <a:gd name="T78" fmla="*/ 2541 w 4730"/>
                <a:gd name="T79" fmla="*/ 4461 h 4477"/>
                <a:gd name="T80" fmla="*/ 2725 w 4730"/>
                <a:gd name="T81" fmla="*/ 4459 h 4477"/>
                <a:gd name="T82" fmla="*/ 2927 w 4730"/>
                <a:gd name="T83" fmla="*/ 4391 h 4477"/>
                <a:gd name="T84" fmla="*/ 3243 w 4730"/>
                <a:gd name="T85" fmla="*/ 4184 h 4477"/>
                <a:gd name="T86" fmla="*/ 3591 w 4730"/>
                <a:gd name="T87" fmla="*/ 3890 h 4477"/>
                <a:gd name="T88" fmla="*/ 3964 w 4730"/>
                <a:gd name="T89" fmla="*/ 3496 h 4477"/>
                <a:gd name="T90" fmla="*/ 4299 w 4730"/>
                <a:gd name="T91" fmla="*/ 3223 h 4477"/>
                <a:gd name="T92" fmla="*/ 4514 w 4730"/>
                <a:gd name="T93" fmla="*/ 3098 h 4477"/>
                <a:gd name="T94" fmla="*/ 4721 w 4730"/>
                <a:gd name="T95" fmla="*/ 2931 h 4477"/>
                <a:gd name="T96" fmla="*/ 1546 w 4730"/>
                <a:gd name="T97" fmla="*/ 2974 h 4477"/>
                <a:gd name="T98" fmla="*/ 1152 w 4730"/>
                <a:gd name="T99" fmla="*/ 3174 h 4477"/>
                <a:gd name="T100" fmla="*/ 1248 w 4730"/>
                <a:gd name="T101" fmla="*/ 2763 h 4477"/>
                <a:gd name="T102" fmla="*/ 1344 w 4730"/>
                <a:gd name="T103" fmla="*/ 2288 h 4477"/>
                <a:gd name="T104" fmla="*/ 1359 w 4730"/>
                <a:gd name="T105" fmla="*/ 1991 h 4477"/>
                <a:gd name="T106" fmla="*/ 1430 w 4730"/>
                <a:gd name="T107" fmla="*/ 1917 h 4477"/>
                <a:gd name="T108" fmla="*/ 1667 w 4730"/>
                <a:gd name="T109" fmla="*/ 2581 h 44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4730" h="4477">
                  <a:moveTo>
                    <a:pt x="4687" y="2838"/>
                  </a:moveTo>
                  <a:lnTo>
                    <a:pt x="4687" y="2838"/>
                  </a:lnTo>
                  <a:lnTo>
                    <a:pt x="4671" y="2803"/>
                  </a:lnTo>
                  <a:lnTo>
                    <a:pt x="4653" y="2770"/>
                  </a:lnTo>
                  <a:lnTo>
                    <a:pt x="4634" y="2738"/>
                  </a:lnTo>
                  <a:lnTo>
                    <a:pt x="4615" y="2705"/>
                  </a:lnTo>
                  <a:lnTo>
                    <a:pt x="4593" y="2674"/>
                  </a:lnTo>
                  <a:lnTo>
                    <a:pt x="4572" y="2644"/>
                  </a:lnTo>
                  <a:lnTo>
                    <a:pt x="4550" y="2615"/>
                  </a:lnTo>
                  <a:lnTo>
                    <a:pt x="4526" y="2587"/>
                  </a:lnTo>
                  <a:lnTo>
                    <a:pt x="4526" y="2587"/>
                  </a:lnTo>
                  <a:lnTo>
                    <a:pt x="4476" y="2528"/>
                  </a:lnTo>
                  <a:lnTo>
                    <a:pt x="4427" y="2467"/>
                  </a:lnTo>
                  <a:lnTo>
                    <a:pt x="4378" y="2406"/>
                  </a:lnTo>
                  <a:lnTo>
                    <a:pt x="4331" y="2344"/>
                  </a:lnTo>
                  <a:lnTo>
                    <a:pt x="4331" y="2344"/>
                  </a:lnTo>
                  <a:lnTo>
                    <a:pt x="4318" y="2326"/>
                  </a:lnTo>
                  <a:lnTo>
                    <a:pt x="4318" y="2326"/>
                  </a:lnTo>
                  <a:lnTo>
                    <a:pt x="4302" y="2304"/>
                  </a:lnTo>
                  <a:lnTo>
                    <a:pt x="4285" y="2282"/>
                  </a:lnTo>
                  <a:lnTo>
                    <a:pt x="4271" y="2260"/>
                  </a:lnTo>
                  <a:lnTo>
                    <a:pt x="4254" y="2242"/>
                  </a:lnTo>
                  <a:lnTo>
                    <a:pt x="4247" y="2233"/>
                  </a:lnTo>
                  <a:lnTo>
                    <a:pt x="4238" y="2227"/>
                  </a:lnTo>
                  <a:lnTo>
                    <a:pt x="4229" y="2221"/>
                  </a:lnTo>
                  <a:lnTo>
                    <a:pt x="4219" y="2219"/>
                  </a:lnTo>
                  <a:lnTo>
                    <a:pt x="4209" y="2216"/>
                  </a:lnTo>
                  <a:lnTo>
                    <a:pt x="4198" y="2216"/>
                  </a:lnTo>
                  <a:lnTo>
                    <a:pt x="4185" y="2219"/>
                  </a:lnTo>
                  <a:lnTo>
                    <a:pt x="4173" y="2223"/>
                  </a:lnTo>
                  <a:lnTo>
                    <a:pt x="4173" y="2223"/>
                  </a:lnTo>
                  <a:lnTo>
                    <a:pt x="4161" y="2229"/>
                  </a:lnTo>
                  <a:lnTo>
                    <a:pt x="4150" y="2236"/>
                  </a:lnTo>
                  <a:lnTo>
                    <a:pt x="4138" y="2247"/>
                  </a:lnTo>
                  <a:lnTo>
                    <a:pt x="4126" y="2257"/>
                  </a:lnTo>
                  <a:lnTo>
                    <a:pt x="4102" y="2284"/>
                  </a:lnTo>
                  <a:lnTo>
                    <a:pt x="4079" y="2312"/>
                  </a:lnTo>
                  <a:lnTo>
                    <a:pt x="4057" y="2343"/>
                  </a:lnTo>
                  <a:lnTo>
                    <a:pt x="4036" y="2371"/>
                  </a:lnTo>
                  <a:lnTo>
                    <a:pt x="4018" y="2399"/>
                  </a:lnTo>
                  <a:lnTo>
                    <a:pt x="4000" y="2421"/>
                  </a:lnTo>
                  <a:lnTo>
                    <a:pt x="4000" y="2421"/>
                  </a:lnTo>
                  <a:lnTo>
                    <a:pt x="3958" y="2476"/>
                  </a:lnTo>
                  <a:lnTo>
                    <a:pt x="3913" y="2529"/>
                  </a:lnTo>
                  <a:lnTo>
                    <a:pt x="3890" y="2556"/>
                  </a:lnTo>
                  <a:lnTo>
                    <a:pt x="3866" y="2581"/>
                  </a:lnTo>
                  <a:lnTo>
                    <a:pt x="3839" y="2605"/>
                  </a:lnTo>
                  <a:lnTo>
                    <a:pt x="3813" y="2630"/>
                  </a:lnTo>
                  <a:lnTo>
                    <a:pt x="3813" y="2630"/>
                  </a:lnTo>
                  <a:lnTo>
                    <a:pt x="3789" y="2650"/>
                  </a:lnTo>
                  <a:lnTo>
                    <a:pt x="3764" y="2671"/>
                  </a:lnTo>
                  <a:lnTo>
                    <a:pt x="3739" y="2690"/>
                  </a:lnTo>
                  <a:lnTo>
                    <a:pt x="3712" y="2708"/>
                  </a:lnTo>
                  <a:lnTo>
                    <a:pt x="3684" y="2726"/>
                  </a:lnTo>
                  <a:lnTo>
                    <a:pt x="3656" y="2742"/>
                  </a:lnTo>
                  <a:lnTo>
                    <a:pt x="3627" y="2757"/>
                  </a:lnTo>
                  <a:lnTo>
                    <a:pt x="3597" y="2772"/>
                  </a:lnTo>
                  <a:lnTo>
                    <a:pt x="3568" y="2785"/>
                  </a:lnTo>
                  <a:lnTo>
                    <a:pt x="3537" y="2798"/>
                  </a:lnTo>
                  <a:lnTo>
                    <a:pt x="3507" y="2809"/>
                  </a:lnTo>
                  <a:lnTo>
                    <a:pt x="3476" y="2819"/>
                  </a:lnTo>
                  <a:lnTo>
                    <a:pt x="3444" y="2828"/>
                  </a:lnTo>
                  <a:lnTo>
                    <a:pt x="3413" y="2835"/>
                  </a:lnTo>
                  <a:lnTo>
                    <a:pt x="3382" y="2843"/>
                  </a:lnTo>
                  <a:lnTo>
                    <a:pt x="3351" y="2849"/>
                  </a:lnTo>
                  <a:lnTo>
                    <a:pt x="3351" y="2849"/>
                  </a:lnTo>
                  <a:lnTo>
                    <a:pt x="3315" y="2854"/>
                  </a:lnTo>
                  <a:lnTo>
                    <a:pt x="3280" y="2862"/>
                  </a:lnTo>
                  <a:lnTo>
                    <a:pt x="3244" y="2871"/>
                  </a:lnTo>
                  <a:lnTo>
                    <a:pt x="3207" y="2881"/>
                  </a:lnTo>
                  <a:lnTo>
                    <a:pt x="3172" y="2893"/>
                  </a:lnTo>
                  <a:lnTo>
                    <a:pt x="3135" y="2906"/>
                  </a:lnTo>
                  <a:lnTo>
                    <a:pt x="3100" y="2921"/>
                  </a:lnTo>
                  <a:lnTo>
                    <a:pt x="3066" y="2937"/>
                  </a:lnTo>
                  <a:lnTo>
                    <a:pt x="3032" y="2955"/>
                  </a:lnTo>
                  <a:lnTo>
                    <a:pt x="2999" y="2974"/>
                  </a:lnTo>
                  <a:lnTo>
                    <a:pt x="2968" y="2996"/>
                  </a:lnTo>
                  <a:lnTo>
                    <a:pt x="2939" y="3020"/>
                  </a:lnTo>
                  <a:lnTo>
                    <a:pt x="2912" y="3045"/>
                  </a:lnTo>
                  <a:lnTo>
                    <a:pt x="2887" y="3073"/>
                  </a:lnTo>
                  <a:lnTo>
                    <a:pt x="2875" y="3087"/>
                  </a:lnTo>
                  <a:lnTo>
                    <a:pt x="2865" y="3103"/>
                  </a:lnTo>
                  <a:lnTo>
                    <a:pt x="2855" y="3118"/>
                  </a:lnTo>
                  <a:lnTo>
                    <a:pt x="2846" y="3134"/>
                  </a:lnTo>
                  <a:lnTo>
                    <a:pt x="2815" y="3124"/>
                  </a:lnTo>
                  <a:lnTo>
                    <a:pt x="2815" y="3124"/>
                  </a:lnTo>
                  <a:lnTo>
                    <a:pt x="2798" y="3078"/>
                  </a:lnTo>
                  <a:lnTo>
                    <a:pt x="2784" y="3029"/>
                  </a:lnTo>
                  <a:lnTo>
                    <a:pt x="2770" y="2980"/>
                  </a:lnTo>
                  <a:lnTo>
                    <a:pt x="2759" y="2930"/>
                  </a:lnTo>
                  <a:lnTo>
                    <a:pt x="2748" y="2878"/>
                  </a:lnTo>
                  <a:lnTo>
                    <a:pt x="2738" y="2826"/>
                  </a:lnTo>
                  <a:lnTo>
                    <a:pt x="2729" y="2775"/>
                  </a:lnTo>
                  <a:lnTo>
                    <a:pt x="2722" y="2721"/>
                  </a:lnTo>
                  <a:lnTo>
                    <a:pt x="2716" y="2670"/>
                  </a:lnTo>
                  <a:lnTo>
                    <a:pt x="2710" y="2616"/>
                  </a:lnTo>
                  <a:lnTo>
                    <a:pt x="2705" y="2563"/>
                  </a:lnTo>
                  <a:lnTo>
                    <a:pt x="2701" y="2511"/>
                  </a:lnTo>
                  <a:lnTo>
                    <a:pt x="2697" y="2409"/>
                  </a:lnTo>
                  <a:lnTo>
                    <a:pt x="2695" y="2312"/>
                  </a:lnTo>
                  <a:lnTo>
                    <a:pt x="2695" y="2312"/>
                  </a:lnTo>
                  <a:lnTo>
                    <a:pt x="2699" y="1979"/>
                  </a:lnTo>
                  <a:lnTo>
                    <a:pt x="2701" y="1813"/>
                  </a:lnTo>
                  <a:lnTo>
                    <a:pt x="2701" y="1648"/>
                  </a:lnTo>
                  <a:lnTo>
                    <a:pt x="2701" y="1482"/>
                  </a:lnTo>
                  <a:lnTo>
                    <a:pt x="2698" y="1316"/>
                  </a:lnTo>
                  <a:lnTo>
                    <a:pt x="2692" y="1152"/>
                  </a:lnTo>
                  <a:lnTo>
                    <a:pt x="2685" y="988"/>
                  </a:lnTo>
                  <a:lnTo>
                    <a:pt x="2685" y="988"/>
                  </a:lnTo>
                  <a:lnTo>
                    <a:pt x="2677" y="853"/>
                  </a:lnTo>
                  <a:lnTo>
                    <a:pt x="2673" y="787"/>
                  </a:lnTo>
                  <a:lnTo>
                    <a:pt x="2668" y="719"/>
                  </a:lnTo>
                  <a:lnTo>
                    <a:pt x="2663" y="652"/>
                  </a:lnTo>
                  <a:lnTo>
                    <a:pt x="2655" y="584"/>
                  </a:lnTo>
                  <a:lnTo>
                    <a:pt x="2645" y="518"/>
                  </a:lnTo>
                  <a:lnTo>
                    <a:pt x="2633" y="451"/>
                  </a:lnTo>
                  <a:lnTo>
                    <a:pt x="2633" y="451"/>
                  </a:lnTo>
                  <a:lnTo>
                    <a:pt x="2620" y="398"/>
                  </a:lnTo>
                  <a:lnTo>
                    <a:pt x="2603" y="346"/>
                  </a:lnTo>
                  <a:lnTo>
                    <a:pt x="2586" y="294"/>
                  </a:lnTo>
                  <a:lnTo>
                    <a:pt x="2567" y="244"/>
                  </a:lnTo>
                  <a:lnTo>
                    <a:pt x="2544" y="192"/>
                  </a:lnTo>
                  <a:lnTo>
                    <a:pt x="2522" y="141"/>
                  </a:lnTo>
                  <a:lnTo>
                    <a:pt x="2476" y="40"/>
                  </a:lnTo>
                  <a:lnTo>
                    <a:pt x="2482" y="0"/>
                  </a:lnTo>
                  <a:lnTo>
                    <a:pt x="2438" y="10"/>
                  </a:lnTo>
                  <a:lnTo>
                    <a:pt x="2438" y="10"/>
                  </a:lnTo>
                  <a:lnTo>
                    <a:pt x="2434" y="15"/>
                  </a:lnTo>
                  <a:lnTo>
                    <a:pt x="2428" y="16"/>
                  </a:lnTo>
                  <a:lnTo>
                    <a:pt x="2417" y="21"/>
                  </a:lnTo>
                  <a:lnTo>
                    <a:pt x="2417" y="21"/>
                  </a:lnTo>
                  <a:lnTo>
                    <a:pt x="2369" y="36"/>
                  </a:lnTo>
                  <a:lnTo>
                    <a:pt x="2320" y="49"/>
                  </a:lnTo>
                  <a:lnTo>
                    <a:pt x="2270" y="59"/>
                  </a:lnTo>
                  <a:lnTo>
                    <a:pt x="2220" y="68"/>
                  </a:lnTo>
                  <a:lnTo>
                    <a:pt x="2169" y="76"/>
                  </a:lnTo>
                  <a:lnTo>
                    <a:pt x="2118" y="81"/>
                  </a:lnTo>
                  <a:lnTo>
                    <a:pt x="2066" y="86"/>
                  </a:lnTo>
                  <a:lnTo>
                    <a:pt x="2014" y="89"/>
                  </a:lnTo>
                  <a:lnTo>
                    <a:pt x="1963" y="90"/>
                  </a:lnTo>
                  <a:lnTo>
                    <a:pt x="1911" y="92"/>
                  </a:lnTo>
                  <a:lnTo>
                    <a:pt x="1808" y="93"/>
                  </a:lnTo>
                  <a:lnTo>
                    <a:pt x="1605" y="92"/>
                  </a:lnTo>
                  <a:lnTo>
                    <a:pt x="1605" y="92"/>
                  </a:lnTo>
                  <a:lnTo>
                    <a:pt x="1520" y="92"/>
                  </a:lnTo>
                  <a:lnTo>
                    <a:pt x="1435" y="95"/>
                  </a:lnTo>
                  <a:lnTo>
                    <a:pt x="1266" y="99"/>
                  </a:lnTo>
                  <a:lnTo>
                    <a:pt x="1096" y="105"/>
                  </a:lnTo>
                  <a:lnTo>
                    <a:pt x="1012" y="107"/>
                  </a:lnTo>
                  <a:lnTo>
                    <a:pt x="926" y="107"/>
                  </a:lnTo>
                  <a:lnTo>
                    <a:pt x="926" y="107"/>
                  </a:lnTo>
                  <a:lnTo>
                    <a:pt x="858" y="107"/>
                  </a:lnTo>
                  <a:lnTo>
                    <a:pt x="790" y="105"/>
                  </a:lnTo>
                  <a:lnTo>
                    <a:pt x="721" y="102"/>
                  </a:lnTo>
                  <a:lnTo>
                    <a:pt x="653" y="96"/>
                  </a:lnTo>
                  <a:lnTo>
                    <a:pt x="653" y="96"/>
                  </a:lnTo>
                  <a:lnTo>
                    <a:pt x="623" y="93"/>
                  </a:lnTo>
                  <a:lnTo>
                    <a:pt x="592" y="89"/>
                  </a:lnTo>
                  <a:lnTo>
                    <a:pt x="530" y="78"/>
                  </a:lnTo>
                  <a:lnTo>
                    <a:pt x="470" y="68"/>
                  </a:lnTo>
                  <a:lnTo>
                    <a:pt x="439" y="65"/>
                  </a:lnTo>
                  <a:lnTo>
                    <a:pt x="409" y="64"/>
                  </a:lnTo>
                  <a:lnTo>
                    <a:pt x="374" y="62"/>
                  </a:lnTo>
                  <a:lnTo>
                    <a:pt x="354" y="90"/>
                  </a:lnTo>
                  <a:lnTo>
                    <a:pt x="354" y="90"/>
                  </a:lnTo>
                  <a:lnTo>
                    <a:pt x="357" y="132"/>
                  </a:lnTo>
                  <a:lnTo>
                    <a:pt x="360" y="173"/>
                  </a:lnTo>
                  <a:lnTo>
                    <a:pt x="365" y="257"/>
                  </a:lnTo>
                  <a:lnTo>
                    <a:pt x="365" y="342"/>
                  </a:lnTo>
                  <a:lnTo>
                    <a:pt x="362" y="426"/>
                  </a:lnTo>
                  <a:lnTo>
                    <a:pt x="357" y="510"/>
                  </a:lnTo>
                  <a:lnTo>
                    <a:pt x="350" y="595"/>
                  </a:lnTo>
                  <a:lnTo>
                    <a:pt x="340" y="679"/>
                  </a:lnTo>
                  <a:lnTo>
                    <a:pt x="329" y="763"/>
                  </a:lnTo>
                  <a:lnTo>
                    <a:pt x="316" y="848"/>
                  </a:lnTo>
                  <a:lnTo>
                    <a:pt x="303" y="932"/>
                  </a:lnTo>
                  <a:lnTo>
                    <a:pt x="273" y="1099"/>
                  </a:lnTo>
                  <a:lnTo>
                    <a:pt x="244" y="1266"/>
                  </a:lnTo>
                  <a:lnTo>
                    <a:pt x="216" y="1430"/>
                  </a:lnTo>
                  <a:lnTo>
                    <a:pt x="216" y="1430"/>
                  </a:lnTo>
                  <a:lnTo>
                    <a:pt x="194" y="1572"/>
                  </a:lnTo>
                  <a:lnTo>
                    <a:pt x="171" y="1713"/>
                  </a:lnTo>
                  <a:lnTo>
                    <a:pt x="126" y="1997"/>
                  </a:lnTo>
                  <a:lnTo>
                    <a:pt x="103" y="2139"/>
                  </a:lnTo>
                  <a:lnTo>
                    <a:pt x="84" y="2281"/>
                  </a:lnTo>
                  <a:lnTo>
                    <a:pt x="68" y="2423"/>
                  </a:lnTo>
                  <a:lnTo>
                    <a:pt x="62" y="2492"/>
                  </a:lnTo>
                  <a:lnTo>
                    <a:pt x="56" y="2563"/>
                  </a:lnTo>
                  <a:lnTo>
                    <a:pt x="56" y="2563"/>
                  </a:lnTo>
                  <a:lnTo>
                    <a:pt x="46" y="2677"/>
                  </a:lnTo>
                  <a:lnTo>
                    <a:pt x="33" y="2815"/>
                  </a:lnTo>
                  <a:lnTo>
                    <a:pt x="21" y="2968"/>
                  </a:lnTo>
                  <a:lnTo>
                    <a:pt x="15" y="3050"/>
                  </a:lnTo>
                  <a:lnTo>
                    <a:pt x="9" y="3134"/>
                  </a:lnTo>
                  <a:lnTo>
                    <a:pt x="4" y="3221"/>
                  </a:lnTo>
                  <a:lnTo>
                    <a:pt x="2" y="3310"/>
                  </a:lnTo>
                  <a:lnTo>
                    <a:pt x="0" y="3399"/>
                  </a:lnTo>
                  <a:lnTo>
                    <a:pt x="0" y="3487"/>
                  </a:lnTo>
                  <a:lnTo>
                    <a:pt x="3" y="3576"/>
                  </a:lnTo>
                  <a:lnTo>
                    <a:pt x="7" y="3665"/>
                  </a:lnTo>
                  <a:lnTo>
                    <a:pt x="15" y="3751"/>
                  </a:lnTo>
                  <a:lnTo>
                    <a:pt x="24" y="3835"/>
                  </a:lnTo>
                  <a:lnTo>
                    <a:pt x="31" y="3876"/>
                  </a:lnTo>
                  <a:lnTo>
                    <a:pt x="38" y="3918"/>
                  </a:lnTo>
                  <a:lnTo>
                    <a:pt x="46" y="3956"/>
                  </a:lnTo>
                  <a:lnTo>
                    <a:pt x="55" y="3996"/>
                  </a:lnTo>
                  <a:lnTo>
                    <a:pt x="64" y="4033"/>
                  </a:lnTo>
                  <a:lnTo>
                    <a:pt x="75" y="4070"/>
                  </a:lnTo>
                  <a:lnTo>
                    <a:pt x="87" y="4106"/>
                  </a:lnTo>
                  <a:lnTo>
                    <a:pt x="99" y="4141"/>
                  </a:lnTo>
                  <a:lnTo>
                    <a:pt x="114" y="4174"/>
                  </a:lnTo>
                  <a:lnTo>
                    <a:pt x="129" y="4206"/>
                  </a:lnTo>
                  <a:lnTo>
                    <a:pt x="145" y="4236"/>
                  </a:lnTo>
                  <a:lnTo>
                    <a:pt x="161" y="4265"/>
                  </a:lnTo>
                  <a:lnTo>
                    <a:pt x="180" y="4293"/>
                  </a:lnTo>
                  <a:lnTo>
                    <a:pt x="199" y="4319"/>
                  </a:lnTo>
                  <a:lnTo>
                    <a:pt x="220" y="4344"/>
                  </a:lnTo>
                  <a:lnTo>
                    <a:pt x="242" y="4366"/>
                  </a:lnTo>
                  <a:lnTo>
                    <a:pt x="266" y="4387"/>
                  </a:lnTo>
                  <a:lnTo>
                    <a:pt x="291" y="4404"/>
                  </a:lnTo>
                  <a:lnTo>
                    <a:pt x="318" y="4422"/>
                  </a:lnTo>
                  <a:lnTo>
                    <a:pt x="346" y="4437"/>
                  </a:lnTo>
                  <a:lnTo>
                    <a:pt x="375" y="4449"/>
                  </a:lnTo>
                  <a:lnTo>
                    <a:pt x="406" y="4459"/>
                  </a:lnTo>
                  <a:lnTo>
                    <a:pt x="439" y="4468"/>
                  </a:lnTo>
                  <a:lnTo>
                    <a:pt x="473" y="4472"/>
                  </a:lnTo>
                  <a:lnTo>
                    <a:pt x="508" y="4477"/>
                  </a:lnTo>
                  <a:lnTo>
                    <a:pt x="545" y="4477"/>
                  </a:lnTo>
                  <a:lnTo>
                    <a:pt x="583" y="4475"/>
                  </a:lnTo>
                  <a:lnTo>
                    <a:pt x="625" y="4471"/>
                  </a:lnTo>
                  <a:lnTo>
                    <a:pt x="668" y="4464"/>
                  </a:lnTo>
                  <a:lnTo>
                    <a:pt x="710" y="4453"/>
                  </a:lnTo>
                  <a:lnTo>
                    <a:pt x="758" y="4441"/>
                  </a:lnTo>
                  <a:lnTo>
                    <a:pt x="805" y="4425"/>
                  </a:lnTo>
                  <a:lnTo>
                    <a:pt x="805" y="4425"/>
                  </a:lnTo>
                  <a:lnTo>
                    <a:pt x="882" y="4397"/>
                  </a:lnTo>
                  <a:lnTo>
                    <a:pt x="957" y="4367"/>
                  </a:lnTo>
                  <a:lnTo>
                    <a:pt x="1032" y="4335"/>
                  </a:lnTo>
                  <a:lnTo>
                    <a:pt x="1106" y="4301"/>
                  </a:lnTo>
                  <a:lnTo>
                    <a:pt x="1180" y="4264"/>
                  </a:lnTo>
                  <a:lnTo>
                    <a:pt x="1252" y="4224"/>
                  </a:lnTo>
                  <a:lnTo>
                    <a:pt x="1323" y="4183"/>
                  </a:lnTo>
                  <a:lnTo>
                    <a:pt x="1394" y="4138"/>
                  </a:lnTo>
                  <a:lnTo>
                    <a:pt x="1462" y="4092"/>
                  </a:lnTo>
                  <a:lnTo>
                    <a:pt x="1528" y="4045"/>
                  </a:lnTo>
                  <a:lnTo>
                    <a:pt x="1595" y="3995"/>
                  </a:lnTo>
                  <a:lnTo>
                    <a:pt x="1658" y="3943"/>
                  </a:lnTo>
                  <a:lnTo>
                    <a:pt x="1720" y="3888"/>
                  </a:lnTo>
                  <a:lnTo>
                    <a:pt x="1779" y="3834"/>
                  </a:lnTo>
                  <a:lnTo>
                    <a:pt x="1839" y="3776"/>
                  </a:lnTo>
                  <a:lnTo>
                    <a:pt x="1893" y="3717"/>
                  </a:lnTo>
                  <a:lnTo>
                    <a:pt x="1908" y="3674"/>
                  </a:lnTo>
                  <a:lnTo>
                    <a:pt x="1908" y="3674"/>
                  </a:lnTo>
                  <a:lnTo>
                    <a:pt x="1933" y="3751"/>
                  </a:lnTo>
                  <a:lnTo>
                    <a:pt x="1961" y="3826"/>
                  </a:lnTo>
                  <a:lnTo>
                    <a:pt x="1992" y="3902"/>
                  </a:lnTo>
                  <a:lnTo>
                    <a:pt x="2008" y="3939"/>
                  </a:lnTo>
                  <a:lnTo>
                    <a:pt x="2026" y="3974"/>
                  </a:lnTo>
                  <a:lnTo>
                    <a:pt x="2044" y="4011"/>
                  </a:lnTo>
                  <a:lnTo>
                    <a:pt x="2063" y="4046"/>
                  </a:lnTo>
                  <a:lnTo>
                    <a:pt x="2084" y="4081"/>
                  </a:lnTo>
                  <a:lnTo>
                    <a:pt x="2104" y="4116"/>
                  </a:lnTo>
                  <a:lnTo>
                    <a:pt x="2127" y="4150"/>
                  </a:lnTo>
                  <a:lnTo>
                    <a:pt x="2150" y="4183"/>
                  </a:lnTo>
                  <a:lnTo>
                    <a:pt x="2174" y="4217"/>
                  </a:lnTo>
                  <a:lnTo>
                    <a:pt x="2199" y="4248"/>
                  </a:lnTo>
                  <a:lnTo>
                    <a:pt x="2199" y="4248"/>
                  </a:lnTo>
                  <a:lnTo>
                    <a:pt x="2218" y="4270"/>
                  </a:lnTo>
                  <a:lnTo>
                    <a:pt x="2239" y="4292"/>
                  </a:lnTo>
                  <a:lnTo>
                    <a:pt x="2261" y="4313"/>
                  </a:lnTo>
                  <a:lnTo>
                    <a:pt x="2285" y="4333"/>
                  </a:lnTo>
                  <a:lnTo>
                    <a:pt x="2310" y="4353"/>
                  </a:lnTo>
                  <a:lnTo>
                    <a:pt x="2336" y="4370"/>
                  </a:lnTo>
                  <a:lnTo>
                    <a:pt x="2364" y="4388"/>
                  </a:lnTo>
                  <a:lnTo>
                    <a:pt x="2392" y="4404"/>
                  </a:lnTo>
                  <a:lnTo>
                    <a:pt x="2422" y="4419"/>
                  </a:lnTo>
                  <a:lnTo>
                    <a:pt x="2451" y="4432"/>
                  </a:lnTo>
                  <a:lnTo>
                    <a:pt x="2481" y="4443"/>
                  </a:lnTo>
                  <a:lnTo>
                    <a:pt x="2512" y="4453"/>
                  </a:lnTo>
                  <a:lnTo>
                    <a:pt x="2541" y="4461"/>
                  </a:lnTo>
                  <a:lnTo>
                    <a:pt x="2572" y="4465"/>
                  </a:lnTo>
                  <a:lnTo>
                    <a:pt x="2603" y="4468"/>
                  </a:lnTo>
                  <a:lnTo>
                    <a:pt x="2633" y="4468"/>
                  </a:lnTo>
                  <a:lnTo>
                    <a:pt x="2633" y="4468"/>
                  </a:lnTo>
                  <a:lnTo>
                    <a:pt x="2664" y="4467"/>
                  </a:lnTo>
                  <a:lnTo>
                    <a:pt x="2695" y="4464"/>
                  </a:lnTo>
                  <a:lnTo>
                    <a:pt x="2725" y="4459"/>
                  </a:lnTo>
                  <a:lnTo>
                    <a:pt x="2754" y="4453"/>
                  </a:lnTo>
                  <a:lnTo>
                    <a:pt x="2784" y="4446"/>
                  </a:lnTo>
                  <a:lnTo>
                    <a:pt x="2813" y="4437"/>
                  </a:lnTo>
                  <a:lnTo>
                    <a:pt x="2843" y="4427"/>
                  </a:lnTo>
                  <a:lnTo>
                    <a:pt x="2871" y="4416"/>
                  </a:lnTo>
                  <a:lnTo>
                    <a:pt x="2899" y="4404"/>
                  </a:lnTo>
                  <a:lnTo>
                    <a:pt x="2927" y="4391"/>
                  </a:lnTo>
                  <a:lnTo>
                    <a:pt x="2955" y="4378"/>
                  </a:lnTo>
                  <a:lnTo>
                    <a:pt x="2983" y="4363"/>
                  </a:lnTo>
                  <a:lnTo>
                    <a:pt x="3036" y="4332"/>
                  </a:lnTo>
                  <a:lnTo>
                    <a:pt x="3089" y="4296"/>
                  </a:lnTo>
                  <a:lnTo>
                    <a:pt x="3141" y="4261"/>
                  </a:lnTo>
                  <a:lnTo>
                    <a:pt x="3193" y="4222"/>
                  </a:lnTo>
                  <a:lnTo>
                    <a:pt x="3243" y="4184"/>
                  </a:lnTo>
                  <a:lnTo>
                    <a:pt x="3292" y="4144"/>
                  </a:lnTo>
                  <a:lnTo>
                    <a:pt x="3388" y="4064"/>
                  </a:lnTo>
                  <a:lnTo>
                    <a:pt x="3481" y="3989"/>
                  </a:lnTo>
                  <a:lnTo>
                    <a:pt x="3481" y="3989"/>
                  </a:lnTo>
                  <a:lnTo>
                    <a:pt x="3519" y="3958"/>
                  </a:lnTo>
                  <a:lnTo>
                    <a:pt x="3556" y="3924"/>
                  </a:lnTo>
                  <a:lnTo>
                    <a:pt x="3591" y="3890"/>
                  </a:lnTo>
                  <a:lnTo>
                    <a:pt x="3627" y="3856"/>
                  </a:lnTo>
                  <a:lnTo>
                    <a:pt x="3695" y="3783"/>
                  </a:lnTo>
                  <a:lnTo>
                    <a:pt x="3761" y="3711"/>
                  </a:lnTo>
                  <a:lnTo>
                    <a:pt x="3826" y="3637"/>
                  </a:lnTo>
                  <a:lnTo>
                    <a:pt x="3894" y="3566"/>
                  </a:lnTo>
                  <a:lnTo>
                    <a:pt x="3928" y="3530"/>
                  </a:lnTo>
                  <a:lnTo>
                    <a:pt x="3964" y="3496"/>
                  </a:lnTo>
                  <a:lnTo>
                    <a:pt x="4000" y="3464"/>
                  </a:lnTo>
                  <a:lnTo>
                    <a:pt x="4037" y="3431"/>
                  </a:lnTo>
                  <a:lnTo>
                    <a:pt x="4037" y="3431"/>
                  </a:lnTo>
                  <a:lnTo>
                    <a:pt x="4123" y="3360"/>
                  </a:lnTo>
                  <a:lnTo>
                    <a:pt x="4210" y="3291"/>
                  </a:lnTo>
                  <a:lnTo>
                    <a:pt x="4254" y="3255"/>
                  </a:lnTo>
                  <a:lnTo>
                    <a:pt x="4299" y="3223"/>
                  </a:lnTo>
                  <a:lnTo>
                    <a:pt x="4345" y="3190"/>
                  </a:lnTo>
                  <a:lnTo>
                    <a:pt x="4392" y="3161"/>
                  </a:lnTo>
                  <a:lnTo>
                    <a:pt x="4392" y="3161"/>
                  </a:lnTo>
                  <a:lnTo>
                    <a:pt x="4411" y="3149"/>
                  </a:lnTo>
                  <a:lnTo>
                    <a:pt x="4432" y="3137"/>
                  </a:lnTo>
                  <a:lnTo>
                    <a:pt x="4473" y="3116"/>
                  </a:lnTo>
                  <a:lnTo>
                    <a:pt x="4514" y="3098"/>
                  </a:lnTo>
                  <a:lnTo>
                    <a:pt x="4559" y="3081"/>
                  </a:lnTo>
                  <a:lnTo>
                    <a:pt x="4644" y="3048"/>
                  </a:lnTo>
                  <a:lnTo>
                    <a:pt x="4687" y="3029"/>
                  </a:lnTo>
                  <a:lnTo>
                    <a:pt x="4730" y="3010"/>
                  </a:lnTo>
                  <a:lnTo>
                    <a:pt x="4730" y="2962"/>
                  </a:lnTo>
                  <a:lnTo>
                    <a:pt x="4730" y="2962"/>
                  </a:lnTo>
                  <a:lnTo>
                    <a:pt x="4721" y="2931"/>
                  </a:lnTo>
                  <a:lnTo>
                    <a:pt x="4711" y="2900"/>
                  </a:lnTo>
                  <a:lnTo>
                    <a:pt x="4699" y="2868"/>
                  </a:lnTo>
                  <a:lnTo>
                    <a:pt x="4687" y="2838"/>
                  </a:lnTo>
                  <a:lnTo>
                    <a:pt x="4687" y="2838"/>
                  </a:lnTo>
                  <a:close/>
                  <a:moveTo>
                    <a:pt x="1672" y="2897"/>
                  </a:moveTo>
                  <a:lnTo>
                    <a:pt x="1672" y="2897"/>
                  </a:lnTo>
                  <a:lnTo>
                    <a:pt x="1546" y="2974"/>
                  </a:lnTo>
                  <a:lnTo>
                    <a:pt x="1484" y="3013"/>
                  </a:lnTo>
                  <a:lnTo>
                    <a:pt x="1419" y="3048"/>
                  </a:lnTo>
                  <a:lnTo>
                    <a:pt x="1354" y="3084"/>
                  </a:lnTo>
                  <a:lnTo>
                    <a:pt x="1289" y="3116"/>
                  </a:lnTo>
                  <a:lnTo>
                    <a:pt x="1221" y="3147"/>
                  </a:lnTo>
                  <a:lnTo>
                    <a:pt x="1186" y="3161"/>
                  </a:lnTo>
                  <a:lnTo>
                    <a:pt x="1152" y="3174"/>
                  </a:lnTo>
                  <a:lnTo>
                    <a:pt x="1152" y="3174"/>
                  </a:lnTo>
                  <a:lnTo>
                    <a:pt x="1162" y="3141"/>
                  </a:lnTo>
                  <a:lnTo>
                    <a:pt x="1173" y="3109"/>
                  </a:lnTo>
                  <a:lnTo>
                    <a:pt x="1192" y="3041"/>
                  </a:lnTo>
                  <a:lnTo>
                    <a:pt x="1208" y="2973"/>
                  </a:lnTo>
                  <a:lnTo>
                    <a:pt x="1221" y="2903"/>
                  </a:lnTo>
                  <a:lnTo>
                    <a:pt x="1248" y="2763"/>
                  </a:lnTo>
                  <a:lnTo>
                    <a:pt x="1261" y="2695"/>
                  </a:lnTo>
                  <a:lnTo>
                    <a:pt x="1276" y="2625"/>
                  </a:lnTo>
                  <a:lnTo>
                    <a:pt x="1276" y="2625"/>
                  </a:lnTo>
                  <a:lnTo>
                    <a:pt x="1291" y="2547"/>
                  </a:lnTo>
                  <a:lnTo>
                    <a:pt x="1308" y="2464"/>
                  </a:lnTo>
                  <a:lnTo>
                    <a:pt x="1326" y="2377"/>
                  </a:lnTo>
                  <a:lnTo>
                    <a:pt x="1344" y="2288"/>
                  </a:lnTo>
                  <a:lnTo>
                    <a:pt x="1350" y="2245"/>
                  </a:lnTo>
                  <a:lnTo>
                    <a:pt x="1356" y="2201"/>
                  </a:lnTo>
                  <a:lnTo>
                    <a:pt x="1360" y="2156"/>
                  </a:lnTo>
                  <a:lnTo>
                    <a:pt x="1363" y="2114"/>
                  </a:lnTo>
                  <a:lnTo>
                    <a:pt x="1365" y="2072"/>
                  </a:lnTo>
                  <a:lnTo>
                    <a:pt x="1363" y="2031"/>
                  </a:lnTo>
                  <a:lnTo>
                    <a:pt x="1359" y="1991"/>
                  </a:lnTo>
                  <a:lnTo>
                    <a:pt x="1353" y="1952"/>
                  </a:lnTo>
                  <a:lnTo>
                    <a:pt x="1353" y="1759"/>
                  </a:lnTo>
                  <a:lnTo>
                    <a:pt x="1353" y="1759"/>
                  </a:lnTo>
                  <a:lnTo>
                    <a:pt x="1390" y="1837"/>
                  </a:lnTo>
                  <a:lnTo>
                    <a:pt x="1409" y="1877"/>
                  </a:lnTo>
                  <a:lnTo>
                    <a:pt x="1430" y="1917"/>
                  </a:lnTo>
                  <a:lnTo>
                    <a:pt x="1430" y="1917"/>
                  </a:lnTo>
                  <a:lnTo>
                    <a:pt x="1469" y="2010"/>
                  </a:lnTo>
                  <a:lnTo>
                    <a:pt x="1508" y="2103"/>
                  </a:lnTo>
                  <a:lnTo>
                    <a:pt x="1545" y="2198"/>
                  </a:lnTo>
                  <a:lnTo>
                    <a:pt x="1579" y="2291"/>
                  </a:lnTo>
                  <a:lnTo>
                    <a:pt x="1611" y="2386"/>
                  </a:lnTo>
                  <a:lnTo>
                    <a:pt x="1641" y="2483"/>
                  </a:lnTo>
                  <a:lnTo>
                    <a:pt x="1667" y="2581"/>
                  </a:lnTo>
                  <a:lnTo>
                    <a:pt x="1692" y="2681"/>
                  </a:lnTo>
                  <a:lnTo>
                    <a:pt x="1692" y="2681"/>
                  </a:lnTo>
                  <a:lnTo>
                    <a:pt x="1713" y="2776"/>
                  </a:lnTo>
                  <a:lnTo>
                    <a:pt x="1732" y="2871"/>
                  </a:lnTo>
                  <a:lnTo>
                    <a:pt x="1672" y="289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8" name="Freeform 25">
              <a:extLst>
                <a:ext uri="{FF2B5EF4-FFF2-40B4-BE49-F238E27FC236}">
                  <a16:creationId xmlns:a16="http://schemas.microsoft.com/office/drawing/2014/main" id="{6876C8C7-9BD0-E957-DD97-D2858EFA2FC2}"/>
                </a:ext>
              </a:extLst>
            </p:cNvPr>
            <p:cNvSpPr>
              <a:spLocks/>
            </p:cNvSpPr>
            <p:nvPr/>
          </p:nvSpPr>
          <p:spPr bwMode="auto">
            <a:xfrm>
              <a:off x="1070" y="3511"/>
              <a:ext cx="566" cy="525"/>
            </a:xfrm>
            <a:custGeom>
              <a:avLst/>
              <a:gdLst>
                <a:gd name="T0" fmla="*/ 1242 w 1696"/>
                <a:gd name="T1" fmla="*/ 0 h 1576"/>
                <a:gd name="T2" fmla="*/ 1195 w 1696"/>
                <a:gd name="T3" fmla="*/ 11 h 1576"/>
                <a:gd name="T4" fmla="*/ 1132 w 1696"/>
                <a:gd name="T5" fmla="*/ 40 h 1576"/>
                <a:gd name="T6" fmla="*/ 1018 w 1696"/>
                <a:gd name="T7" fmla="*/ 108 h 1576"/>
                <a:gd name="T8" fmla="*/ 974 w 1696"/>
                <a:gd name="T9" fmla="*/ 136 h 1576"/>
                <a:gd name="T10" fmla="*/ 848 w 1696"/>
                <a:gd name="T11" fmla="*/ 235 h 1576"/>
                <a:gd name="T12" fmla="*/ 731 w 1696"/>
                <a:gd name="T13" fmla="*/ 344 h 1576"/>
                <a:gd name="T14" fmla="*/ 615 w 1696"/>
                <a:gd name="T15" fmla="*/ 446 h 1576"/>
                <a:gd name="T16" fmla="*/ 421 w 1696"/>
                <a:gd name="T17" fmla="*/ 613 h 1576"/>
                <a:gd name="T18" fmla="*/ 312 w 1696"/>
                <a:gd name="T19" fmla="*/ 720 h 1576"/>
                <a:gd name="T20" fmla="*/ 215 w 1696"/>
                <a:gd name="T21" fmla="*/ 837 h 1576"/>
                <a:gd name="T22" fmla="*/ 136 w 1696"/>
                <a:gd name="T23" fmla="*/ 967 h 1576"/>
                <a:gd name="T24" fmla="*/ 90 w 1696"/>
                <a:gd name="T25" fmla="*/ 1070 h 1576"/>
                <a:gd name="T26" fmla="*/ 31 w 1696"/>
                <a:gd name="T27" fmla="*/ 1227 h 1576"/>
                <a:gd name="T28" fmla="*/ 9 w 1696"/>
                <a:gd name="T29" fmla="*/ 1308 h 1576"/>
                <a:gd name="T30" fmla="*/ 0 w 1696"/>
                <a:gd name="T31" fmla="*/ 1390 h 1576"/>
                <a:gd name="T32" fmla="*/ 3 w 1696"/>
                <a:gd name="T33" fmla="*/ 1425 h 1576"/>
                <a:gd name="T34" fmla="*/ 15 w 1696"/>
                <a:gd name="T35" fmla="*/ 1474 h 1576"/>
                <a:gd name="T36" fmla="*/ 40 w 1696"/>
                <a:gd name="T37" fmla="*/ 1515 h 1576"/>
                <a:gd name="T38" fmla="*/ 80 w 1696"/>
                <a:gd name="T39" fmla="*/ 1548 h 1576"/>
                <a:gd name="T40" fmla="*/ 136 w 1696"/>
                <a:gd name="T41" fmla="*/ 1569 h 1576"/>
                <a:gd name="T42" fmla="*/ 185 w 1696"/>
                <a:gd name="T43" fmla="*/ 1576 h 1576"/>
                <a:gd name="T44" fmla="*/ 219 w 1696"/>
                <a:gd name="T45" fmla="*/ 1575 h 1576"/>
                <a:gd name="T46" fmla="*/ 290 w 1696"/>
                <a:gd name="T47" fmla="*/ 1555 h 1576"/>
                <a:gd name="T48" fmla="*/ 358 w 1696"/>
                <a:gd name="T49" fmla="*/ 1520 h 1576"/>
                <a:gd name="T50" fmla="*/ 461 w 1696"/>
                <a:gd name="T51" fmla="*/ 1442 h 1576"/>
                <a:gd name="T52" fmla="*/ 553 w 1696"/>
                <a:gd name="T53" fmla="*/ 1365 h 1576"/>
                <a:gd name="T54" fmla="*/ 612 w 1696"/>
                <a:gd name="T55" fmla="*/ 1329 h 1576"/>
                <a:gd name="T56" fmla="*/ 758 w 1696"/>
                <a:gd name="T57" fmla="*/ 1270 h 1576"/>
                <a:gd name="T58" fmla="*/ 919 w 1696"/>
                <a:gd name="T59" fmla="*/ 1212 h 1576"/>
                <a:gd name="T60" fmla="*/ 1043 w 1696"/>
                <a:gd name="T61" fmla="*/ 1155 h 1576"/>
                <a:gd name="T62" fmla="*/ 1106 w 1696"/>
                <a:gd name="T63" fmla="*/ 1113 h 1576"/>
                <a:gd name="T64" fmla="*/ 1158 w 1696"/>
                <a:gd name="T65" fmla="*/ 1061 h 1576"/>
                <a:gd name="T66" fmla="*/ 1195 w 1696"/>
                <a:gd name="T67" fmla="*/ 1001 h 1576"/>
                <a:gd name="T68" fmla="*/ 1205 w 1696"/>
                <a:gd name="T69" fmla="*/ 922 h 1576"/>
                <a:gd name="T70" fmla="*/ 1194 w 1696"/>
                <a:gd name="T71" fmla="*/ 917 h 1576"/>
                <a:gd name="T72" fmla="*/ 1177 w 1696"/>
                <a:gd name="T73" fmla="*/ 896 h 1576"/>
                <a:gd name="T74" fmla="*/ 1163 w 1696"/>
                <a:gd name="T75" fmla="*/ 856 h 1576"/>
                <a:gd name="T76" fmla="*/ 1136 w 1696"/>
                <a:gd name="T77" fmla="*/ 743 h 1576"/>
                <a:gd name="T78" fmla="*/ 1133 w 1696"/>
                <a:gd name="T79" fmla="*/ 709 h 1576"/>
                <a:gd name="T80" fmla="*/ 1140 w 1696"/>
                <a:gd name="T81" fmla="*/ 655 h 1576"/>
                <a:gd name="T82" fmla="*/ 1165 w 1696"/>
                <a:gd name="T83" fmla="*/ 600 h 1576"/>
                <a:gd name="T84" fmla="*/ 1195 w 1696"/>
                <a:gd name="T85" fmla="*/ 562 h 1576"/>
                <a:gd name="T86" fmla="*/ 1233 w 1696"/>
                <a:gd name="T87" fmla="*/ 520 h 1576"/>
                <a:gd name="T88" fmla="*/ 1278 w 1696"/>
                <a:gd name="T89" fmla="*/ 485 h 1576"/>
                <a:gd name="T90" fmla="*/ 1328 w 1696"/>
                <a:gd name="T91" fmla="*/ 457 h 1576"/>
                <a:gd name="T92" fmla="*/ 1380 w 1696"/>
                <a:gd name="T93" fmla="*/ 437 h 1576"/>
                <a:gd name="T94" fmla="*/ 1434 w 1696"/>
                <a:gd name="T95" fmla="*/ 428 h 1576"/>
                <a:gd name="T96" fmla="*/ 1474 w 1696"/>
                <a:gd name="T97" fmla="*/ 428 h 1576"/>
                <a:gd name="T98" fmla="*/ 1538 w 1696"/>
                <a:gd name="T99" fmla="*/ 443 h 1576"/>
                <a:gd name="T100" fmla="*/ 1656 w 1696"/>
                <a:gd name="T101" fmla="*/ 485 h 1576"/>
                <a:gd name="T102" fmla="*/ 1684 w 1696"/>
                <a:gd name="T103" fmla="*/ 446 h 1576"/>
                <a:gd name="T104" fmla="*/ 1619 w 1696"/>
                <a:gd name="T105" fmla="*/ 306 h 1576"/>
                <a:gd name="T106" fmla="*/ 1566 w 1696"/>
                <a:gd name="T107" fmla="*/ 204 h 1576"/>
                <a:gd name="T108" fmla="*/ 1544 w 1696"/>
                <a:gd name="T109" fmla="*/ 173 h 1576"/>
                <a:gd name="T110" fmla="*/ 1461 w 1696"/>
                <a:gd name="T111" fmla="*/ 93 h 1576"/>
                <a:gd name="T112" fmla="*/ 1362 w 1696"/>
                <a:gd name="T113" fmla="*/ 29 h 1576"/>
                <a:gd name="T114" fmla="*/ 1291 w 1696"/>
                <a:gd name="T115" fmla="*/ 3 h 1576"/>
                <a:gd name="T116" fmla="*/ 1259 w 1696"/>
                <a:gd name="T117" fmla="*/ 0 h 15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1696" h="1576">
                  <a:moveTo>
                    <a:pt x="1259" y="0"/>
                  </a:moveTo>
                  <a:lnTo>
                    <a:pt x="1259" y="0"/>
                  </a:lnTo>
                  <a:lnTo>
                    <a:pt x="1242" y="0"/>
                  </a:lnTo>
                  <a:lnTo>
                    <a:pt x="1226" y="3"/>
                  </a:lnTo>
                  <a:lnTo>
                    <a:pt x="1211" y="5"/>
                  </a:lnTo>
                  <a:lnTo>
                    <a:pt x="1195" y="11"/>
                  </a:lnTo>
                  <a:lnTo>
                    <a:pt x="1179" y="17"/>
                  </a:lnTo>
                  <a:lnTo>
                    <a:pt x="1163" y="23"/>
                  </a:lnTo>
                  <a:lnTo>
                    <a:pt x="1132" y="40"/>
                  </a:lnTo>
                  <a:lnTo>
                    <a:pt x="1101" y="57"/>
                  </a:lnTo>
                  <a:lnTo>
                    <a:pt x="1071" y="75"/>
                  </a:lnTo>
                  <a:lnTo>
                    <a:pt x="1018" y="108"/>
                  </a:lnTo>
                  <a:lnTo>
                    <a:pt x="1018" y="108"/>
                  </a:lnTo>
                  <a:lnTo>
                    <a:pt x="996" y="121"/>
                  </a:lnTo>
                  <a:lnTo>
                    <a:pt x="974" y="136"/>
                  </a:lnTo>
                  <a:lnTo>
                    <a:pt x="929" y="167"/>
                  </a:lnTo>
                  <a:lnTo>
                    <a:pt x="888" y="201"/>
                  </a:lnTo>
                  <a:lnTo>
                    <a:pt x="848" y="235"/>
                  </a:lnTo>
                  <a:lnTo>
                    <a:pt x="808" y="272"/>
                  </a:lnTo>
                  <a:lnTo>
                    <a:pt x="770" y="309"/>
                  </a:lnTo>
                  <a:lnTo>
                    <a:pt x="731" y="344"/>
                  </a:lnTo>
                  <a:lnTo>
                    <a:pt x="691" y="381"/>
                  </a:lnTo>
                  <a:lnTo>
                    <a:pt x="691" y="381"/>
                  </a:lnTo>
                  <a:lnTo>
                    <a:pt x="615" y="446"/>
                  </a:lnTo>
                  <a:lnTo>
                    <a:pt x="538" y="513"/>
                  </a:lnTo>
                  <a:lnTo>
                    <a:pt x="460" y="579"/>
                  </a:lnTo>
                  <a:lnTo>
                    <a:pt x="421" y="613"/>
                  </a:lnTo>
                  <a:lnTo>
                    <a:pt x="384" y="649"/>
                  </a:lnTo>
                  <a:lnTo>
                    <a:pt x="347" y="684"/>
                  </a:lnTo>
                  <a:lnTo>
                    <a:pt x="312" y="720"/>
                  </a:lnTo>
                  <a:lnTo>
                    <a:pt x="278" y="758"/>
                  </a:lnTo>
                  <a:lnTo>
                    <a:pt x="246" y="797"/>
                  </a:lnTo>
                  <a:lnTo>
                    <a:pt x="215" y="837"/>
                  </a:lnTo>
                  <a:lnTo>
                    <a:pt x="186" y="878"/>
                  </a:lnTo>
                  <a:lnTo>
                    <a:pt x="160" y="922"/>
                  </a:lnTo>
                  <a:lnTo>
                    <a:pt x="136" y="967"/>
                  </a:lnTo>
                  <a:lnTo>
                    <a:pt x="136" y="967"/>
                  </a:lnTo>
                  <a:lnTo>
                    <a:pt x="113" y="1019"/>
                  </a:lnTo>
                  <a:lnTo>
                    <a:pt x="90" y="1070"/>
                  </a:lnTo>
                  <a:lnTo>
                    <a:pt x="49" y="1175"/>
                  </a:lnTo>
                  <a:lnTo>
                    <a:pt x="49" y="1175"/>
                  </a:lnTo>
                  <a:lnTo>
                    <a:pt x="31" y="1227"/>
                  </a:lnTo>
                  <a:lnTo>
                    <a:pt x="23" y="1254"/>
                  </a:lnTo>
                  <a:lnTo>
                    <a:pt x="15" y="1282"/>
                  </a:lnTo>
                  <a:lnTo>
                    <a:pt x="9" y="1308"/>
                  </a:lnTo>
                  <a:lnTo>
                    <a:pt x="5" y="1337"/>
                  </a:lnTo>
                  <a:lnTo>
                    <a:pt x="2" y="1363"/>
                  </a:lnTo>
                  <a:lnTo>
                    <a:pt x="0" y="1390"/>
                  </a:lnTo>
                  <a:lnTo>
                    <a:pt x="0" y="1390"/>
                  </a:lnTo>
                  <a:lnTo>
                    <a:pt x="0" y="1408"/>
                  </a:lnTo>
                  <a:lnTo>
                    <a:pt x="3" y="1425"/>
                  </a:lnTo>
                  <a:lnTo>
                    <a:pt x="6" y="1442"/>
                  </a:lnTo>
                  <a:lnTo>
                    <a:pt x="9" y="1458"/>
                  </a:lnTo>
                  <a:lnTo>
                    <a:pt x="15" y="1474"/>
                  </a:lnTo>
                  <a:lnTo>
                    <a:pt x="23" y="1489"/>
                  </a:lnTo>
                  <a:lnTo>
                    <a:pt x="30" y="1502"/>
                  </a:lnTo>
                  <a:lnTo>
                    <a:pt x="40" y="1515"/>
                  </a:lnTo>
                  <a:lnTo>
                    <a:pt x="52" y="1527"/>
                  </a:lnTo>
                  <a:lnTo>
                    <a:pt x="65" y="1539"/>
                  </a:lnTo>
                  <a:lnTo>
                    <a:pt x="80" y="1548"/>
                  </a:lnTo>
                  <a:lnTo>
                    <a:pt x="98" y="1557"/>
                  </a:lnTo>
                  <a:lnTo>
                    <a:pt x="116" y="1563"/>
                  </a:lnTo>
                  <a:lnTo>
                    <a:pt x="136" y="1569"/>
                  </a:lnTo>
                  <a:lnTo>
                    <a:pt x="160" y="1573"/>
                  </a:lnTo>
                  <a:lnTo>
                    <a:pt x="185" y="1576"/>
                  </a:lnTo>
                  <a:lnTo>
                    <a:pt x="185" y="1576"/>
                  </a:lnTo>
                  <a:lnTo>
                    <a:pt x="195" y="1576"/>
                  </a:lnTo>
                  <a:lnTo>
                    <a:pt x="195" y="1576"/>
                  </a:lnTo>
                  <a:lnTo>
                    <a:pt x="219" y="1575"/>
                  </a:lnTo>
                  <a:lnTo>
                    <a:pt x="243" y="1570"/>
                  </a:lnTo>
                  <a:lnTo>
                    <a:pt x="266" y="1564"/>
                  </a:lnTo>
                  <a:lnTo>
                    <a:pt x="290" y="1555"/>
                  </a:lnTo>
                  <a:lnTo>
                    <a:pt x="313" y="1545"/>
                  </a:lnTo>
                  <a:lnTo>
                    <a:pt x="336" y="1533"/>
                  </a:lnTo>
                  <a:lnTo>
                    <a:pt x="358" y="1520"/>
                  </a:lnTo>
                  <a:lnTo>
                    <a:pt x="380" y="1505"/>
                  </a:lnTo>
                  <a:lnTo>
                    <a:pt x="421" y="1474"/>
                  </a:lnTo>
                  <a:lnTo>
                    <a:pt x="461" y="1442"/>
                  </a:lnTo>
                  <a:lnTo>
                    <a:pt x="535" y="1378"/>
                  </a:lnTo>
                  <a:lnTo>
                    <a:pt x="535" y="1378"/>
                  </a:lnTo>
                  <a:lnTo>
                    <a:pt x="553" y="1365"/>
                  </a:lnTo>
                  <a:lnTo>
                    <a:pt x="570" y="1353"/>
                  </a:lnTo>
                  <a:lnTo>
                    <a:pt x="591" y="1341"/>
                  </a:lnTo>
                  <a:lnTo>
                    <a:pt x="612" y="1329"/>
                  </a:lnTo>
                  <a:lnTo>
                    <a:pt x="658" y="1308"/>
                  </a:lnTo>
                  <a:lnTo>
                    <a:pt x="706" y="1289"/>
                  </a:lnTo>
                  <a:lnTo>
                    <a:pt x="758" y="1270"/>
                  </a:lnTo>
                  <a:lnTo>
                    <a:pt x="811" y="1251"/>
                  </a:lnTo>
                  <a:lnTo>
                    <a:pt x="866" y="1233"/>
                  </a:lnTo>
                  <a:lnTo>
                    <a:pt x="919" y="1212"/>
                  </a:lnTo>
                  <a:lnTo>
                    <a:pt x="971" y="1192"/>
                  </a:lnTo>
                  <a:lnTo>
                    <a:pt x="1019" y="1168"/>
                  </a:lnTo>
                  <a:lnTo>
                    <a:pt x="1043" y="1155"/>
                  </a:lnTo>
                  <a:lnTo>
                    <a:pt x="1065" y="1141"/>
                  </a:lnTo>
                  <a:lnTo>
                    <a:pt x="1087" y="1128"/>
                  </a:lnTo>
                  <a:lnTo>
                    <a:pt x="1106" y="1113"/>
                  </a:lnTo>
                  <a:lnTo>
                    <a:pt x="1126" y="1097"/>
                  </a:lnTo>
                  <a:lnTo>
                    <a:pt x="1143" y="1081"/>
                  </a:lnTo>
                  <a:lnTo>
                    <a:pt x="1158" y="1061"/>
                  </a:lnTo>
                  <a:lnTo>
                    <a:pt x="1173" y="1042"/>
                  </a:lnTo>
                  <a:lnTo>
                    <a:pt x="1185" y="1023"/>
                  </a:lnTo>
                  <a:lnTo>
                    <a:pt x="1195" y="1001"/>
                  </a:lnTo>
                  <a:lnTo>
                    <a:pt x="1202" y="979"/>
                  </a:lnTo>
                  <a:lnTo>
                    <a:pt x="1208" y="953"/>
                  </a:lnTo>
                  <a:lnTo>
                    <a:pt x="1205" y="922"/>
                  </a:lnTo>
                  <a:lnTo>
                    <a:pt x="1205" y="922"/>
                  </a:lnTo>
                  <a:lnTo>
                    <a:pt x="1199" y="921"/>
                  </a:lnTo>
                  <a:lnTo>
                    <a:pt x="1194" y="917"/>
                  </a:lnTo>
                  <a:lnTo>
                    <a:pt x="1188" y="912"/>
                  </a:lnTo>
                  <a:lnTo>
                    <a:pt x="1182" y="905"/>
                  </a:lnTo>
                  <a:lnTo>
                    <a:pt x="1177" y="896"/>
                  </a:lnTo>
                  <a:lnTo>
                    <a:pt x="1173" y="885"/>
                  </a:lnTo>
                  <a:lnTo>
                    <a:pt x="1163" y="856"/>
                  </a:lnTo>
                  <a:lnTo>
                    <a:pt x="1163" y="856"/>
                  </a:lnTo>
                  <a:lnTo>
                    <a:pt x="1151" y="817"/>
                  </a:lnTo>
                  <a:lnTo>
                    <a:pt x="1142" y="779"/>
                  </a:lnTo>
                  <a:lnTo>
                    <a:pt x="1136" y="743"/>
                  </a:lnTo>
                  <a:lnTo>
                    <a:pt x="1134" y="727"/>
                  </a:lnTo>
                  <a:lnTo>
                    <a:pt x="1133" y="709"/>
                  </a:lnTo>
                  <a:lnTo>
                    <a:pt x="1133" y="709"/>
                  </a:lnTo>
                  <a:lnTo>
                    <a:pt x="1134" y="692"/>
                  </a:lnTo>
                  <a:lnTo>
                    <a:pt x="1136" y="672"/>
                  </a:lnTo>
                  <a:lnTo>
                    <a:pt x="1140" y="655"/>
                  </a:lnTo>
                  <a:lnTo>
                    <a:pt x="1146" y="637"/>
                  </a:lnTo>
                  <a:lnTo>
                    <a:pt x="1155" y="618"/>
                  </a:lnTo>
                  <a:lnTo>
                    <a:pt x="1165" y="600"/>
                  </a:lnTo>
                  <a:lnTo>
                    <a:pt x="1179" y="581"/>
                  </a:lnTo>
                  <a:lnTo>
                    <a:pt x="1195" y="562"/>
                  </a:lnTo>
                  <a:lnTo>
                    <a:pt x="1195" y="562"/>
                  </a:lnTo>
                  <a:lnTo>
                    <a:pt x="1207" y="547"/>
                  </a:lnTo>
                  <a:lnTo>
                    <a:pt x="1220" y="533"/>
                  </a:lnTo>
                  <a:lnTo>
                    <a:pt x="1233" y="520"/>
                  </a:lnTo>
                  <a:lnTo>
                    <a:pt x="1248" y="507"/>
                  </a:lnTo>
                  <a:lnTo>
                    <a:pt x="1263" y="496"/>
                  </a:lnTo>
                  <a:lnTo>
                    <a:pt x="1278" y="485"/>
                  </a:lnTo>
                  <a:lnTo>
                    <a:pt x="1294" y="474"/>
                  </a:lnTo>
                  <a:lnTo>
                    <a:pt x="1310" y="465"/>
                  </a:lnTo>
                  <a:lnTo>
                    <a:pt x="1328" y="457"/>
                  </a:lnTo>
                  <a:lnTo>
                    <a:pt x="1344" y="449"/>
                  </a:lnTo>
                  <a:lnTo>
                    <a:pt x="1362" y="443"/>
                  </a:lnTo>
                  <a:lnTo>
                    <a:pt x="1380" y="437"/>
                  </a:lnTo>
                  <a:lnTo>
                    <a:pt x="1397" y="434"/>
                  </a:lnTo>
                  <a:lnTo>
                    <a:pt x="1415" y="431"/>
                  </a:lnTo>
                  <a:lnTo>
                    <a:pt x="1434" y="428"/>
                  </a:lnTo>
                  <a:lnTo>
                    <a:pt x="1452" y="428"/>
                  </a:lnTo>
                  <a:lnTo>
                    <a:pt x="1452" y="428"/>
                  </a:lnTo>
                  <a:lnTo>
                    <a:pt x="1474" y="428"/>
                  </a:lnTo>
                  <a:lnTo>
                    <a:pt x="1495" y="431"/>
                  </a:lnTo>
                  <a:lnTo>
                    <a:pt x="1517" y="436"/>
                  </a:lnTo>
                  <a:lnTo>
                    <a:pt x="1538" y="443"/>
                  </a:lnTo>
                  <a:lnTo>
                    <a:pt x="1538" y="443"/>
                  </a:lnTo>
                  <a:lnTo>
                    <a:pt x="1617" y="471"/>
                  </a:lnTo>
                  <a:lnTo>
                    <a:pt x="1656" y="485"/>
                  </a:lnTo>
                  <a:lnTo>
                    <a:pt x="1696" y="496"/>
                  </a:lnTo>
                  <a:lnTo>
                    <a:pt x="1684" y="446"/>
                  </a:lnTo>
                  <a:lnTo>
                    <a:pt x="1684" y="446"/>
                  </a:lnTo>
                  <a:lnTo>
                    <a:pt x="1666" y="412"/>
                  </a:lnTo>
                  <a:lnTo>
                    <a:pt x="1650" y="377"/>
                  </a:lnTo>
                  <a:lnTo>
                    <a:pt x="1619" y="306"/>
                  </a:lnTo>
                  <a:lnTo>
                    <a:pt x="1603" y="272"/>
                  </a:lnTo>
                  <a:lnTo>
                    <a:pt x="1585" y="236"/>
                  </a:lnTo>
                  <a:lnTo>
                    <a:pt x="1566" y="204"/>
                  </a:lnTo>
                  <a:lnTo>
                    <a:pt x="1555" y="187"/>
                  </a:lnTo>
                  <a:lnTo>
                    <a:pt x="1544" y="173"/>
                  </a:lnTo>
                  <a:lnTo>
                    <a:pt x="1544" y="173"/>
                  </a:lnTo>
                  <a:lnTo>
                    <a:pt x="1518" y="145"/>
                  </a:lnTo>
                  <a:lnTo>
                    <a:pt x="1490" y="118"/>
                  </a:lnTo>
                  <a:lnTo>
                    <a:pt x="1461" y="93"/>
                  </a:lnTo>
                  <a:lnTo>
                    <a:pt x="1430" y="69"/>
                  </a:lnTo>
                  <a:lnTo>
                    <a:pt x="1396" y="48"/>
                  </a:lnTo>
                  <a:lnTo>
                    <a:pt x="1362" y="29"/>
                  </a:lnTo>
                  <a:lnTo>
                    <a:pt x="1326" y="14"/>
                  </a:lnTo>
                  <a:lnTo>
                    <a:pt x="1309" y="8"/>
                  </a:lnTo>
                  <a:lnTo>
                    <a:pt x="1291" y="3"/>
                  </a:lnTo>
                  <a:lnTo>
                    <a:pt x="1291" y="3"/>
                  </a:lnTo>
                  <a:lnTo>
                    <a:pt x="1275" y="0"/>
                  </a:lnTo>
                  <a:lnTo>
                    <a:pt x="1259" y="0"/>
                  </a:lnTo>
                  <a:close/>
                </a:path>
              </a:pathLst>
            </a:custGeom>
            <a:solidFill>
              <a:srgbClr val="13324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9" name="Freeform 26">
              <a:extLst>
                <a:ext uri="{FF2B5EF4-FFF2-40B4-BE49-F238E27FC236}">
                  <a16:creationId xmlns:a16="http://schemas.microsoft.com/office/drawing/2014/main" id="{41140339-ACC6-3808-B45A-F6CE639C615B}"/>
                </a:ext>
              </a:extLst>
            </p:cNvPr>
            <p:cNvSpPr>
              <a:spLocks/>
            </p:cNvSpPr>
            <p:nvPr/>
          </p:nvSpPr>
          <p:spPr bwMode="auto">
            <a:xfrm>
              <a:off x="1070" y="3511"/>
              <a:ext cx="566" cy="525"/>
            </a:xfrm>
            <a:custGeom>
              <a:avLst/>
              <a:gdLst>
                <a:gd name="T0" fmla="*/ 1242 w 1696"/>
                <a:gd name="T1" fmla="*/ 0 h 1576"/>
                <a:gd name="T2" fmla="*/ 1195 w 1696"/>
                <a:gd name="T3" fmla="*/ 11 h 1576"/>
                <a:gd name="T4" fmla="*/ 1132 w 1696"/>
                <a:gd name="T5" fmla="*/ 40 h 1576"/>
                <a:gd name="T6" fmla="*/ 1018 w 1696"/>
                <a:gd name="T7" fmla="*/ 108 h 1576"/>
                <a:gd name="T8" fmla="*/ 974 w 1696"/>
                <a:gd name="T9" fmla="*/ 136 h 1576"/>
                <a:gd name="T10" fmla="*/ 848 w 1696"/>
                <a:gd name="T11" fmla="*/ 235 h 1576"/>
                <a:gd name="T12" fmla="*/ 731 w 1696"/>
                <a:gd name="T13" fmla="*/ 344 h 1576"/>
                <a:gd name="T14" fmla="*/ 615 w 1696"/>
                <a:gd name="T15" fmla="*/ 446 h 1576"/>
                <a:gd name="T16" fmla="*/ 421 w 1696"/>
                <a:gd name="T17" fmla="*/ 613 h 1576"/>
                <a:gd name="T18" fmla="*/ 312 w 1696"/>
                <a:gd name="T19" fmla="*/ 720 h 1576"/>
                <a:gd name="T20" fmla="*/ 215 w 1696"/>
                <a:gd name="T21" fmla="*/ 837 h 1576"/>
                <a:gd name="T22" fmla="*/ 136 w 1696"/>
                <a:gd name="T23" fmla="*/ 967 h 1576"/>
                <a:gd name="T24" fmla="*/ 90 w 1696"/>
                <a:gd name="T25" fmla="*/ 1070 h 1576"/>
                <a:gd name="T26" fmla="*/ 31 w 1696"/>
                <a:gd name="T27" fmla="*/ 1227 h 1576"/>
                <a:gd name="T28" fmla="*/ 9 w 1696"/>
                <a:gd name="T29" fmla="*/ 1308 h 1576"/>
                <a:gd name="T30" fmla="*/ 0 w 1696"/>
                <a:gd name="T31" fmla="*/ 1390 h 1576"/>
                <a:gd name="T32" fmla="*/ 3 w 1696"/>
                <a:gd name="T33" fmla="*/ 1425 h 1576"/>
                <a:gd name="T34" fmla="*/ 15 w 1696"/>
                <a:gd name="T35" fmla="*/ 1474 h 1576"/>
                <a:gd name="T36" fmla="*/ 40 w 1696"/>
                <a:gd name="T37" fmla="*/ 1515 h 1576"/>
                <a:gd name="T38" fmla="*/ 80 w 1696"/>
                <a:gd name="T39" fmla="*/ 1548 h 1576"/>
                <a:gd name="T40" fmla="*/ 136 w 1696"/>
                <a:gd name="T41" fmla="*/ 1569 h 1576"/>
                <a:gd name="T42" fmla="*/ 185 w 1696"/>
                <a:gd name="T43" fmla="*/ 1576 h 1576"/>
                <a:gd name="T44" fmla="*/ 219 w 1696"/>
                <a:gd name="T45" fmla="*/ 1575 h 1576"/>
                <a:gd name="T46" fmla="*/ 290 w 1696"/>
                <a:gd name="T47" fmla="*/ 1555 h 1576"/>
                <a:gd name="T48" fmla="*/ 358 w 1696"/>
                <a:gd name="T49" fmla="*/ 1520 h 1576"/>
                <a:gd name="T50" fmla="*/ 461 w 1696"/>
                <a:gd name="T51" fmla="*/ 1442 h 1576"/>
                <a:gd name="T52" fmla="*/ 553 w 1696"/>
                <a:gd name="T53" fmla="*/ 1365 h 1576"/>
                <a:gd name="T54" fmla="*/ 612 w 1696"/>
                <a:gd name="T55" fmla="*/ 1329 h 1576"/>
                <a:gd name="T56" fmla="*/ 758 w 1696"/>
                <a:gd name="T57" fmla="*/ 1270 h 1576"/>
                <a:gd name="T58" fmla="*/ 919 w 1696"/>
                <a:gd name="T59" fmla="*/ 1212 h 1576"/>
                <a:gd name="T60" fmla="*/ 1043 w 1696"/>
                <a:gd name="T61" fmla="*/ 1155 h 1576"/>
                <a:gd name="T62" fmla="*/ 1106 w 1696"/>
                <a:gd name="T63" fmla="*/ 1113 h 1576"/>
                <a:gd name="T64" fmla="*/ 1158 w 1696"/>
                <a:gd name="T65" fmla="*/ 1061 h 1576"/>
                <a:gd name="T66" fmla="*/ 1195 w 1696"/>
                <a:gd name="T67" fmla="*/ 1001 h 1576"/>
                <a:gd name="T68" fmla="*/ 1205 w 1696"/>
                <a:gd name="T69" fmla="*/ 922 h 1576"/>
                <a:gd name="T70" fmla="*/ 1194 w 1696"/>
                <a:gd name="T71" fmla="*/ 917 h 1576"/>
                <a:gd name="T72" fmla="*/ 1177 w 1696"/>
                <a:gd name="T73" fmla="*/ 896 h 1576"/>
                <a:gd name="T74" fmla="*/ 1163 w 1696"/>
                <a:gd name="T75" fmla="*/ 856 h 1576"/>
                <a:gd name="T76" fmla="*/ 1136 w 1696"/>
                <a:gd name="T77" fmla="*/ 743 h 1576"/>
                <a:gd name="T78" fmla="*/ 1133 w 1696"/>
                <a:gd name="T79" fmla="*/ 709 h 1576"/>
                <a:gd name="T80" fmla="*/ 1140 w 1696"/>
                <a:gd name="T81" fmla="*/ 655 h 1576"/>
                <a:gd name="T82" fmla="*/ 1165 w 1696"/>
                <a:gd name="T83" fmla="*/ 600 h 1576"/>
                <a:gd name="T84" fmla="*/ 1195 w 1696"/>
                <a:gd name="T85" fmla="*/ 562 h 1576"/>
                <a:gd name="T86" fmla="*/ 1233 w 1696"/>
                <a:gd name="T87" fmla="*/ 520 h 1576"/>
                <a:gd name="T88" fmla="*/ 1278 w 1696"/>
                <a:gd name="T89" fmla="*/ 485 h 1576"/>
                <a:gd name="T90" fmla="*/ 1328 w 1696"/>
                <a:gd name="T91" fmla="*/ 457 h 1576"/>
                <a:gd name="T92" fmla="*/ 1380 w 1696"/>
                <a:gd name="T93" fmla="*/ 437 h 1576"/>
                <a:gd name="T94" fmla="*/ 1434 w 1696"/>
                <a:gd name="T95" fmla="*/ 428 h 1576"/>
                <a:gd name="T96" fmla="*/ 1474 w 1696"/>
                <a:gd name="T97" fmla="*/ 428 h 1576"/>
                <a:gd name="T98" fmla="*/ 1538 w 1696"/>
                <a:gd name="T99" fmla="*/ 443 h 1576"/>
                <a:gd name="T100" fmla="*/ 1656 w 1696"/>
                <a:gd name="T101" fmla="*/ 485 h 1576"/>
                <a:gd name="T102" fmla="*/ 1684 w 1696"/>
                <a:gd name="T103" fmla="*/ 446 h 1576"/>
                <a:gd name="T104" fmla="*/ 1619 w 1696"/>
                <a:gd name="T105" fmla="*/ 306 h 1576"/>
                <a:gd name="T106" fmla="*/ 1566 w 1696"/>
                <a:gd name="T107" fmla="*/ 204 h 1576"/>
                <a:gd name="T108" fmla="*/ 1544 w 1696"/>
                <a:gd name="T109" fmla="*/ 173 h 1576"/>
                <a:gd name="T110" fmla="*/ 1461 w 1696"/>
                <a:gd name="T111" fmla="*/ 93 h 1576"/>
                <a:gd name="T112" fmla="*/ 1362 w 1696"/>
                <a:gd name="T113" fmla="*/ 29 h 1576"/>
                <a:gd name="T114" fmla="*/ 1291 w 1696"/>
                <a:gd name="T115" fmla="*/ 3 h 1576"/>
                <a:gd name="T116" fmla="*/ 1259 w 1696"/>
                <a:gd name="T117" fmla="*/ 0 h 15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1696" h="1576">
                  <a:moveTo>
                    <a:pt x="1259" y="0"/>
                  </a:moveTo>
                  <a:lnTo>
                    <a:pt x="1259" y="0"/>
                  </a:lnTo>
                  <a:lnTo>
                    <a:pt x="1242" y="0"/>
                  </a:lnTo>
                  <a:lnTo>
                    <a:pt x="1226" y="3"/>
                  </a:lnTo>
                  <a:lnTo>
                    <a:pt x="1211" y="5"/>
                  </a:lnTo>
                  <a:lnTo>
                    <a:pt x="1195" y="11"/>
                  </a:lnTo>
                  <a:lnTo>
                    <a:pt x="1179" y="17"/>
                  </a:lnTo>
                  <a:lnTo>
                    <a:pt x="1163" y="23"/>
                  </a:lnTo>
                  <a:lnTo>
                    <a:pt x="1132" y="40"/>
                  </a:lnTo>
                  <a:lnTo>
                    <a:pt x="1101" y="57"/>
                  </a:lnTo>
                  <a:lnTo>
                    <a:pt x="1071" y="75"/>
                  </a:lnTo>
                  <a:lnTo>
                    <a:pt x="1018" y="108"/>
                  </a:lnTo>
                  <a:lnTo>
                    <a:pt x="1018" y="108"/>
                  </a:lnTo>
                  <a:lnTo>
                    <a:pt x="996" y="121"/>
                  </a:lnTo>
                  <a:lnTo>
                    <a:pt x="974" y="136"/>
                  </a:lnTo>
                  <a:lnTo>
                    <a:pt x="929" y="167"/>
                  </a:lnTo>
                  <a:lnTo>
                    <a:pt x="888" y="201"/>
                  </a:lnTo>
                  <a:lnTo>
                    <a:pt x="848" y="235"/>
                  </a:lnTo>
                  <a:lnTo>
                    <a:pt x="808" y="272"/>
                  </a:lnTo>
                  <a:lnTo>
                    <a:pt x="770" y="309"/>
                  </a:lnTo>
                  <a:lnTo>
                    <a:pt x="731" y="344"/>
                  </a:lnTo>
                  <a:lnTo>
                    <a:pt x="691" y="381"/>
                  </a:lnTo>
                  <a:lnTo>
                    <a:pt x="691" y="381"/>
                  </a:lnTo>
                  <a:lnTo>
                    <a:pt x="615" y="446"/>
                  </a:lnTo>
                  <a:lnTo>
                    <a:pt x="538" y="513"/>
                  </a:lnTo>
                  <a:lnTo>
                    <a:pt x="460" y="579"/>
                  </a:lnTo>
                  <a:lnTo>
                    <a:pt x="421" y="613"/>
                  </a:lnTo>
                  <a:lnTo>
                    <a:pt x="384" y="649"/>
                  </a:lnTo>
                  <a:lnTo>
                    <a:pt x="347" y="684"/>
                  </a:lnTo>
                  <a:lnTo>
                    <a:pt x="312" y="720"/>
                  </a:lnTo>
                  <a:lnTo>
                    <a:pt x="278" y="758"/>
                  </a:lnTo>
                  <a:lnTo>
                    <a:pt x="246" y="797"/>
                  </a:lnTo>
                  <a:lnTo>
                    <a:pt x="215" y="837"/>
                  </a:lnTo>
                  <a:lnTo>
                    <a:pt x="186" y="878"/>
                  </a:lnTo>
                  <a:lnTo>
                    <a:pt x="160" y="922"/>
                  </a:lnTo>
                  <a:lnTo>
                    <a:pt x="136" y="967"/>
                  </a:lnTo>
                  <a:lnTo>
                    <a:pt x="136" y="967"/>
                  </a:lnTo>
                  <a:lnTo>
                    <a:pt x="113" y="1019"/>
                  </a:lnTo>
                  <a:lnTo>
                    <a:pt x="90" y="1070"/>
                  </a:lnTo>
                  <a:lnTo>
                    <a:pt x="49" y="1175"/>
                  </a:lnTo>
                  <a:lnTo>
                    <a:pt x="49" y="1175"/>
                  </a:lnTo>
                  <a:lnTo>
                    <a:pt x="31" y="1227"/>
                  </a:lnTo>
                  <a:lnTo>
                    <a:pt x="23" y="1254"/>
                  </a:lnTo>
                  <a:lnTo>
                    <a:pt x="15" y="1282"/>
                  </a:lnTo>
                  <a:lnTo>
                    <a:pt x="9" y="1308"/>
                  </a:lnTo>
                  <a:lnTo>
                    <a:pt x="5" y="1337"/>
                  </a:lnTo>
                  <a:lnTo>
                    <a:pt x="2" y="1363"/>
                  </a:lnTo>
                  <a:lnTo>
                    <a:pt x="0" y="1390"/>
                  </a:lnTo>
                  <a:lnTo>
                    <a:pt x="0" y="1390"/>
                  </a:lnTo>
                  <a:lnTo>
                    <a:pt x="0" y="1408"/>
                  </a:lnTo>
                  <a:lnTo>
                    <a:pt x="3" y="1425"/>
                  </a:lnTo>
                  <a:lnTo>
                    <a:pt x="6" y="1442"/>
                  </a:lnTo>
                  <a:lnTo>
                    <a:pt x="9" y="1458"/>
                  </a:lnTo>
                  <a:lnTo>
                    <a:pt x="15" y="1474"/>
                  </a:lnTo>
                  <a:lnTo>
                    <a:pt x="23" y="1489"/>
                  </a:lnTo>
                  <a:lnTo>
                    <a:pt x="30" y="1502"/>
                  </a:lnTo>
                  <a:lnTo>
                    <a:pt x="40" y="1515"/>
                  </a:lnTo>
                  <a:lnTo>
                    <a:pt x="52" y="1527"/>
                  </a:lnTo>
                  <a:lnTo>
                    <a:pt x="65" y="1539"/>
                  </a:lnTo>
                  <a:lnTo>
                    <a:pt x="80" y="1548"/>
                  </a:lnTo>
                  <a:lnTo>
                    <a:pt x="98" y="1557"/>
                  </a:lnTo>
                  <a:lnTo>
                    <a:pt x="116" y="1563"/>
                  </a:lnTo>
                  <a:lnTo>
                    <a:pt x="136" y="1569"/>
                  </a:lnTo>
                  <a:lnTo>
                    <a:pt x="160" y="1573"/>
                  </a:lnTo>
                  <a:lnTo>
                    <a:pt x="185" y="1576"/>
                  </a:lnTo>
                  <a:lnTo>
                    <a:pt x="185" y="1576"/>
                  </a:lnTo>
                  <a:lnTo>
                    <a:pt x="195" y="1576"/>
                  </a:lnTo>
                  <a:lnTo>
                    <a:pt x="195" y="1576"/>
                  </a:lnTo>
                  <a:lnTo>
                    <a:pt x="219" y="1575"/>
                  </a:lnTo>
                  <a:lnTo>
                    <a:pt x="243" y="1570"/>
                  </a:lnTo>
                  <a:lnTo>
                    <a:pt x="266" y="1564"/>
                  </a:lnTo>
                  <a:lnTo>
                    <a:pt x="290" y="1555"/>
                  </a:lnTo>
                  <a:lnTo>
                    <a:pt x="313" y="1545"/>
                  </a:lnTo>
                  <a:lnTo>
                    <a:pt x="336" y="1533"/>
                  </a:lnTo>
                  <a:lnTo>
                    <a:pt x="358" y="1520"/>
                  </a:lnTo>
                  <a:lnTo>
                    <a:pt x="380" y="1505"/>
                  </a:lnTo>
                  <a:lnTo>
                    <a:pt x="421" y="1474"/>
                  </a:lnTo>
                  <a:lnTo>
                    <a:pt x="461" y="1442"/>
                  </a:lnTo>
                  <a:lnTo>
                    <a:pt x="535" y="1378"/>
                  </a:lnTo>
                  <a:lnTo>
                    <a:pt x="535" y="1378"/>
                  </a:lnTo>
                  <a:lnTo>
                    <a:pt x="553" y="1365"/>
                  </a:lnTo>
                  <a:lnTo>
                    <a:pt x="570" y="1353"/>
                  </a:lnTo>
                  <a:lnTo>
                    <a:pt x="591" y="1341"/>
                  </a:lnTo>
                  <a:lnTo>
                    <a:pt x="612" y="1329"/>
                  </a:lnTo>
                  <a:lnTo>
                    <a:pt x="658" y="1308"/>
                  </a:lnTo>
                  <a:lnTo>
                    <a:pt x="706" y="1289"/>
                  </a:lnTo>
                  <a:lnTo>
                    <a:pt x="758" y="1270"/>
                  </a:lnTo>
                  <a:lnTo>
                    <a:pt x="811" y="1251"/>
                  </a:lnTo>
                  <a:lnTo>
                    <a:pt x="866" y="1233"/>
                  </a:lnTo>
                  <a:lnTo>
                    <a:pt x="919" y="1212"/>
                  </a:lnTo>
                  <a:lnTo>
                    <a:pt x="971" y="1192"/>
                  </a:lnTo>
                  <a:lnTo>
                    <a:pt x="1019" y="1168"/>
                  </a:lnTo>
                  <a:lnTo>
                    <a:pt x="1043" y="1155"/>
                  </a:lnTo>
                  <a:lnTo>
                    <a:pt x="1065" y="1141"/>
                  </a:lnTo>
                  <a:lnTo>
                    <a:pt x="1087" y="1128"/>
                  </a:lnTo>
                  <a:lnTo>
                    <a:pt x="1106" y="1113"/>
                  </a:lnTo>
                  <a:lnTo>
                    <a:pt x="1126" y="1097"/>
                  </a:lnTo>
                  <a:lnTo>
                    <a:pt x="1143" y="1081"/>
                  </a:lnTo>
                  <a:lnTo>
                    <a:pt x="1158" y="1061"/>
                  </a:lnTo>
                  <a:lnTo>
                    <a:pt x="1173" y="1042"/>
                  </a:lnTo>
                  <a:lnTo>
                    <a:pt x="1185" y="1023"/>
                  </a:lnTo>
                  <a:lnTo>
                    <a:pt x="1195" y="1001"/>
                  </a:lnTo>
                  <a:lnTo>
                    <a:pt x="1202" y="979"/>
                  </a:lnTo>
                  <a:lnTo>
                    <a:pt x="1208" y="953"/>
                  </a:lnTo>
                  <a:lnTo>
                    <a:pt x="1205" y="922"/>
                  </a:lnTo>
                  <a:lnTo>
                    <a:pt x="1205" y="922"/>
                  </a:lnTo>
                  <a:lnTo>
                    <a:pt x="1199" y="921"/>
                  </a:lnTo>
                  <a:lnTo>
                    <a:pt x="1194" y="917"/>
                  </a:lnTo>
                  <a:lnTo>
                    <a:pt x="1188" y="912"/>
                  </a:lnTo>
                  <a:lnTo>
                    <a:pt x="1182" y="905"/>
                  </a:lnTo>
                  <a:lnTo>
                    <a:pt x="1177" y="896"/>
                  </a:lnTo>
                  <a:lnTo>
                    <a:pt x="1173" y="885"/>
                  </a:lnTo>
                  <a:lnTo>
                    <a:pt x="1163" y="856"/>
                  </a:lnTo>
                  <a:lnTo>
                    <a:pt x="1163" y="856"/>
                  </a:lnTo>
                  <a:lnTo>
                    <a:pt x="1151" y="817"/>
                  </a:lnTo>
                  <a:lnTo>
                    <a:pt x="1142" y="779"/>
                  </a:lnTo>
                  <a:lnTo>
                    <a:pt x="1136" y="743"/>
                  </a:lnTo>
                  <a:lnTo>
                    <a:pt x="1134" y="727"/>
                  </a:lnTo>
                  <a:lnTo>
                    <a:pt x="1133" y="709"/>
                  </a:lnTo>
                  <a:lnTo>
                    <a:pt x="1133" y="709"/>
                  </a:lnTo>
                  <a:lnTo>
                    <a:pt x="1134" y="692"/>
                  </a:lnTo>
                  <a:lnTo>
                    <a:pt x="1136" y="672"/>
                  </a:lnTo>
                  <a:lnTo>
                    <a:pt x="1140" y="655"/>
                  </a:lnTo>
                  <a:lnTo>
                    <a:pt x="1146" y="637"/>
                  </a:lnTo>
                  <a:lnTo>
                    <a:pt x="1155" y="618"/>
                  </a:lnTo>
                  <a:lnTo>
                    <a:pt x="1165" y="600"/>
                  </a:lnTo>
                  <a:lnTo>
                    <a:pt x="1179" y="581"/>
                  </a:lnTo>
                  <a:lnTo>
                    <a:pt x="1195" y="562"/>
                  </a:lnTo>
                  <a:lnTo>
                    <a:pt x="1195" y="562"/>
                  </a:lnTo>
                  <a:lnTo>
                    <a:pt x="1207" y="547"/>
                  </a:lnTo>
                  <a:lnTo>
                    <a:pt x="1220" y="533"/>
                  </a:lnTo>
                  <a:lnTo>
                    <a:pt x="1233" y="520"/>
                  </a:lnTo>
                  <a:lnTo>
                    <a:pt x="1248" y="507"/>
                  </a:lnTo>
                  <a:lnTo>
                    <a:pt x="1263" y="496"/>
                  </a:lnTo>
                  <a:lnTo>
                    <a:pt x="1278" y="485"/>
                  </a:lnTo>
                  <a:lnTo>
                    <a:pt x="1294" y="474"/>
                  </a:lnTo>
                  <a:lnTo>
                    <a:pt x="1310" y="465"/>
                  </a:lnTo>
                  <a:lnTo>
                    <a:pt x="1328" y="457"/>
                  </a:lnTo>
                  <a:lnTo>
                    <a:pt x="1344" y="449"/>
                  </a:lnTo>
                  <a:lnTo>
                    <a:pt x="1362" y="443"/>
                  </a:lnTo>
                  <a:lnTo>
                    <a:pt x="1380" y="437"/>
                  </a:lnTo>
                  <a:lnTo>
                    <a:pt x="1397" y="434"/>
                  </a:lnTo>
                  <a:lnTo>
                    <a:pt x="1415" y="431"/>
                  </a:lnTo>
                  <a:lnTo>
                    <a:pt x="1434" y="428"/>
                  </a:lnTo>
                  <a:lnTo>
                    <a:pt x="1452" y="428"/>
                  </a:lnTo>
                  <a:lnTo>
                    <a:pt x="1452" y="428"/>
                  </a:lnTo>
                  <a:lnTo>
                    <a:pt x="1474" y="428"/>
                  </a:lnTo>
                  <a:lnTo>
                    <a:pt x="1495" y="431"/>
                  </a:lnTo>
                  <a:lnTo>
                    <a:pt x="1517" y="436"/>
                  </a:lnTo>
                  <a:lnTo>
                    <a:pt x="1538" y="443"/>
                  </a:lnTo>
                  <a:lnTo>
                    <a:pt x="1538" y="443"/>
                  </a:lnTo>
                  <a:lnTo>
                    <a:pt x="1617" y="471"/>
                  </a:lnTo>
                  <a:lnTo>
                    <a:pt x="1656" y="485"/>
                  </a:lnTo>
                  <a:lnTo>
                    <a:pt x="1696" y="496"/>
                  </a:lnTo>
                  <a:lnTo>
                    <a:pt x="1684" y="446"/>
                  </a:lnTo>
                  <a:lnTo>
                    <a:pt x="1684" y="446"/>
                  </a:lnTo>
                  <a:lnTo>
                    <a:pt x="1666" y="412"/>
                  </a:lnTo>
                  <a:lnTo>
                    <a:pt x="1650" y="377"/>
                  </a:lnTo>
                  <a:lnTo>
                    <a:pt x="1619" y="306"/>
                  </a:lnTo>
                  <a:lnTo>
                    <a:pt x="1603" y="272"/>
                  </a:lnTo>
                  <a:lnTo>
                    <a:pt x="1585" y="236"/>
                  </a:lnTo>
                  <a:lnTo>
                    <a:pt x="1566" y="204"/>
                  </a:lnTo>
                  <a:lnTo>
                    <a:pt x="1555" y="187"/>
                  </a:lnTo>
                  <a:lnTo>
                    <a:pt x="1544" y="173"/>
                  </a:lnTo>
                  <a:lnTo>
                    <a:pt x="1544" y="173"/>
                  </a:lnTo>
                  <a:lnTo>
                    <a:pt x="1518" y="145"/>
                  </a:lnTo>
                  <a:lnTo>
                    <a:pt x="1490" y="118"/>
                  </a:lnTo>
                  <a:lnTo>
                    <a:pt x="1461" y="93"/>
                  </a:lnTo>
                  <a:lnTo>
                    <a:pt x="1430" y="69"/>
                  </a:lnTo>
                  <a:lnTo>
                    <a:pt x="1396" y="48"/>
                  </a:lnTo>
                  <a:lnTo>
                    <a:pt x="1362" y="29"/>
                  </a:lnTo>
                  <a:lnTo>
                    <a:pt x="1326" y="14"/>
                  </a:lnTo>
                  <a:lnTo>
                    <a:pt x="1309" y="8"/>
                  </a:lnTo>
                  <a:lnTo>
                    <a:pt x="1291" y="3"/>
                  </a:lnTo>
                  <a:lnTo>
                    <a:pt x="1291" y="3"/>
                  </a:lnTo>
                  <a:lnTo>
                    <a:pt x="1275" y="0"/>
                  </a:lnTo>
                  <a:lnTo>
                    <a:pt x="1259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0" name="Freeform 27">
              <a:extLst>
                <a:ext uri="{FF2B5EF4-FFF2-40B4-BE49-F238E27FC236}">
                  <a16:creationId xmlns:a16="http://schemas.microsoft.com/office/drawing/2014/main" id="{B96EBEC3-AA09-8592-D094-570C945CF54B}"/>
                </a:ext>
              </a:extLst>
            </p:cNvPr>
            <p:cNvSpPr>
              <a:spLocks/>
            </p:cNvSpPr>
            <p:nvPr/>
          </p:nvSpPr>
          <p:spPr bwMode="auto">
            <a:xfrm>
              <a:off x="6112" y="3197"/>
              <a:ext cx="473" cy="553"/>
            </a:xfrm>
            <a:custGeom>
              <a:avLst/>
              <a:gdLst>
                <a:gd name="T0" fmla="*/ 377 w 1418"/>
                <a:gd name="T1" fmla="*/ 2 h 1657"/>
                <a:gd name="T2" fmla="*/ 322 w 1418"/>
                <a:gd name="T3" fmla="*/ 17 h 1657"/>
                <a:gd name="T4" fmla="*/ 272 w 1418"/>
                <a:gd name="T5" fmla="*/ 52 h 1657"/>
                <a:gd name="T6" fmla="*/ 192 w 1418"/>
                <a:gd name="T7" fmla="*/ 135 h 1657"/>
                <a:gd name="T8" fmla="*/ 86 w 1418"/>
                <a:gd name="T9" fmla="*/ 255 h 1657"/>
                <a:gd name="T10" fmla="*/ 31 w 1418"/>
                <a:gd name="T11" fmla="*/ 332 h 1657"/>
                <a:gd name="T12" fmla="*/ 2 w 1418"/>
                <a:gd name="T13" fmla="*/ 403 h 1657"/>
                <a:gd name="T14" fmla="*/ 0 w 1418"/>
                <a:gd name="T15" fmla="*/ 425 h 1657"/>
                <a:gd name="T16" fmla="*/ 6 w 1418"/>
                <a:gd name="T17" fmla="*/ 454 h 1657"/>
                <a:gd name="T18" fmla="*/ 37 w 1418"/>
                <a:gd name="T19" fmla="*/ 488 h 1657"/>
                <a:gd name="T20" fmla="*/ 109 w 1418"/>
                <a:gd name="T21" fmla="*/ 548 h 1657"/>
                <a:gd name="T22" fmla="*/ 157 w 1418"/>
                <a:gd name="T23" fmla="*/ 601 h 1657"/>
                <a:gd name="T24" fmla="*/ 182 w 1418"/>
                <a:gd name="T25" fmla="*/ 645 h 1657"/>
                <a:gd name="T26" fmla="*/ 210 w 1418"/>
                <a:gd name="T27" fmla="*/ 718 h 1657"/>
                <a:gd name="T28" fmla="*/ 226 w 1418"/>
                <a:gd name="T29" fmla="*/ 793 h 1657"/>
                <a:gd name="T30" fmla="*/ 238 w 1418"/>
                <a:gd name="T31" fmla="*/ 872 h 1657"/>
                <a:gd name="T32" fmla="*/ 244 w 1418"/>
                <a:gd name="T33" fmla="*/ 953 h 1657"/>
                <a:gd name="T34" fmla="*/ 239 w 1418"/>
                <a:gd name="T35" fmla="*/ 1012 h 1657"/>
                <a:gd name="T36" fmla="*/ 225 w 1418"/>
                <a:gd name="T37" fmla="*/ 1068 h 1657"/>
                <a:gd name="T38" fmla="*/ 204 w 1418"/>
                <a:gd name="T39" fmla="*/ 1121 h 1657"/>
                <a:gd name="T40" fmla="*/ 440 w 1418"/>
                <a:gd name="T41" fmla="*/ 1195 h 1657"/>
                <a:gd name="T42" fmla="*/ 676 w 1418"/>
                <a:gd name="T43" fmla="*/ 1283 h 1657"/>
                <a:gd name="T44" fmla="*/ 750 w 1418"/>
                <a:gd name="T45" fmla="*/ 1317 h 1657"/>
                <a:gd name="T46" fmla="*/ 814 w 1418"/>
                <a:gd name="T47" fmla="*/ 1358 h 1657"/>
                <a:gd name="T48" fmla="*/ 928 w 1418"/>
                <a:gd name="T49" fmla="*/ 1453 h 1657"/>
                <a:gd name="T50" fmla="*/ 1029 w 1418"/>
                <a:gd name="T51" fmla="*/ 1550 h 1657"/>
                <a:gd name="T52" fmla="*/ 1122 w 1418"/>
                <a:gd name="T53" fmla="*/ 1615 h 1657"/>
                <a:gd name="T54" fmla="*/ 1192 w 1418"/>
                <a:gd name="T55" fmla="*/ 1645 h 1657"/>
                <a:gd name="T56" fmla="*/ 1245 w 1418"/>
                <a:gd name="T57" fmla="*/ 1657 h 1657"/>
                <a:gd name="T58" fmla="*/ 1282 w 1418"/>
                <a:gd name="T59" fmla="*/ 1655 h 1657"/>
                <a:gd name="T60" fmla="*/ 1340 w 1418"/>
                <a:gd name="T61" fmla="*/ 1635 h 1657"/>
                <a:gd name="T62" fmla="*/ 1363 w 1418"/>
                <a:gd name="T63" fmla="*/ 1614 h 1657"/>
                <a:gd name="T64" fmla="*/ 1384 w 1418"/>
                <a:gd name="T65" fmla="*/ 1583 h 1657"/>
                <a:gd name="T66" fmla="*/ 1400 w 1418"/>
                <a:gd name="T67" fmla="*/ 1543 h 1657"/>
                <a:gd name="T68" fmla="*/ 1416 w 1418"/>
                <a:gd name="T69" fmla="*/ 1457 h 1657"/>
                <a:gd name="T70" fmla="*/ 1416 w 1418"/>
                <a:gd name="T71" fmla="*/ 1383 h 1657"/>
                <a:gd name="T72" fmla="*/ 1400 w 1418"/>
                <a:gd name="T73" fmla="*/ 1266 h 1657"/>
                <a:gd name="T74" fmla="*/ 1366 w 1418"/>
                <a:gd name="T75" fmla="*/ 1148 h 1657"/>
                <a:gd name="T76" fmla="*/ 1322 w 1418"/>
                <a:gd name="T77" fmla="*/ 1036 h 1657"/>
                <a:gd name="T78" fmla="*/ 1269 w 1418"/>
                <a:gd name="T79" fmla="*/ 934 h 1657"/>
                <a:gd name="T80" fmla="*/ 1213 w 1418"/>
                <a:gd name="T81" fmla="*/ 849 h 1657"/>
                <a:gd name="T82" fmla="*/ 1139 w 1418"/>
                <a:gd name="T83" fmla="*/ 759 h 1657"/>
                <a:gd name="T84" fmla="*/ 978 w 1418"/>
                <a:gd name="T85" fmla="*/ 585 h 1657"/>
                <a:gd name="T86" fmla="*/ 901 w 1418"/>
                <a:gd name="T87" fmla="*/ 496 h 1657"/>
                <a:gd name="T88" fmla="*/ 747 w 1418"/>
                <a:gd name="T89" fmla="*/ 289 h 1657"/>
                <a:gd name="T90" fmla="*/ 631 w 1418"/>
                <a:gd name="T91" fmla="*/ 135 h 1657"/>
                <a:gd name="T92" fmla="*/ 589 w 1418"/>
                <a:gd name="T93" fmla="*/ 89 h 1657"/>
                <a:gd name="T94" fmla="*/ 520 w 1418"/>
                <a:gd name="T95" fmla="*/ 37 h 1657"/>
                <a:gd name="T96" fmla="*/ 446 w 1418"/>
                <a:gd name="T97" fmla="*/ 8 h 1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1418" h="1657">
                  <a:moveTo>
                    <a:pt x="396" y="0"/>
                  </a:moveTo>
                  <a:lnTo>
                    <a:pt x="396" y="0"/>
                  </a:lnTo>
                  <a:lnTo>
                    <a:pt x="377" y="2"/>
                  </a:lnTo>
                  <a:lnTo>
                    <a:pt x="359" y="5"/>
                  </a:lnTo>
                  <a:lnTo>
                    <a:pt x="340" y="9"/>
                  </a:lnTo>
                  <a:lnTo>
                    <a:pt x="322" y="17"/>
                  </a:lnTo>
                  <a:lnTo>
                    <a:pt x="304" y="26"/>
                  </a:lnTo>
                  <a:lnTo>
                    <a:pt x="288" y="37"/>
                  </a:lnTo>
                  <a:lnTo>
                    <a:pt x="272" y="52"/>
                  </a:lnTo>
                  <a:lnTo>
                    <a:pt x="256" y="68"/>
                  </a:lnTo>
                  <a:lnTo>
                    <a:pt x="256" y="68"/>
                  </a:lnTo>
                  <a:lnTo>
                    <a:pt x="192" y="135"/>
                  </a:lnTo>
                  <a:lnTo>
                    <a:pt x="149" y="179"/>
                  </a:lnTo>
                  <a:lnTo>
                    <a:pt x="106" y="230"/>
                  </a:lnTo>
                  <a:lnTo>
                    <a:pt x="86" y="255"/>
                  </a:lnTo>
                  <a:lnTo>
                    <a:pt x="65" y="281"/>
                  </a:lnTo>
                  <a:lnTo>
                    <a:pt x="47" y="307"/>
                  </a:lnTo>
                  <a:lnTo>
                    <a:pt x="31" y="332"/>
                  </a:lnTo>
                  <a:lnTo>
                    <a:pt x="18" y="357"/>
                  </a:lnTo>
                  <a:lnTo>
                    <a:pt x="9" y="381"/>
                  </a:lnTo>
                  <a:lnTo>
                    <a:pt x="2" y="403"/>
                  </a:lnTo>
                  <a:lnTo>
                    <a:pt x="0" y="415"/>
                  </a:lnTo>
                  <a:lnTo>
                    <a:pt x="0" y="425"/>
                  </a:lnTo>
                  <a:lnTo>
                    <a:pt x="0" y="425"/>
                  </a:lnTo>
                  <a:lnTo>
                    <a:pt x="2" y="440"/>
                  </a:lnTo>
                  <a:lnTo>
                    <a:pt x="3" y="447"/>
                  </a:lnTo>
                  <a:lnTo>
                    <a:pt x="6" y="454"/>
                  </a:lnTo>
                  <a:lnTo>
                    <a:pt x="22" y="474"/>
                  </a:lnTo>
                  <a:lnTo>
                    <a:pt x="22" y="474"/>
                  </a:lnTo>
                  <a:lnTo>
                    <a:pt x="37" y="488"/>
                  </a:lnTo>
                  <a:lnTo>
                    <a:pt x="53" y="505"/>
                  </a:lnTo>
                  <a:lnTo>
                    <a:pt x="90" y="533"/>
                  </a:lnTo>
                  <a:lnTo>
                    <a:pt x="109" y="548"/>
                  </a:lnTo>
                  <a:lnTo>
                    <a:pt x="127" y="564"/>
                  </a:lnTo>
                  <a:lnTo>
                    <a:pt x="142" y="582"/>
                  </a:lnTo>
                  <a:lnTo>
                    <a:pt x="157" y="601"/>
                  </a:lnTo>
                  <a:lnTo>
                    <a:pt x="157" y="601"/>
                  </a:lnTo>
                  <a:lnTo>
                    <a:pt x="170" y="623"/>
                  </a:lnTo>
                  <a:lnTo>
                    <a:pt x="182" y="645"/>
                  </a:lnTo>
                  <a:lnTo>
                    <a:pt x="192" y="669"/>
                  </a:lnTo>
                  <a:lnTo>
                    <a:pt x="202" y="693"/>
                  </a:lnTo>
                  <a:lnTo>
                    <a:pt x="210" y="718"/>
                  </a:lnTo>
                  <a:lnTo>
                    <a:pt x="216" y="743"/>
                  </a:lnTo>
                  <a:lnTo>
                    <a:pt x="222" y="768"/>
                  </a:lnTo>
                  <a:lnTo>
                    <a:pt x="226" y="793"/>
                  </a:lnTo>
                  <a:lnTo>
                    <a:pt x="226" y="793"/>
                  </a:lnTo>
                  <a:lnTo>
                    <a:pt x="232" y="832"/>
                  </a:lnTo>
                  <a:lnTo>
                    <a:pt x="238" y="872"/>
                  </a:lnTo>
                  <a:lnTo>
                    <a:pt x="242" y="911"/>
                  </a:lnTo>
                  <a:lnTo>
                    <a:pt x="244" y="953"/>
                  </a:lnTo>
                  <a:lnTo>
                    <a:pt x="244" y="953"/>
                  </a:lnTo>
                  <a:lnTo>
                    <a:pt x="244" y="972"/>
                  </a:lnTo>
                  <a:lnTo>
                    <a:pt x="242" y="993"/>
                  </a:lnTo>
                  <a:lnTo>
                    <a:pt x="239" y="1012"/>
                  </a:lnTo>
                  <a:lnTo>
                    <a:pt x="236" y="1031"/>
                  </a:lnTo>
                  <a:lnTo>
                    <a:pt x="231" y="1049"/>
                  </a:lnTo>
                  <a:lnTo>
                    <a:pt x="225" y="1068"/>
                  </a:lnTo>
                  <a:lnTo>
                    <a:pt x="216" y="1085"/>
                  </a:lnTo>
                  <a:lnTo>
                    <a:pt x="205" y="1102"/>
                  </a:lnTo>
                  <a:lnTo>
                    <a:pt x="204" y="1121"/>
                  </a:lnTo>
                  <a:lnTo>
                    <a:pt x="204" y="1121"/>
                  </a:lnTo>
                  <a:lnTo>
                    <a:pt x="324" y="1157"/>
                  </a:lnTo>
                  <a:lnTo>
                    <a:pt x="440" y="1195"/>
                  </a:lnTo>
                  <a:lnTo>
                    <a:pt x="558" y="1237"/>
                  </a:lnTo>
                  <a:lnTo>
                    <a:pt x="676" y="1283"/>
                  </a:lnTo>
                  <a:lnTo>
                    <a:pt x="676" y="1283"/>
                  </a:lnTo>
                  <a:lnTo>
                    <a:pt x="703" y="1293"/>
                  </a:lnTo>
                  <a:lnTo>
                    <a:pt x="727" y="1305"/>
                  </a:lnTo>
                  <a:lnTo>
                    <a:pt x="750" y="1317"/>
                  </a:lnTo>
                  <a:lnTo>
                    <a:pt x="772" y="1330"/>
                  </a:lnTo>
                  <a:lnTo>
                    <a:pt x="793" y="1343"/>
                  </a:lnTo>
                  <a:lnTo>
                    <a:pt x="814" y="1358"/>
                  </a:lnTo>
                  <a:lnTo>
                    <a:pt x="852" y="1388"/>
                  </a:lnTo>
                  <a:lnTo>
                    <a:pt x="891" y="1419"/>
                  </a:lnTo>
                  <a:lnTo>
                    <a:pt x="928" y="1453"/>
                  </a:lnTo>
                  <a:lnTo>
                    <a:pt x="1004" y="1527"/>
                  </a:lnTo>
                  <a:lnTo>
                    <a:pt x="1004" y="1527"/>
                  </a:lnTo>
                  <a:lnTo>
                    <a:pt x="1029" y="1550"/>
                  </a:lnTo>
                  <a:lnTo>
                    <a:pt x="1057" y="1573"/>
                  </a:lnTo>
                  <a:lnTo>
                    <a:pt x="1090" y="1595"/>
                  </a:lnTo>
                  <a:lnTo>
                    <a:pt x="1122" y="1615"/>
                  </a:lnTo>
                  <a:lnTo>
                    <a:pt x="1158" y="1632"/>
                  </a:lnTo>
                  <a:lnTo>
                    <a:pt x="1174" y="1639"/>
                  </a:lnTo>
                  <a:lnTo>
                    <a:pt x="1192" y="1645"/>
                  </a:lnTo>
                  <a:lnTo>
                    <a:pt x="1210" y="1651"/>
                  </a:lnTo>
                  <a:lnTo>
                    <a:pt x="1227" y="1654"/>
                  </a:lnTo>
                  <a:lnTo>
                    <a:pt x="1245" y="1657"/>
                  </a:lnTo>
                  <a:lnTo>
                    <a:pt x="1261" y="1657"/>
                  </a:lnTo>
                  <a:lnTo>
                    <a:pt x="1261" y="1657"/>
                  </a:lnTo>
                  <a:lnTo>
                    <a:pt x="1282" y="1655"/>
                  </a:lnTo>
                  <a:lnTo>
                    <a:pt x="1303" y="1652"/>
                  </a:lnTo>
                  <a:lnTo>
                    <a:pt x="1322" y="1645"/>
                  </a:lnTo>
                  <a:lnTo>
                    <a:pt x="1340" y="1635"/>
                  </a:lnTo>
                  <a:lnTo>
                    <a:pt x="1347" y="1629"/>
                  </a:lnTo>
                  <a:lnTo>
                    <a:pt x="1356" y="1621"/>
                  </a:lnTo>
                  <a:lnTo>
                    <a:pt x="1363" y="1614"/>
                  </a:lnTo>
                  <a:lnTo>
                    <a:pt x="1371" y="1604"/>
                  </a:lnTo>
                  <a:lnTo>
                    <a:pt x="1376" y="1595"/>
                  </a:lnTo>
                  <a:lnTo>
                    <a:pt x="1384" y="1583"/>
                  </a:lnTo>
                  <a:lnTo>
                    <a:pt x="1396" y="1558"/>
                  </a:lnTo>
                  <a:lnTo>
                    <a:pt x="1396" y="1558"/>
                  </a:lnTo>
                  <a:lnTo>
                    <a:pt x="1400" y="1543"/>
                  </a:lnTo>
                  <a:lnTo>
                    <a:pt x="1406" y="1527"/>
                  </a:lnTo>
                  <a:lnTo>
                    <a:pt x="1412" y="1493"/>
                  </a:lnTo>
                  <a:lnTo>
                    <a:pt x="1416" y="1457"/>
                  </a:lnTo>
                  <a:lnTo>
                    <a:pt x="1418" y="1420"/>
                  </a:lnTo>
                  <a:lnTo>
                    <a:pt x="1418" y="1420"/>
                  </a:lnTo>
                  <a:lnTo>
                    <a:pt x="1416" y="1383"/>
                  </a:lnTo>
                  <a:lnTo>
                    <a:pt x="1413" y="1345"/>
                  </a:lnTo>
                  <a:lnTo>
                    <a:pt x="1407" y="1306"/>
                  </a:lnTo>
                  <a:lnTo>
                    <a:pt x="1400" y="1266"/>
                  </a:lnTo>
                  <a:lnTo>
                    <a:pt x="1391" y="1228"/>
                  </a:lnTo>
                  <a:lnTo>
                    <a:pt x="1379" y="1188"/>
                  </a:lnTo>
                  <a:lnTo>
                    <a:pt x="1366" y="1148"/>
                  </a:lnTo>
                  <a:lnTo>
                    <a:pt x="1353" y="1110"/>
                  </a:lnTo>
                  <a:lnTo>
                    <a:pt x="1338" y="1073"/>
                  </a:lnTo>
                  <a:lnTo>
                    <a:pt x="1322" y="1036"/>
                  </a:lnTo>
                  <a:lnTo>
                    <a:pt x="1304" y="1000"/>
                  </a:lnTo>
                  <a:lnTo>
                    <a:pt x="1286" y="966"/>
                  </a:lnTo>
                  <a:lnTo>
                    <a:pt x="1269" y="934"/>
                  </a:lnTo>
                  <a:lnTo>
                    <a:pt x="1251" y="903"/>
                  </a:lnTo>
                  <a:lnTo>
                    <a:pt x="1232" y="876"/>
                  </a:lnTo>
                  <a:lnTo>
                    <a:pt x="1213" y="849"/>
                  </a:lnTo>
                  <a:lnTo>
                    <a:pt x="1213" y="849"/>
                  </a:lnTo>
                  <a:lnTo>
                    <a:pt x="1177" y="804"/>
                  </a:lnTo>
                  <a:lnTo>
                    <a:pt x="1139" y="759"/>
                  </a:lnTo>
                  <a:lnTo>
                    <a:pt x="1099" y="715"/>
                  </a:lnTo>
                  <a:lnTo>
                    <a:pt x="1059" y="670"/>
                  </a:lnTo>
                  <a:lnTo>
                    <a:pt x="978" y="585"/>
                  </a:lnTo>
                  <a:lnTo>
                    <a:pt x="939" y="540"/>
                  </a:lnTo>
                  <a:lnTo>
                    <a:pt x="901" y="496"/>
                  </a:lnTo>
                  <a:lnTo>
                    <a:pt x="901" y="496"/>
                  </a:lnTo>
                  <a:lnTo>
                    <a:pt x="861" y="446"/>
                  </a:lnTo>
                  <a:lnTo>
                    <a:pt x="823" y="394"/>
                  </a:lnTo>
                  <a:lnTo>
                    <a:pt x="747" y="289"/>
                  </a:lnTo>
                  <a:lnTo>
                    <a:pt x="709" y="236"/>
                  </a:lnTo>
                  <a:lnTo>
                    <a:pt x="671" y="185"/>
                  </a:lnTo>
                  <a:lnTo>
                    <a:pt x="631" y="135"/>
                  </a:lnTo>
                  <a:lnTo>
                    <a:pt x="610" y="111"/>
                  </a:lnTo>
                  <a:lnTo>
                    <a:pt x="589" y="89"/>
                  </a:lnTo>
                  <a:lnTo>
                    <a:pt x="589" y="89"/>
                  </a:lnTo>
                  <a:lnTo>
                    <a:pt x="567" y="70"/>
                  </a:lnTo>
                  <a:lnTo>
                    <a:pt x="544" y="52"/>
                  </a:lnTo>
                  <a:lnTo>
                    <a:pt x="520" y="37"/>
                  </a:lnTo>
                  <a:lnTo>
                    <a:pt x="496" y="26"/>
                  </a:lnTo>
                  <a:lnTo>
                    <a:pt x="471" y="15"/>
                  </a:lnTo>
                  <a:lnTo>
                    <a:pt x="446" y="8"/>
                  </a:lnTo>
                  <a:lnTo>
                    <a:pt x="421" y="2"/>
                  </a:lnTo>
                  <a:lnTo>
                    <a:pt x="396" y="0"/>
                  </a:lnTo>
                  <a:close/>
                </a:path>
              </a:pathLst>
            </a:custGeom>
            <a:solidFill>
              <a:srgbClr val="13324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1" name="Freeform 28">
              <a:extLst>
                <a:ext uri="{FF2B5EF4-FFF2-40B4-BE49-F238E27FC236}">
                  <a16:creationId xmlns:a16="http://schemas.microsoft.com/office/drawing/2014/main" id="{BB53801D-899E-B492-1769-9ECF862A6409}"/>
                </a:ext>
              </a:extLst>
            </p:cNvPr>
            <p:cNvSpPr>
              <a:spLocks/>
            </p:cNvSpPr>
            <p:nvPr/>
          </p:nvSpPr>
          <p:spPr bwMode="auto">
            <a:xfrm>
              <a:off x="6112" y="3197"/>
              <a:ext cx="473" cy="553"/>
            </a:xfrm>
            <a:custGeom>
              <a:avLst/>
              <a:gdLst>
                <a:gd name="T0" fmla="*/ 377 w 1418"/>
                <a:gd name="T1" fmla="*/ 2 h 1657"/>
                <a:gd name="T2" fmla="*/ 322 w 1418"/>
                <a:gd name="T3" fmla="*/ 17 h 1657"/>
                <a:gd name="T4" fmla="*/ 272 w 1418"/>
                <a:gd name="T5" fmla="*/ 52 h 1657"/>
                <a:gd name="T6" fmla="*/ 192 w 1418"/>
                <a:gd name="T7" fmla="*/ 135 h 1657"/>
                <a:gd name="T8" fmla="*/ 86 w 1418"/>
                <a:gd name="T9" fmla="*/ 255 h 1657"/>
                <a:gd name="T10" fmla="*/ 31 w 1418"/>
                <a:gd name="T11" fmla="*/ 332 h 1657"/>
                <a:gd name="T12" fmla="*/ 2 w 1418"/>
                <a:gd name="T13" fmla="*/ 403 h 1657"/>
                <a:gd name="T14" fmla="*/ 0 w 1418"/>
                <a:gd name="T15" fmla="*/ 425 h 1657"/>
                <a:gd name="T16" fmla="*/ 6 w 1418"/>
                <a:gd name="T17" fmla="*/ 454 h 1657"/>
                <a:gd name="T18" fmla="*/ 37 w 1418"/>
                <a:gd name="T19" fmla="*/ 488 h 1657"/>
                <a:gd name="T20" fmla="*/ 109 w 1418"/>
                <a:gd name="T21" fmla="*/ 548 h 1657"/>
                <a:gd name="T22" fmla="*/ 157 w 1418"/>
                <a:gd name="T23" fmla="*/ 601 h 1657"/>
                <a:gd name="T24" fmla="*/ 182 w 1418"/>
                <a:gd name="T25" fmla="*/ 645 h 1657"/>
                <a:gd name="T26" fmla="*/ 210 w 1418"/>
                <a:gd name="T27" fmla="*/ 718 h 1657"/>
                <a:gd name="T28" fmla="*/ 226 w 1418"/>
                <a:gd name="T29" fmla="*/ 793 h 1657"/>
                <a:gd name="T30" fmla="*/ 238 w 1418"/>
                <a:gd name="T31" fmla="*/ 872 h 1657"/>
                <a:gd name="T32" fmla="*/ 244 w 1418"/>
                <a:gd name="T33" fmla="*/ 953 h 1657"/>
                <a:gd name="T34" fmla="*/ 239 w 1418"/>
                <a:gd name="T35" fmla="*/ 1012 h 1657"/>
                <a:gd name="T36" fmla="*/ 225 w 1418"/>
                <a:gd name="T37" fmla="*/ 1068 h 1657"/>
                <a:gd name="T38" fmla="*/ 204 w 1418"/>
                <a:gd name="T39" fmla="*/ 1121 h 1657"/>
                <a:gd name="T40" fmla="*/ 440 w 1418"/>
                <a:gd name="T41" fmla="*/ 1195 h 1657"/>
                <a:gd name="T42" fmla="*/ 676 w 1418"/>
                <a:gd name="T43" fmla="*/ 1283 h 1657"/>
                <a:gd name="T44" fmla="*/ 750 w 1418"/>
                <a:gd name="T45" fmla="*/ 1317 h 1657"/>
                <a:gd name="T46" fmla="*/ 814 w 1418"/>
                <a:gd name="T47" fmla="*/ 1358 h 1657"/>
                <a:gd name="T48" fmla="*/ 928 w 1418"/>
                <a:gd name="T49" fmla="*/ 1453 h 1657"/>
                <a:gd name="T50" fmla="*/ 1029 w 1418"/>
                <a:gd name="T51" fmla="*/ 1550 h 1657"/>
                <a:gd name="T52" fmla="*/ 1122 w 1418"/>
                <a:gd name="T53" fmla="*/ 1615 h 1657"/>
                <a:gd name="T54" fmla="*/ 1192 w 1418"/>
                <a:gd name="T55" fmla="*/ 1645 h 1657"/>
                <a:gd name="T56" fmla="*/ 1245 w 1418"/>
                <a:gd name="T57" fmla="*/ 1657 h 1657"/>
                <a:gd name="T58" fmla="*/ 1282 w 1418"/>
                <a:gd name="T59" fmla="*/ 1655 h 1657"/>
                <a:gd name="T60" fmla="*/ 1340 w 1418"/>
                <a:gd name="T61" fmla="*/ 1635 h 1657"/>
                <a:gd name="T62" fmla="*/ 1363 w 1418"/>
                <a:gd name="T63" fmla="*/ 1614 h 1657"/>
                <a:gd name="T64" fmla="*/ 1384 w 1418"/>
                <a:gd name="T65" fmla="*/ 1583 h 1657"/>
                <a:gd name="T66" fmla="*/ 1400 w 1418"/>
                <a:gd name="T67" fmla="*/ 1543 h 1657"/>
                <a:gd name="T68" fmla="*/ 1416 w 1418"/>
                <a:gd name="T69" fmla="*/ 1457 h 1657"/>
                <a:gd name="T70" fmla="*/ 1416 w 1418"/>
                <a:gd name="T71" fmla="*/ 1383 h 1657"/>
                <a:gd name="T72" fmla="*/ 1400 w 1418"/>
                <a:gd name="T73" fmla="*/ 1266 h 1657"/>
                <a:gd name="T74" fmla="*/ 1366 w 1418"/>
                <a:gd name="T75" fmla="*/ 1148 h 1657"/>
                <a:gd name="T76" fmla="*/ 1322 w 1418"/>
                <a:gd name="T77" fmla="*/ 1036 h 1657"/>
                <a:gd name="T78" fmla="*/ 1269 w 1418"/>
                <a:gd name="T79" fmla="*/ 934 h 1657"/>
                <a:gd name="T80" fmla="*/ 1213 w 1418"/>
                <a:gd name="T81" fmla="*/ 849 h 1657"/>
                <a:gd name="T82" fmla="*/ 1139 w 1418"/>
                <a:gd name="T83" fmla="*/ 759 h 1657"/>
                <a:gd name="T84" fmla="*/ 978 w 1418"/>
                <a:gd name="T85" fmla="*/ 585 h 1657"/>
                <a:gd name="T86" fmla="*/ 901 w 1418"/>
                <a:gd name="T87" fmla="*/ 496 h 1657"/>
                <a:gd name="T88" fmla="*/ 747 w 1418"/>
                <a:gd name="T89" fmla="*/ 289 h 1657"/>
                <a:gd name="T90" fmla="*/ 631 w 1418"/>
                <a:gd name="T91" fmla="*/ 135 h 1657"/>
                <a:gd name="T92" fmla="*/ 589 w 1418"/>
                <a:gd name="T93" fmla="*/ 89 h 1657"/>
                <a:gd name="T94" fmla="*/ 520 w 1418"/>
                <a:gd name="T95" fmla="*/ 37 h 1657"/>
                <a:gd name="T96" fmla="*/ 446 w 1418"/>
                <a:gd name="T97" fmla="*/ 8 h 1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1418" h="1657">
                  <a:moveTo>
                    <a:pt x="396" y="0"/>
                  </a:moveTo>
                  <a:lnTo>
                    <a:pt x="396" y="0"/>
                  </a:lnTo>
                  <a:lnTo>
                    <a:pt x="377" y="2"/>
                  </a:lnTo>
                  <a:lnTo>
                    <a:pt x="359" y="5"/>
                  </a:lnTo>
                  <a:lnTo>
                    <a:pt x="340" y="9"/>
                  </a:lnTo>
                  <a:lnTo>
                    <a:pt x="322" y="17"/>
                  </a:lnTo>
                  <a:lnTo>
                    <a:pt x="304" y="26"/>
                  </a:lnTo>
                  <a:lnTo>
                    <a:pt x="288" y="37"/>
                  </a:lnTo>
                  <a:lnTo>
                    <a:pt x="272" y="52"/>
                  </a:lnTo>
                  <a:lnTo>
                    <a:pt x="256" y="68"/>
                  </a:lnTo>
                  <a:lnTo>
                    <a:pt x="256" y="68"/>
                  </a:lnTo>
                  <a:lnTo>
                    <a:pt x="192" y="135"/>
                  </a:lnTo>
                  <a:lnTo>
                    <a:pt x="149" y="179"/>
                  </a:lnTo>
                  <a:lnTo>
                    <a:pt x="106" y="230"/>
                  </a:lnTo>
                  <a:lnTo>
                    <a:pt x="86" y="255"/>
                  </a:lnTo>
                  <a:lnTo>
                    <a:pt x="65" y="281"/>
                  </a:lnTo>
                  <a:lnTo>
                    <a:pt x="47" y="307"/>
                  </a:lnTo>
                  <a:lnTo>
                    <a:pt x="31" y="332"/>
                  </a:lnTo>
                  <a:lnTo>
                    <a:pt x="18" y="357"/>
                  </a:lnTo>
                  <a:lnTo>
                    <a:pt x="9" y="381"/>
                  </a:lnTo>
                  <a:lnTo>
                    <a:pt x="2" y="403"/>
                  </a:lnTo>
                  <a:lnTo>
                    <a:pt x="0" y="415"/>
                  </a:lnTo>
                  <a:lnTo>
                    <a:pt x="0" y="425"/>
                  </a:lnTo>
                  <a:lnTo>
                    <a:pt x="0" y="425"/>
                  </a:lnTo>
                  <a:lnTo>
                    <a:pt x="2" y="440"/>
                  </a:lnTo>
                  <a:lnTo>
                    <a:pt x="3" y="447"/>
                  </a:lnTo>
                  <a:lnTo>
                    <a:pt x="6" y="454"/>
                  </a:lnTo>
                  <a:lnTo>
                    <a:pt x="22" y="474"/>
                  </a:lnTo>
                  <a:lnTo>
                    <a:pt x="22" y="474"/>
                  </a:lnTo>
                  <a:lnTo>
                    <a:pt x="37" y="488"/>
                  </a:lnTo>
                  <a:lnTo>
                    <a:pt x="53" y="505"/>
                  </a:lnTo>
                  <a:lnTo>
                    <a:pt x="90" y="533"/>
                  </a:lnTo>
                  <a:lnTo>
                    <a:pt x="109" y="548"/>
                  </a:lnTo>
                  <a:lnTo>
                    <a:pt x="127" y="564"/>
                  </a:lnTo>
                  <a:lnTo>
                    <a:pt x="142" y="582"/>
                  </a:lnTo>
                  <a:lnTo>
                    <a:pt x="157" y="601"/>
                  </a:lnTo>
                  <a:lnTo>
                    <a:pt x="157" y="601"/>
                  </a:lnTo>
                  <a:lnTo>
                    <a:pt x="170" y="623"/>
                  </a:lnTo>
                  <a:lnTo>
                    <a:pt x="182" y="645"/>
                  </a:lnTo>
                  <a:lnTo>
                    <a:pt x="192" y="669"/>
                  </a:lnTo>
                  <a:lnTo>
                    <a:pt x="202" y="693"/>
                  </a:lnTo>
                  <a:lnTo>
                    <a:pt x="210" y="718"/>
                  </a:lnTo>
                  <a:lnTo>
                    <a:pt x="216" y="743"/>
                  </a:lnTo>
                  <a:lnTo>
                    <a:pt x="222" y="768"/>
                  </a:lnTo>
                  <a:lnTo>
                    <a:pt x="226" y="793"/>
                  </a:lnTo>
                  <a:lnTo>
                    <a:pt x="226" y="793"/>
                  </a:lnTo>
                  <a:lnTo>
                    <a:pt x="232" y="832"/>
                  </a:lnTo>
                  <a:lnTo>
                    <a:pt x="238" y="872"/>
                  </a:lnTo>
                  <a:lnTo>
                    <a:pt x="242" y="911"/>
                  </a:lnTo>
                  <a:lnTo>
                    <a:pt x="244" y="953"/>
                  </a:lnTo>
                  <a:lnTo>
                    <a:pt x="244" y="953"/>
                  </a:lnTo>
                  <a:lnTo>
                    <a:pt x="244" y="972"/>
                  </a:lnTo>
                  <a:lnTo>
                    <a:pt x="242" y="993"/>
                  </a:lnTo>
                  <a:lnTo>
                    <a:pt x="239" y="1012"/>
                  </a:lnTo>
                  <a:lnTo>
                    <a:pt x="236" y="1031"/>
                  </a:lnTo>
                  <a:lnTo>
                    <a:pt x="231" y="1049"/>
                  </a:lnTo>
                  <a:lnTo>
                    <a:pt x="225" y="1068"/>
                  </a:lnTo>
                  <a:lnTo>
                    <a:pt x="216" y="1085"/>
                  </a:lnTo>
                  <a:lnTo>
                    <a:pt x="205" y="1102"/>
                  </a:lnTo>
                  <a:lnTo>
                    <a:pt x="204" y="1121"/>
                  </a:lnTo>
                  <a:lnTo>
                    <a:pt x="204" y="1121"/>
                  </a:lnTo>
                  <a:lnTo>
                    <a:pt x="324" y="1157"/>
                  </a:lnTo>
                  <a:lnTo>
                    <a:pt x="440" y="1195"/>
                  </a:lnTo>
                  <a:lnTo>
                    <a:pt x="558" y="1237"/>
                  </a:lnTo>
                  <a:lnTo>
                    <a:pt x="676" y="1283"/>
                  </a:lnTo>
                  <a:lnTo>
                    <a:pt x="676" y="1283"/>
                  </a:lnTo>
                  <a:lnTo>
                    <a:pt x="703" y="1293"/>
                  </a:lnTo>
                  <a:lnTo>
                    <a:pt x="727" y="1305"/>
                  </a:lnTo>
                  <a:lnTo>
                    <a:pt x="750" y="1317"/>
                  </a:lnTo>
                  <a:lnTo>
                    <a:pt x="772" y="1330"/>
                  </a:lnTo>
                  <a:lnTo>
                    <a:pt x="793" y="1343"/>
                  </a:lnTo>
                  <a:lnTo>
                    <a:pt x="814" y="1358"/>
                  </a:lnTo>
                  <a:lnTo>
                    <a:pt x="852" y="1388"/>
                  </a:lnTo>
                  <a:lnTo>
                    <a:pt x="891" y="1419"/>
                  </a:lnTo>
                  <a:lnTo>
                    <a:pt x="928" y="1453"/>
                  </a:lnTo>
                  <a:lnTo>
                    <a:pt x="1004" y="1527"/>
                  </a:lnTo>
                  <a:lnTo>
                    <a:pt x="1004" y="1527"/>
                  </a:lnTo>
                  <a:lnTo>
                    <a:pt x="1029" y="1550"/>
                  </a:lnTo>
                  <a:lnTo>
                    <a:pt x="1057" y="1573"/>
                  </a:lnTo>
                  <a:lnTo>
                    <a:pt x="1090" y="1595"/>
                  </a:lnTo>
                  <a:lnTo>
                    <a:pt x="1122" y="1615"/>
                  </a:lnTo>
                  <a:lnTo>
                    <a:pt x="1158" y="1632"/>
                  </a:lnTo>
                  <a:lnTo>
                    <a:pt x="1174" y="1639"/>
                  </a:lnTo>
                  <a:lnTo>
                    <a:pt x="1192" y="1645"/>
                  </a:lnTo>
                  <a:lnTo>
                    <a:pt x="1210" y="1651"/>
                  </a:lnTo>
                  <a:lnTo>
                    <a:pt x="1227" y="1654"/>
                  </a:lnTo>
                  <a:lnTo>
                    <a:pt x="1245" y="1657"/>
                  </a:lnTo>
                  <a:lnTo>
                    <a:pt x="1261" y="1657"/>
                  </a:lnTo>
                  <a:lnTo>
                    <a:pt x="1261" y="1657"/>
                  </a:lnTo>
                  <a:lnTo>
                    <a:pt x="1282" y="1655"/>
                  </a:lnTo>
                  <a:lnTo>
                    <a:pt x="1303" y="1652"/>
                  </a:lnTo>
                  <a:lnTo>
                    <a:pt x="1322" y="1645"/>
                  </a:lnTo>
                  <a:lnTo>
                    <a:pt x="1340" y="1635"/>
                  </a:lnTo>
                  <a:lnTo>
                    <a:pt x="1347" y="1629"/>
                  </a:lnTo>
                  <a:lnTo>
                    <a:pt x="1356" y="1621"/>
                  </a:lnTo>
                  <a:lnTo>
                    <a:pt x="1363" y="1614"/>
                  </a:lnTo>
                  <a:lnTo>
                    <a:pt x="1371" y="1604"/>
                  </a:lnTo>
                  <a:lnTo>
                    <a:pt x="1376" y="1595"/>
                  </a:lnTo>
                  <a:lnTo>
                    <a:pt x="1384" y="1583"/>
                  </a:lnTo>
                  <a:lnTo>
                    <a:pt x="1396" y="1558"/>
                  </a:lnTo>
                  <a:lnTo>
                    <a:pt x="1396" y="1558"/>
                  </a:lnTo>
                  <a:lnTo>
                    <a:pt x="1400" y="1543"/>
                  </a:lnTo>
                  <a:lnTo>
                    <a:pt x="1406" y="1527"/>
                  </a:lnTo>
                  <a:lnTo>
                    <a:pt x="1412" y="1493"/>
                  </a:lnTo>
                  <a:lnTo>
                    <a:pt x="1416" y="1457"/>
                  </a:lnTo>
                  <a:lnTo>
                    <a:pt x="1418" y="1420"/>
                  </a:lnTo>
                  <a:lnTo>
                    <a:pt x="1418" y="1420"/>
                  </a:lnTo>
                  <a:lnTo>
                    <a:pt x="1416" y="1383"/>
                  </a:lnTo>
                  <a:lnTo>
                    <a:pt x="1413" y="1345"/>
                  </a:lnTo>
                  <a:lnTo>
                    <a:pt x="1407" y="1306"/>
                  </a:lnTo>
                  <a:lnTo>
                    <a:pt x="1400" y="1266"/>
                  </a:lnTo>
                  <a:lnTo>
                    <a:pt x="1391" y="1228"/>
                  </a:lnTo>
                  <a:lnTo>
                    <a:pt x="1379" y="1188"/>
                  </a:lnTo>
                  <a:lnTo>
                    <a:pt x="1366" y="1148"/>
                  </a:lnTo>
                  <a:lnTo>
                    <a:pt x="1353" y="1110"/>
                  </a:lnTo>
                  <a:lnTo>
                    <a:pt x="1338" y="1073"/>
                  </a:lnTo>
                  <a:lnTo>
                    <a:pt x="1322" y="1036"/>
                  </a:lnTo>
                  <a:lnTo>
                    <a:pt x="1304" y="1000"/>
                  </a:lnTo>
                  <a:lnTo>
                    <a:pt x="1286" y="966"/>
                  </a:lnTo>
                  <a:lnTo>
                    <a:pt x="1269" y="934"/>
                  </a:lnTo>
                  <a:lnTo>
                    <a:pt x="1251" y="903"/>
                  </a:lnTo>
                  <a:lnTo>
                    <a:pt x="1232" y="876"/>
                  </a:lnTo>
                  <a:lnTo>
                    <a:pt x="1213" y="849"/>
                  </a:lnTo>
                  <a:lnTo>
                    <a:pt x="1213" y="849"/>
                  </a:lnTo>
                  <a:lnTo>
                    <a:pt x="1177" y="804"/>
                  </a:lnTo>
                  <a:lnTo>
                    <a:pt x="1139" y="759"/>
                  </a:lnTo>
                  <a:lnTo>
                    <a:pt x="1099" y="715"/>
                  </a:lnTo>
                  <a:lnTo>
                    <a:pt x="1059" y="670"/>
                  </a:lnTo>
                  <a:lnTo>
                    <a:pt x="978" y="585"/>
                  </a:lnTo>
                  <a:lnTo>
                    <a:pt x="939" y="540"/>
                  </a:lnTo>
                  <a:lnTo>
                    <a:pt x="901" y="496"/>
                  </a:lnTo>
                  <a:lnTo>
                    <a:pt x="901" y="496"/>
                  </a:lnTo>
                  <a:lnTo>
                    <a:pt x="861" y="446"/>
                  </a:lnTo>
                  <a:lnTo>
                    <a:pt x="823" y="394"/>
                  </a:lnTo>
                  <a:lnTo>
                    <a:pt x="747" y="289"/>
                  </a:lnTo>
                  <a:lnTo>
                    <a:pt x="709" y="236"/>
                  </a:lnTo>
                  <a:lnTo>
                    <a:pt x="671" y="185"/>
                  </a:lnTo>
                  <a:lnTo>
                    <a:pt x="631" y="135"/>
                  </a:lnTo>
                  <a:lnTo>
                    <a:pt x="610" y="111"/>
                  </a:lnTo>
                  <a:lnTo>
                    <a:pt x="589" y="89"/>
                  </a:lnTo>
                  <a:lnTo>
                    <a:pt x="589" y="89"/>
                  </a:lnTo>
                  <a:lnTo>
                    <a:pt x="567" y="70"/>
                  </a:lnTo>
                  <a:lnTo>
                    <a:pt x="544" y="52"/>
                  </a:lnTo>
                  <a:lnTo>
                    <a:pt x="520" y="37"/>
                  </a:lnTo>
                  <a:lnTo>
                    <a:pt x="496" y="26"/>
                  </a:lnTo>
                  <a:lnTo>
                    <a:pt x="471" y="15"/>
                  </a:lnTo>
                  <a:lnTo>
                    <a:pt x="446" y="8"/>
                  </a:lnTo>
                  <a:lnTo>
                    <a:pt x="421" y="2"/>
                  </a:lnTo>
                  <a:lnTo>
                    <a:pt x="396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2" name="Freeform 29">
              <a:extLst>
                <a:ext uri="{FF2B5EF4-FFF2-40B4-BE49-F238E27FC236}">
                  <a16:creationId xmlns:a16="http://schemas.microsoft.com/office/drawing/2014/main" id="{E6760B3F-9EE4-1444-ED04-BEDB080D5677}"/>
                </a:ext>
              </a:extLst>
            </p:cNvPr>
            <p:cNvSpPr>
              <a:spLocks/>
            </p:cNvSpPr>
            <p:nvPr/>
          </p:nvSpPr>
          <p:spPr bwMode="auto">
            <a:xfrm>
              <a:off x="1819" y="3758"/>
              <a:ext cx="238" cy="294"/>
            </a:xfrm>
            <a:custGeom>
              <a:avLst/>
              <a:gdLst>
                <a:gd name="T0" fmla="*/ 216 w 716"/>
                <a:gd name="T1" fmla="*/ 0 h 884"/>
                <a:gd name="T2" fmla="*/ 207 w 716"/>
                <a:gd name="T3" fmla="*/ 45 h 884"/>
                <a:gd name="T4" fmla="*/ 190 w 716"/>
                <a:gd name="T5" fmla="*/ 88 h 884"/>
                <a:gd name="T6" fmla="*/ 154 w 716"/>
                <a:gd name="T7" fmla="*/ 173 h 884"/>
                <a:gd name="T8" fmla="*/ 134 w 716"/>
                <a:gd name="T9" fmla="*/ 215 h 884"/>
                <a:gd name="T10" fmla="*/ 83 w 716"/>
                <a:gd name="T11" fmla="*/ 346 h 884"/>
                <a:gd name="T12" fmla="*/ 65 w 716"/>
                <a:gd name="T13" fmla="*/ 399 h 884"/>
                <a:gd name="T14" fmla="*/ 35 w 716"/>
                <a:gd name="T15" fmla="*/ 479 h 884"/>
                <a:gd name="T16" fmla="*/ 13 w 716"/>
                <a:gd name="T17" fmla="*/ 530 h 884"/>
                <a:gd name="T18" fmla="*/ 0 w 716"/>
                <a:gd name="T19" fmla="*/ 584 h 884"/>
                <a:gd name="T20" fmla="*/ 78 w 716"/>
                <a:gd name="T21" fmla="*/ 646 h 884"/>
                <a:gd name="T22" fmla="*/ 281 w 716"/>
                <a:gd name="T23" fmla="*/ 801 h 884"/>
                <a:gd name="T24" fmla="*/ 391 w 716"/>
                <a:gd name="T25" fmla="*/ 884 h 884"/>
                <a:gd name="T26" fmla="*/ 408 w 716"/>
                <a:gd name="T27" fmla="*/ 840 h 884"/>
                <a:gd name="T28" fmla="*/ 428 w 716"/>
                <a:gd name="T29" fmla="*/ 798 h 884"/>
                <a:gd name="T30" fmla="*/ 453 w 716"/>
                <a:gd name="T31" fmla="*/ 758 h 884"/>
                <a:gd name="T32" fmla="*/ 508 w 716"/>
                <a:gd name="T33" fmla="*/ 681 h 884"/>
                <a:gd name="T34" fmla="*/ 545 w 716"/>
                <a:gd name="T35" fmla="*/ 622 h 884"/>
                <a:gd name="T36" fmla="*/ 566 w 716"/>
                <a:gd name="T37" fmla="*/ 581 h 884"/>
                <a:gd name="T38" fmla="*/ 574 w 716"/>
                <a:gd name="T39" fmla="*/ 559 h 884"/>
                <a:gd name="T40" fmla="*/ 602 w 716"/>
                <a:gd name="T41" fmla="*/ 499 h 884"/>
                <a:gd name="T42" fmla="*/ 638 w 716"/>
                <a:gd name="T43" fmla="*/ 437 h 884"/>
                <a:gd name="T44" fmla="*/ 691 w 716"/>
                <a:gd name="T45" fmla="*/ 346 h 884"/>
                <a:gd name="T46" fmla="*/ 704 w 716"/>
                <a:gd name="T47" fmla="*/ 316 h 884"/>
                <a:gd name="T48" fmla="*/ 712 w 716"/>
                <a:gd name="T49" fmla="*/ 291 h 884"/>
                <a:gd name="T50" fmla="*/ 713 w 716"/>
                <a:gd name="T51" fmla="*/ 266 h 884"/>
                <a:gd name="T52" fmla="*/ 709 w 716"/>
                <a:gd name="T53" fmla="*/ 211 h 884"/>
                <a:gd name="T54" fmla="*/ 706 w 716"/>
                <a:gd name="T55" fmla="*/ 158 h 884"/>
                <a:gd name="T56" fmla="*/ 709 w 716"/>
                <a:gd name="T57" fmla="*/ 131 h 884"/>
                <a:gd name="T58" fmla="*/ 716 w 716"/>
                <a:gd name="T59" fmla="*/ 106 h 884"/>
                <a:gd name="T60" fmla="*/ 651 w 716"/>
                <a:gd name="T61" fmla="*/ 90 h 884"/>
                <a:gd name="T62" fmla="*/ 447 w 716"/>
                <a:gd name="T63" fmla="*/ 45 h 884"/>
                <a:gd name="T64" fmla="*/ 216 w 716"/>
                <a:gd name="T65" fmla="*/ 0 h 8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16" h="884">
                  <a:moveTo>
                    <a:pt x="216" y="0"/>
                  </a:moveTo>
                  <a:lnTo>
                    <a:pt x="216" y="0"/>
                  </a:lnTo>
                  <a:lnTo>
                    <a:pt x="213" y="23"/>
                  </a:lnTo>
                  <a:lnTo>
                    <a:pt x="207" y="45"/>
                  </a:lnTo>
                  <a:lnTo>
                    <a:pt x="199" y="66"/>
                  </a:lnTo>
                  <a:lnTo>
                    <a:pt x="190" y="88"/>
                  </a:lnTo>
                  <a:lnTo>
                    <a:pt x="173" y="131"/>
                  </a:lnTo>
                  <a:lnTo>
                    <a:pt x="154" y="173"/>
                  </a:lnTo>
                  <a:lnTo>
                    <a:pt x="154" y="173"/>
                  </a:lnTo>
                  <a:lnTo>
                    <a:pt x="134" y="215"/>
                  </a:lnTo>
                  <a:lnTo>
                    <a:pt x="117" y="260"/>
                  </a:lnTo>
                  <a:lnTo>
                    <a:pt x="83" y="346"/>
                  </a:lnTo>
                  <a:lnTo>
                    <a:pt x="83" y="346"/>
                  </a:lnTo>
                  <a:lnTo>
                    <a:pt x="65" y="399"/>
                  </a:lnTo>
                  <a:lnTo>
                    <a:pt x="46" y="452"/>
                  </a:lnTo>
                  <a:lnTo>
                    <a:pt x="35" y="479"/>
                  </a:lnTo>
                  <a:lnTo>
                    <a:pt x="25" y="505"/>
                  </a:lnTo>
                  <a:lnTo>
                    <a:pt x="13" y="530"/>
                  </a:lnTo>
                  <a:lnTo>
                    <a:pt x="0" y="554"/>
                  </a:lnTo>
                  <a:lnTo>
                    <a:pt x="0" y="584"/>
                  </a:lnTo>
                  <a:lnTo>
                    <a:pt x="0" y="584"/>
                  </a:lnTo>
                  <a:lnTo>
                    <a:pt x="78" y="646"/>
                  </a:lnTo>
                  <a:lnTo>
                    <a:pt x="173" y="720"/>
                  </a:lnTo>
                  <a:lnTo>
                    <a:pt x="281" y="801"/>
                  </a:lnTo>
                  <a:lnTo>
                    <a:pt x="391" y="884"/>
                  </a:lnTo>
                  <a:lnTo>
                    <a:pt x="391" y="884"/>
                  </a:lnTo>
                  <a:lnTo>
                    <a:pt x="399" y="862"/>
                  </a:lnTo>
                  <a:lnTo>
                    <a:pt x="408" y="840"/>
                  </a:lnTo>
                  <a:lnTo>
                    <a:pt x="418" y="819"/>
                  </a:lnTo>
                  <a:lnTo>
                    <a:pt x="428" y="798"/>
                  </a:lnTo>
                  <a:lnTo>
                    <a:pt x="440" y="777"/>
                  </a:lnTo>
                  <a:lnTo>
                    <a:pt x="453" y="758"/>
                  </a:lnTo>
                  <a:lnTo>
                    <a:pt x="480" y="720"/>
                  </a:lnTo>
                  <a:lnTo>
                    <a:pt x="508" y="681"/>
                  </a:lnTo>
                  <a:lnTo>
                    <a:pt x="533" y="643"/>
                  </a:lnTo>
                  <a:lnTo>
                    <a:pt x="545" y="622"/>
                  </a:lnTo>
                  <a:lnTo>
                    <a:pt x="557" y="601"/>
                  </a:lnTo>
                  <a:lnTo>
                    <a:pt x="566" y="581"/>
                  </a:lnTo>
                  <a:lnTo>
                    <a:pt x="574" y="559"/>
                  </a:lnTo>
                  <a:lnTo>
                    <a:pt x="574" y="559"/>
                  </a:lnTo>
                  <a:lnTo>
                    <a:pt x="588" y="529"/>
                  </a:lnTo>
                  <a:lnTo>
                    <a:pt x="602" y="499"/>
                  </a:lnTo>
                  <a:lnTo>
                    <a:pt x="620" y="468"/>
                  </a:lnTo>
                  <a:lnTo>
                    <a:pt x="638" y="437"/>
                  </a:lnTo>
                  <a:lnTo>
                    <a:pt x="675" y="375"/>
                  </a:lnTo>
                  <a:lnTo>
                    <a:pt x="691" y="346"/>
                  </a:lnTo>
                  <a:lnTo>
                    <a:pt x="704" y="316"/>
                  </a:lnTo>
                  <a:lnTo>
                    <a:pt x="704" y="316"/>
                  </a:lnTo>
                  <a:lnTo>
                    <a:pt x="709" y="304"/>
                  </a:lnTo>
                  <a:lnTo>
                    <a:pt x="712" y="291"/>
                  </a:lnTo>
                  <a:lnTo>
                    <a:pt x="713" y="279"/>
                  </a:lnTo>
                  <a:lnTo>
                    <a:pt x="713" y="266"/>
                  </a:lnTo>
                  <a:lnTo>
                    <a:pt x="712" y="239"/>
                  </a:lnTo>
                  <a:lnTo>
                    <a:pt x="709" y="211"/>
                  </a:lnTo>
                  <a:lnTo>
                    <a:pt x="706" y="184"/>
                  </a:lnTo>
                  <a:lnTo>
                    <a:pt x="706" y="158"/>
                  </a:lnTo>
                  <a:lnTo>
                    <a:pt x="706" y="144"/>
                  </a:lnTo>
                  <a:lnTo>
                    <a:pt x="709" y="131"/>
                  </a:lnTo>
                  <a:lnTo>
                    <a:pt x="712" y="119"/>
                  </a:lnTo>
                  <a:lnTo>
                    <a:pt x="716" y="106"/>
                  </a:lnTo>
                  <a:lnTo>
                    <a:pt x="716" y="106"/>
                  </a:lnTo>
                  <a:lnTo>
                    <a:pt x="651" y="90"/>
                  </a:lnTo>
                  <a:lnTo>
                    <a:pt x="583" y="75"/>
                  </a:lnTo>
                  <a:lnTo>
                    <a:pt x="447" y="45"/>
                  </a:lnTo>
                  <a:lnTo>
                    <a:pt x="322" y="20"/>
                  </a:lnTo>
                  <a:lnTo>
                    <a:pt x="216" y="0"/>
                  </a:lnTo>
                  <a:lnTo>
                    <a:pt x="21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3" name="Freeform 30">
              <a:extLst>
                <a:ext uri="{FF2B5EF4-FFF2-40B4-BE49-F238E27FC236}">
                  <a16:creationId xmlns:a16="http://schemas.microsoft.com/office/drawing/2014/main" id="{A42744DD-A0DC-A66C-2F6B-502FB7D8D691}"/>
                </a:ext>
              </a:extLst>
            </p:cNvPr>
            <p:cNvSpPr>
              <a:spLocks/>
            </p:cNvSpPr>
            <p:nvPr/>
          </p:nvSpPr>
          <p:spPr bwMode="auto">
            <a:xfrm>
              <a:off x="2450" y="1041"/>
              <a:ext cx="464" cy="823"/>
            </a:xfrm>
            <a:custGeom>
              <a:avLst/>
              <a:gdLst>
                <a:gd name="T0" fmla="*/ 496 w 1394"/>
                <a:gd name="T1" fmla="*/ 1593 h 2470"/>
                <a:gd name="T2" fmla="*/ 510 w 1394"/>
                <a:gd name="T3" fmla="*/ 1766 h 2470"/>
                <a:gd name="T4" fmla="*/ 489 w 1394"/>
                <a:gd name="T5" fmla="*/ 1835 h 2470"/>
                <a:gd name="T6" fmla="*/ 424 w 1394"/>
                <a:gd name="T7" fmla="*/ 1889 h 2470"/>
                <a:gd name="T8" fmla="*/ 297 w 1394"/>
                <a:gd name="T9" fmla="*/ 1935 h 2470"/>
                <a:gd name="T10" fmla="*/ 259 w 1394"/>
                <a:gd name="T11" fmla="*/ 1967 h 2470"/>
                <a:gd name="T12" fmla="*/ 433 w 1394"/>
                <a:gd name="T13" fmla="*/ 2155 h 2470"/>
                <a:gd name="T14" fmla="*/ 544 w 1394"/>
                <a:gd name="T15" fmla="*/ 2266 h 2470"/>
                <a:gd name="T16" fmla="*/ 756 w 1394"/>
                <a:gd name="T17" fmla="*/ 2405 h 2470"/>
                <a:gd name="T18" fmla="*/ 888 w 1394"/>
                <a:gd name="T19" fmla="*/ 2457 h 2470"/>
                <a:gd name="T20" fmla="*/ 976 w 1394"/>
                <a:gd name="T21" fmla="*/ 2470 h 2470"/>
                <a:gd name="T22" fmla="*/ 1071 w 1394"/>
                <a:gd name="T23" fmla="*/ 2457 h 2470"/>
                <a:gd name="T24" fmla="*/ 1164 w 1394"/>
                <a:gd name="T25" fmla="*/ 2405 h 2470"/>
                <a:gd name="T26" fmla="*/ 1211 w 1394"/>
                <a:gd name="T27" fmla="*/ 2347 h 2470"/>
                <a:gd name="T28" fmla="*/ 1239 w 1394"/>
                <a:gd name="T29" fmla="*/ 2276 h 2470"/>
                <a:gd name="T30" fmla="*/ 1243 w 1394"/>
                <a:gd name="T31" fmla="*/ 2193 h 2470"/>
                <a:gd name="T32" fmla="*/ 1226 w 1394"/>
                <a:gd name="T33" fmla="*/ 2125 h 2470"/>
                <a:gd name="T34" fmla="*/ 1176 w 1394"/>
                <a:gd name="T35" fmla="*/ 2047 h 2470"/>
                <a:gd name="T36" fmla="*/ 1105 w 1394"/>
                <a:gd name="T37" fmla="*/ 1982 h 2470"/>
                <a:gd name="T38" fmla="*/ 1043 w 1394"/>
                <a:gd name="T39" fmla="*/ 1911 h 2470"/>
                <a:gd name="T40" fmla="*/ 1047 w 1394"/>
                <a:gd name="T41" fmla="*/ 1795 h 2470"/>
                <a:gd name="T42" fmla="*/ 1029 w 1394"/>
                <a:gd name="T43" fmla="*/ 1602 h 2470"/>
                <a:gd name="T44" fmla="*/ 1087 w 1394"/>
                <a:gd name="T45" fmla="*/ 1535 h 2470"/>
                <a:gd name="T46" fmla="*/ 1199 w 1394"/>
                <a:gd name="T47" fmla="*/ 1472 h 2470"/>
                <a:gd name="T48" fmla="*/ 1277 w 1394"/>
                <a:gd name="T49" fmla="*/ 1371 h 2470"/>
                <a:gd name="T50" fmla="*/ 1345 w 1394"/>
                <a:gd name="T51" fmla="*/ 1251 h 2470"/>
                <a:gd name="T52" fmla="*/ 1385 w 1394"/>
                <a:gd name="T53" fmla="*/ 1124 h 2470"/>
                <a:gd name="T54" fmla="*/ 1390 w 1394"/>
                <a:gd name="T55" fmla="*/ 933 h 2470"/>
                <a:gd name="T56" fmla="*/ 1372 w 1394"/>
                <a:gd name="T57" fmla="*/ 642 h 2470"/>
                <a:gd name="T58" fmla="*/ 1350 w 1394"/>
                <a:gd name="T59" fmla="*/ 414 h 2470"/>
                <a:gd name="T60" fmla="*/ 1300 w 1394"/>
                <a:gd name="T61" fmla="*/ 262 h 2470"/>
                <a:gd name="T62" fmla="*/ 1223 w 1394"/>
                <a:gd name="T63" fmla="*/ 144 h 2470"/>
                <a:gd name="T64" fmla="*/ 1099 w 1394"/>
                <a:gd name="T65" fmla="*/ 49 h 2470"/>
                <a:gd name="T66" fmla="*/ 942 w 1394"/>
                <a:gd name="T67" fmla="*/ 4 h 2470"/>
                <a:gd name="T68" fmla="*/ 793 w 1394"/>
                <a:gd name="T69" fmla="*/ 10 h 2470"/>
                <a:gd name="T70" fmla="*/ 728 w 1394"/>
                <a:gd name="T71" fmla="*/ 21 h 2470"/>
                <a:gd name="T72" fmla="*/ 632 w 1394"/>
                <a:gd name="T73" fmla="*/ 84 h 2470"/>
                <a:gd name="T74" fmla="*/ 536 w 1394"/>
                <a:gd name="T75" fmla="*/ 204 h 2470"/>
                <a:gd name="T76" fmla="*/ 487 w 1394"/>
                <a:gd name="T77" fmla="*/ 296 h 2470"/>
                <a:gd name="T78" fmla="*/ 349 w 1394"/>
                <a:gd name="T79" fmla="*/ 605 h 2470"/>
                <a:gd name="T80" fmla="*/ 241 w 1394"/>
                <a:gd name="T81" fmla="*/ 809 h 2470"/>
                <a:gd name="T82" fmla="*/ 165 w 1394"/>
                <a:gd name="T83" fmla="*/ 839 h 2470"/>
                <a:gd name="T84" fmla="*/ 95 w 1394"/>
                <a:gd name="T85" fmla="*/ 799 h 2470"/>
                <a:gd name="T86" fmla="*/ 55 w 1394"/>
                <a:gd name="T87" fmla="*/ 803 h 2470"/>
                <a:gd name="T88" fmla="*/ 21 w 1394"/>
                <a:gd name="T89" fmla="*/ 834 h 2470"/>
                <a:gd name="T90" fmla="*/ 0 w 1394"/>
                <a:gd name="T91" fmla="*/ 924 h 2470"/>
                <a:gd name="T92" fmla="*/ 30 w 1394"/>
                <a:gd name="T93" fmla="*/ 1010 h 2470"/>
                <a:gd name="T94" fmla="*/ 109 w 1394"/>
                <a:gd name="T95" fmla="*/ 1109 h 2470"/>
                <a:gd name="T96" fmla="*/ 177 w 1394"/>
                <a:gd name="T97" fmla="*/ 1131 h 2470"/>
                <a:gd name="T98" fmla="*/ 256 w 1394"/>
                <a:gd name="T99" fmla="*/ 1140 h 2470"/>
                <a:gd name="T100" fmla="*/ 290 w 1394"/>
                <a:gd name="T101" fmla="*/ 1208 h 2470"/>
                <a:gd name="T102" fmla="*/ 428 w 1394"/>
                <a:gd name="T103" fmla="*/ 1364 h 24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394" h="2470">
                  <a:moveTo>
                    <a:pt x="474" y="1463"/>
                  </a:moveTo>
                  <a:lnTo>
                    <a:pt x="474" y="1463"/>
                  </a:lnTo>
                  <a:lnTo>
                    <a:pt x="480" y="1500"/>
                  </a:lnTo>
                  <a:lnTo>
                    <a:pt x="487" y="1544"/>
                  </a:lnTo>
                  <a:lnTo>
                    <a:pt x="496" y="1593"/>
                  </a:lnTo>
                  <a:lnTo>
                    <a:pt x="504" y="1643"/>
                  </a:lnTo>
                  <a:lnTo>
                    <a:pt x="510" y="1695"/>
                  </a:lnTo>
                  <a:lnTo>
                    <a:pt x="511" y="1720"/>
                  </a:lnTo>
                  <a:lnTo>
                    <a:pt x="511" y="1744"/>
                  </a:lnTo>
                  <a:lnTo>
                    <a:pt x="510" y="1766"/>
                  </a:lnTo>
                  <a:lnTo>
                    <a:pt x="507" y="1787"/>
                  </a:lnTo>
                  <a:lnTo>
                    <a:pt x="502" y="1807"/>
                  </a:lnTo>
                  <a:lnTo>
                    <a:pt x="495" y="1824"/>
                  </a:lnTo>
                  <a:lnTo>
                    <a:pt x="495" y="1824"/>
                  </a:lnTo>
                  <a:lnTo>
                    <a:pt x="489" y="1835"/>
                  </a:lnTo>
                  <a:lnTo>
                    <a:pt x="479" y="1847"/>
                  </a:lnTo>
                  <a:lnTo>
                    <a:pt x="468" y="1858"/>
                  </a:lnTo>
                  <a:lnTo>
                    <a:pt x="455" y="1869"/>
                  </a:lnTo>
                  <a:lnTo>
                    <a:pt x="440" y="1880"/>
                  </a:lnTo>
                  <a:lnTo>
                    <a:pt x="424" y="1889"/>
                  </a:lnTo>
                  <a:lnTo>
                    <a:pt x="406" y="1898"/>
                  </a:lnTo>
                  <a:lnTo>
                    <a:pt x="388" y="1906"/>
                  </a:lnTo>
                  <a:lnTo>
                    <a:pt x="350" y="1921"/>
                  </a:lnTo>
                  <a:lnTo>
                    <a:pt x="315" y="1932"/>
                  </a:lnTo>
                  <a:lnTo>
                    <a:pt x="297" y="1935"/>
                  </a:lnTo>
                  <a:lnTo>
                    <a:pt x="281" y="1937"/>
                  </a:lnTo>
                  <a:lnTo>
                    <a:pt x="266" y="1939"/>
                  </a:lnTo>
                  <a:lnTo>
                    <a:pt x="253" y="1939"/>
                  </a:lnTo>
                  <a:lnTo>
                    <a:pt x="259" y="1967"/>
                  </a:lnTo>
                  <a:lnTo>
                    <a:pt x="259" y="1967"/>
                  </a:lnTo>
                  <a:lnTo>
                    <a:pt x="295" y="2001"/>
                  </a:lnTo>
                  <a:lnTo>
                    <a:pt x="331" y="2038"/>
                  </a:lnTo>
                  <a:lnTo>
                    <a:pt x="365" y="2076"/>
                  </a:lnTo>
                  <a:lnTo>
                    <a:pt x="399" y="2116"/>
                  </a:lnTo>
                  <a:lnTo>
                    <a:pt x="433" y="2155"/>
                  </a:lnTo>
                  <a:lnTo>
                    <a:pt x="468" y="2193"/>
                  </a:lnTo>
                  <a:lnTo>
                    <a:pt x="505" y="2230"/>
                  </a:lnTo>
                  <a:lnTo>
                    <a:pt x="524" y="2248"/>
                  </a:lnTo>
                  <a:lnTo>
                    <a:pt x="544" y="2266"/>
                  </a:lnTo>
                  <a:lnTo>
                    <a:pt x="544" y="2266"/>
                  </a:lnTo>
                  <a:lnTo>
                    <a:pt x="586" y="2300"/>
                  </a:lnTo>
                  <a:lnTo>
                    <a:pt x="632" y="2332"/>
                  </a:lnTo>
                  <a:lnTo>
                    <a:pt x="679" y="2363"/>
                  </a:lnTo>
                  <a:lnTo>
                    <a:pt x="730" y="2392"/>
                  </a:lnTo>
                  <a:lnTo>
                    <a:pt x="756" y="2405"/>
                  </a:lnTo>
                  <a:lnTo>
                    <a:pt x="781" y="2418"/>
                  </a:lnTo>
                  <a:lnTo>
                    <a:pt x="808" y="2428"/>
                  </a:lnTo>
                  <a:lnTo>
                    <a:pt x="834" y="2439"/>
                  </a:lnTo>
                  <a:lnTo>
                    <a:pt x="861" y="2448"/>
                  </a:lnTo>
                  <a:lnTo>
                    <a:pt x="888" y="2457"/>
                  </a:lnTo>
                  <a:lnTo>
                    <a:pt x="916" y="2462"/>
                  </a:lnTo>
                  <a:lnTo>
                    <a:pt x="942" y="2467"/>
                  </a:lnTo>
                  <a:lnTo>
                    <a:pt x="942" y="2467"/>
                  </a:lnTo>
                  <a:lnTo>
                    <a:pt x="958" y="2468"/>
                  </a:lnTo>
                  <a:lnTo>
                    <a:pt x="976" y="2470"/>
                  </a:lnTo>
                  <a:lnTo>
                    <a:pt x="992" y="2470"/>
                  </a:lnTo>
                  <a:lnTo>
                    <a:pt x="1009" y="2468"/>
                  </a:lnTo>
                  <a:lnTo>
                    <a:pt x="1025" y="2467"/>
                  </a:lnTo>
                  <a:lnTo>
                    <a:pt x="1040" y="2464"/>
                  </a:lnTo>
                  <a:lnTo>
                    <a:pt x="1071" y="2457"/>
                  </a:lnTo>
                  <a:lnTo>
                    <a:pt x="1100" y="2445"/>
                  </a:lnTo>
                  <a:lnTo>
                    <a:pt x="1127" y="2431"/>
                  </a:lnTo>
                  <a:lnTo>
                    <a:pt x="1140" y="2423"/>
                  </a:lnTo>
                  <a:lnTo>
                    <a:pt x="1152" y="2414"/>
                  </a:lnTo>
                  <a:lnTo>
                    <a:pt x="1164" y="2405"/>
                  </a:lnTo>
                  <a:lnTo>
                    <a:pt x="1174" y="2394"/>
                  </a:lnTo>
                  <a:lnTo>
                    <a:pt x="1184" y="2384"/>
                  </a:lnTo>
                  <a:lnTo>
                    <a:pt x="1195" y="2372"/>
                  </a:lnTo>
                  <a:lnTo>
                    <a:pt x="1204" y="2360"/>
                  </a:lnTo>
                  <a:lnTo>
                    <a:pt x="1211" y="2347"/>
                  </a:lnTo>
                  <a:lnTo>
                    <a:pt x="1218" y="2334"/>
                  </a:lnTo>
                  <a:lnTo>
                    <a:pt x="1224" y="2321"/>
                  </a:lnTo>
                  <a:lnTo>
                    <a:pt x="1230" y="2306"/>
                  </a:lnTo>
                  <a:lnTo>
                    <a:pt x="1236" y="2291"/>
                  </a:lnTo>
                  <a:lnTo>
                    <a:pt x="1239" y="2276"/>
                  </a:lnTo>
                  <a:lnTo>
                    <a:pt x="1242" y="2260"/>
                  </a:lnTo>
                  <a:lnTo>
                    <a:pt x="1243" y="2245"/>
                  </a:lnTo>
                  <a:lnTo>
                    <a:pt x="1245" y="2227"/>
                  </a:lnTo>
                  <a:lnTo>
                    <a:pt x="1245" y="2211"/>
                  </a:lnTo>
                  <a:lnTo>
                    <a:pt x="1243" y="2193"/>
                  </a:lnTo>
                  <a:lnTo>
                    <a:pt x="1241" y="2176"/>
                  </a:lnTo>
                  <a:lnTo>
                    <a:pt x="1238" y="2158"/>
                  </a:lnTo>
                  <a:lnTo>
                    <a:pt x="1238" y="2158"/>
                  </a:lnTo>
                  <a:lnTo>
                    <a:pt x="1232" y="2142"/>
                  </a:lnTo>
                  <a:lnTo>
                    <a:pt x="1226" y="2125"/>
                  </a:lnTo>
                  <a:lnTo>
                    <a:pt x="1218" y="2109"/>
                  </a:lnTo>
                  <a:lnTo>
                    <a:pt x="1209" y="2093"/>
                  </a:lnTo>
                  <a:lnTo>
                    <a:pt x="1199" y="2076"/>
                  </a:lnTo>
                  <a:lnTo>
                    <a:pt x="1189" y="2062"/>
                  </a:lnTo>
                  <a:lnTo>
                    <a:pt x="1176" y="2047"/>
                  </a:lnTo>
                  <a:lnTo>
                    <a:pt x="1164" y="2032"/>
                  </a:lnTo>
                  <a:lnTo>
                    <a:pt x="1149" y="2019"/>
                  </a:lnTo>
                  <a:lnTo>
                    <a:pt x="1136" y="2006"/>
                  </a:lnTo>
                  <a:lnTo>
                    <a:pt x="1121" y="1992"/>
                  </a:lnTo>
                  <a:lnTo>
                    <a:pt x="1105" y="1982"/>
                  </a:lnTo>
                  <a:lnTo>
                    <a:pt x="1090" y="1971"/>
                  </a:lnTo>
                  <a:lnTo>
                    <a:pt x="1074" y="1961"/>
                  </a:lnTo>
                  <a:lnTo>
                    <a:pt x="1059" y="1952"/>
                  </a:lnTo>
                  <a:lnTo>
                    <a:pt x="1043" y="1946"/>
                  </a:lnTo>
                  <a:lnTo>
                    <a:pt x="1043" y="1911"/>
                  </a:lnTo>
                  <a:lnTo>
                    <a:pt x="1043" y="1911"/>
                  </a:lnTo>
                  <a:lnTo>
                    <a:pt x="1046" y="1883"/>
                  </a:lnTo>
                  <a:lnTo>
                    <a:pt x="1047" y="1855"/>
                  </a:lnTo>
                  <a:lnTo>
                    <a:pt x="1047" y="1825"/>
                  </a:lnTo>
                  <a:lnTo>
                    <a:pt x="1047" y="1795"/>
                  </a:lnTo>
                  <a:lnTo>
                    <a:pt x="1041" y="1738"/>
                  </a:lnTo>
                  <a:lnTo>
                    <a:pt x="1035" y="1679"/>
                  </a:lnTo>
                  <a:lnTo>
                    <a:pt x="1035" y="1679"/>
                  </a:lnTo>
                  <a:lnTo>
                    <a:pt x="1031" y="1627"/>
                  </a:lnTo>
                  <a:lnTo>
                    <a:pt x="1029" y="1602"/>
                  </a:lnTo>
                  <a:lnTo>
                    <a:pt x="1029" y="1578"/>
                  </a:lnTo>
                  <a:lnTo>
                    <a:pt x="1031" y="1549"/>
                  </a:lnTo>
                  <a:lnTo>
                    <a:pt x="1031" y="1549"/>
                  </a:lnTo>
                  <a:lnTo>
                    <a:pt x="1059" y="1543"/>
                  </a:lnTo>
                  <a:lnTo>
                    <a:pt x="1087" y="1535"/>
                  </a:lnTo>
                  <a:lnTo>
                    <a:pt x="1112" y="1526"/>
                  </a:lnTo>
                  <a:lnTo>
                    <a:pt x="1137" y="1514"/>
                  </a:lnTo>
                  <a:lnTo>
                    <a:pt x="1159" y="1503"/>
                  </a:lnTo>
                  <a:lnTo>
                    <a:pt x="1180" y="1488"/>
                  </a:lnTo>
                  <a:lnTo>
                    <a:pt x="1199" y="1472"/>
                  </a:lnTo>
                  <a:lnTo>
                    <a:pt x="1217" y="1452"/>
                  </a:lnTo>
                  <a:lnTo>
                    <a:pt x="1217" y="1452"/>
                  </a:lnTo>
                  <a:lnTo>
                    <a:pt x="1238" y="1424"/>
                  </a:lnTo>
                  <a:lnTo>
                    <a:pt x="1258" y="1398"/>
                  </a:lnTo>
                  <a:lnTo>
                    <a:pt x="1277" y="1371"/>
                  </a:lnTo>
                  <a:lnTo>
                    <a:pt x="1294" y="1346"/>
                  </a:lnTo>
                  <a:lnTo>
                    <a:pt x="1308" y="1321"/>
                  </a:lnTo>
                  <a:lnTo>
                    <a:pt x="1322" y="1297"/>
                  </a:lnTo>
                  <a:lnTo>
                    <a:pt x="1335" y="1273"/>
                  </a:lnTo>
                  <a:lnTo>
                    <a:pt x="1345" y="1251"/>
                  </a:lnTo>
                  <a:lnTo>
                    <a:pt x="1354" y="1229"/>
                  </a:lnTo>
                  <a:lnTo>
                    <a:pt x="1363" y="1207"/>
                  </a:lnTo>
                  <a:lnTo>
                    <a:pt x="1370" y="1186"/>
                  </a:lnTo>
                  <a:lnTo>
                    <a:pt x="1376" y="1165"/>
                  </a:lnTo>
                  <a:lnTo>
                    <a:pt x="1385" y="1124"/>
                  </a:lnTo>
                  <a:lnTo>
                    <a:pt x="1391" y="1086"/>
                  </a:lnTo>
                  <a:lnTo>
                    <a:pt x="1394" y="1047"/>
                  </a:lnTo>
                  <a:lnTo>
                    <a:pt x="1394" y="1009"/>
                  </a:lnTo>
                  <a:lnTo>
                    <a:pt x="1393" y="970"/>
                  </a:lnTo>
                  <a:lnTo>
                    <a:pt x="1390" y="933"/>
                  </a:lnTo>
                  <a:lnTo>
                    <a:pt x="1382" y="855"/>
                  </a:lnTo>
                  <a:lnTo>
                    <a:pt x="1378" y="813"/>
                  </a:lnTo>
                  <a:lnTo>
                    <a:pt x="1376" y="772"/>
                  </a:lnTo>
                  <a:lnTo>
                    <a:pt x="1376" y="772"/>
                  </a:lnTo>
                  <a:lnTo>
                    <a:pt x="1372" y="642"/>
                  </a:lnTo>
                  <a:lnTo>
                    <a:pt x="1369" y="577"/>
                  </a:lnTo>
                  <a:lnTo>
                    <a:pt x="1363" y="512"/>
                  </a:lnTo>
                  <a:lnTo>
                    <a:pt x="1360" y="479"/>
                  </a:lnTo>
                  <a:lnTo>
                    <a:pt x="1356" y="447"/>
                  </a:lnTo>
                  <a:lnTo>
                    <a:pt x="1350" y="414"/>
                  </a:lnTo>
                  <a:lnTo>
                    <a:pt x="1342" y="383"/>
                  </a:lnTo>
                  <a:lnTo>
                    <a:pt x="1335" y="352"/>
                  </a:lnTo>
                  <a:lnTo>
                    <a:pt x="1325" y="321"/>
                  </a:lnTo>
                  <a:lnTo>
                    <a:pt x="1313" y="291"/>
                  </a:lnTo>
                  <a:lnTo>
                    <a:pt x="1300" y="262"/>
                  </a:lnTo>
                  <a:lnTo>
                    <a:pt x="1300" y="262"/>
                  </a:lnTo>
                  <a:lnTo>
                    <a:pt x="1282" y="228"/>
                  </a:lnTo>
                  <a:lnTo>
                    <a:pt x="1264" y="198"/>
                  </a:lnTo>
                  <a:lnTo>
                    <a:pt x="1243" y="170"/>
                  </a:lnTo>
                  <a:lnTo>
                    <a:pt x="1223" y="144"/>
                  </a:lnTo>
                  <a:lnTo>
                    <a:pt x="1201" y="121"/>
                  </a:lnTo>
                  <a:lnTo>
                    <a:pt x="1177" y="99"/>
                  </a:lnTo>
                  <a:lnTo>
                    <a:pt x="1152" y="80"/>
                  </a:lnTo>
                  <a:lnTo>
                    <a:pt x="1127" y="64"/>
                  </a:lnTo>
                  <a:lnTo>
                    <a:pt x="1099" y="49"/>
                  </a:lnTo>
                  <a:lnTo>
                    <a:pt x="1071" y="36"/>
                  </a:lnTo>
                  <a:lnTo>
                    <a:pt x="1040" y="25"/>
                  </a:lnTo>
                  <a:lnTo>
                    <a:pt x="1009" y="16"/>
                  </a:lnTo>
                  <a:lnTo>
                    <a:pt x="976" y="9"/>
                  </a:lnTo>
                  <a:lnTo>
                    <a:pt x="942" y="4"/>
                  </a:lnTo>
                  <a:lnTo>
                    <a:pt x="907" y="2"/>
                  </a:lnTo>
                  <a:lnTo>
                    <a:pt x="870" y="0"/>
                  </a:lnTo>
                  <a:lnTo>
                    <a:pt x="806" y="10"/>
                  </a:lnTo>
                  <a:lnTo>
                    <a:pt x="806" y="10"/>
                  </a:lnTo>
                  <a:lnTo>
                    <a:pt x="793" y="10"/>
                  </a:lnTo>
                  <a:lnTo>
                    <a:pt x="781" y="9"/>
                  </a:lnTo>
                  <a:lnTo>
                    <a:pt x="768" y="10"/>
                  </a:lnTo>
                  <a:lnTo>
                    <a:pt x="755" y="13"/>
                  </a:lnTo>
                  <a:lnTo>
                    <a:pt x="741" y="16"/>
                  </a:lnTo>
                  <a:lnTo>
                    <a:pt x="728" y="21"/>
                  </a:lnTo>
                  <a:lnTo>
                    <a:pt x="716" y="25"/>
                  </a:lnTo>
                  <a:lnTo>
                    <a:pt x="703" y="33"/>
                  </a:lnTo>
                  <a:lnTo>
                    <a:pt x="679" y="47"/>
                  </a:lnTo>
                  <a:lnTo>
                    <a:pt x="656" y="65"/>
                  </a:lnTo>
                  <a:lnTo>
                    <a:pt x="632" y="84"/>
                  </a:lnTo>
                  <a:lnTo>
                    <a:pt x="611" y="107"/>
                  </a:lnTo>
                  <a:lnTo>
                    <a:pt x="591" y="130"/>
                  </a:lnTo>
                  <a:lnTo>
                    <a:pt x="572" y="154"/>
                  </a:lnTo>
                  <a:lnTo>
                    <a:pt x="554" y="179"/>
                  </a:lnTo>
                  <a:lnTo>
                    <a:pt x="536" y="204"/>
                  </a:lnTo>
                  <a:lnTo>
                    <a:pt x="521" y="229"/>
                  </a:lnTo>
                  <a:lnTo>
                    <a:pt x="508" y="253"/>
                  </a:lnTo>
                  <a:lnTo>
                    <a:pt x="498" y="275"/>
                  </a:lnTo>
                  <a:lnTo>
                    <a:pt x="487" y="296"/>
                  </a:lnTo>
                  <a:lnTo>
                    <a:pt x="487" y="296"/>
                  </a:lnTo>
                  <a:lnTo>
                    <a:pt x="421" y="453"/>
                  </a:lnTo>
                  <a:lnTo>
                    <a:pt x="387" y="531"/>
                  </a:lnTo>
                  <a:lnTo>
                    <a:pt x="368" y="568"/>
                  </a:lnTo>
                  <a:lnTo>
                    <a:pt x="349" y="605"/>
                  </a:lnTo>
                  <a:lnTo>
                    <a:pt x="349" y="605"/>
                  </a:lnTo>
                  <a:lnTo>
                    <a:pt x="318" y="673"/>
                  </a:lnTo>
                  <a:lnTo>
                    <a:pt x="300" y="708"/>
                  </a:lnTo>
                  <a:lnTo>
                    <a:pt x="282" y="742"/>
                  </a:lnTo>
                  <a:lnTo>
                    <a:pt x="261" y="777"/>
                  </a:lnTo>
                  <a:lnTo>
                    <a:pt x="241" y="809"/>
                  </a:lnTo>
                  <a:lnTo>
                    <a:pt x="219" y="839"/>
                  </a:lnTo>
                  <a:lnTo>
                    <a:pt x="205" y="852"/>
                  </a:lnTo>
                  <a:lnTo>
                    <a:pt x="194" y="865"/>
                  </a:lnTo>
                  <a:lnTo>
                    <a:pt x="194" y="865"/>
                  </a:lnTo>
                  <a:lnTo>
                    <a:pt x="165" y="839"/>
                  </a:lnTo>
                  <a:lnTo>
                    <a:pt x="151" y="825"/>
                  </a:lnTo>
                  <a:lnTo>
                    <a:pt x="133" y="813"/>
                  </a:lnTo>
                  <a:lnTo>
                    <a:pt x="114" y="803"/>
                  </a:lnTo>
                  <a:lnTo>
                    <a:pt x="105" y="800"/>
                  </a:lnTo>
                  <a:lnTo>
                    <a:pt x="95" y="799"/>
                  </a:lnTo>
                  <a:lnTo>
                    <a:pt x="86" y="797"/>
                  </a:lnTo>
                  <a:lnTo>
                    <a:pt x="75" y="797"/>
                  </a:lnTo>
                  <a:lnTo>
                    <a:pt x="65" y="799"/>
                  </a:lnTo>
                  <a:lnTo>
                    <a:pt x="55" y="803"/>
                  </a:lnTo>
                  <a:lnTo>
                    <a:pt x="55" y="803"/>
                  </a:lnTo>
                  <a:lnTo>
                    <a:pt x="46" y="808"/>
                  </a:lnTo>
                  <a:lnTo>
                    <a:pt x="38" y="812"/>
                  </a:lnTo>
                  <a:lnTo>
                    <a:pt x="33" y="818"/>
                  </a:lnTo>
                  <a:lnTo>
                    <a:pt x="27" y="825"/>
                  </a:lnTo>
                  <a:lnTo>
                    <a:pt x="21" y="834"/>
                  </a:lnTo>
                  <a:lnTo>
                    <a:pt x="16" y="843"/>
                  </a:lnTo>
                  <a:lnTo>
                    <a:pt x="9" y="862"/>
                  </a:lnTo>
                  <a:lnTo>
                    <a:pt x="5" y="883"/>
                  </a:lnTo>
                  <a:lnTo>
                    <a:pt x="2" y="904"/>
                  </a:lnTo>
                  <a:lnTo>
                    <a:pt x="0" y="924"/>
                  </a:lnTo>
                  <a:lnTo>
                    <a:pt x="3" y="942"/>
                  </a:lnTo>
                  <a:lnTo>
                    <a:pt x="3" y="942"/>
                  </a:lnTo>
                  <a:lnTo>
                    <a:pt x="7" y="964"/>
                  </a:lnTo>
                  <a:lnTo>
                    <a:pt x="18" y="987"/>
                  </a:lnTo>
                  <a:lnTo>
                    <a:pt x="30" y="1010"/>
                  </a:lnTo>
                  <a:lnTo>
                    <a:pt x="43" y="1034"/>
                  </a:lnTo>
                  <a:lnTo>
                    <a:pt x="59" y="1056"/>
                  </a:lnTo>
                  <a:lnTo>
                    <a:pt x="75" y="1075"/>
                  </a:lnTo>
                  <a:lnTo>
                    <a:pt x="93" y="1094"/>
                  </a:lnTo>
                  <a:lnTo>
                    <a:pt x="109" y="1109"/>
                  </a:lnTo>
                  <a:lnTo>
                    <a:pt x="109" y="1109"/>
                  </a:lnTo>
                  <a:lnTo>
                    <a:pt x="127" y="1120"/>
                  </a:lnTo>
                  <a:lnTo>
                    <a:pt x="143" y="1127"/>
                  </a:lnTo>
                  <a:lnTo>
                    <a:pt x="160" y="1130"/>
                  </a:lnTo>
                  <a:lnTo>
                    <a:pt x="177" y="1131"/>
                  </a:lnTo>
                  <a:lnTo>
                    <a:pt x="194" y="1130"/>
                  </a:lnTo>
                  <a:lnTo>
                    <a:pt x="211" y="1126"/>
                  </a:lnTo>
                  <a:lnTo>
                    <a:pt x="229" y="1120"/>
                  </a:lnTo>
                  <a:lnTo>
                    <a:pt x="248" y="1112"/>
                  </a:lnTo>
                  <a:lnTo>
                    <a:pt x="256" y="1140"/>
                  </a:lnTo>
                  <a:lnTo>
                    <a:pt x="256" y="1140"/>
                  </a:lnTo>
                  <a:lnTo>
                    <a:pt x="263" y="1157"/>
                  </a:lnTo>
                  <a:lnTo>
                    <a:pt x="270" y="1174"/>
                  </a:lnTo>
                  <a:lnTo>
                    <a:pt x="279" y="1191"/>
                  </a:lnTo>
                  <a:lnTo>
                    <a:pt x="290" y="1208"/>
                  </a:lnTo>
                  <a:lnTo>
                    <a:pt x="313" y="1241"/>
                  </a:lnTo>
                  <a:lnTo>
                    <a:pt x="340" y="1273"/>
                  </a:lnTo>
                  <a:lnTo>
                    <a:pt x="368" y="1306"/>
                  </a:lnTo>
                  <a:lnTo>
                    <a:pt x="397" y="1336"/>
                  </a:lnTo>
                  <a:lnTo>
                    <a:pt x="428" y="1364"/>
                  </a:lnTo>
                  <a:lnTo>
                    <a:pt x="459" y="1392"/>
                  </a:lnTo>
                  <a:lnTo>
                    <a:pt x="474" y="1463"/>
                  </a:lnTo>
                  <a:close/>
                </a:path>
              </a:pathLst>
            </a:custGeom>
            <a:solidFill>
              <a:srgbClr val="F5DBC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4" name="Freeform 31">
              <a:extLst>
                <a:ext uri="{FF2B5EF4-FFF2-40B4-BE49-F238E27FC236}">
                  <a16:creationId xmlns:a16="http://schemas.microsoft.com/office/drawing/2014/main" id="{67980E82-F0B1-8B20-20B3-785B7CB71F1B}"/>
                </a:ext>
              </a:extLst>
            </p:cNvPr>
            <p:cNvSpPr>
              <a:spLocks/>
            </p:cNvSpPr>
            <p:nvPr/>
          </p:nvSpPr>
          <p:spPr bwMode="auto">
            <a:xfrm>
              <a:off x="2450" y="1041"/>
              <a:ext cx="464" cy="823"/>
            </a:xfrm>
            <a:custGeom>
              <a:avLst/>
              <a:gdLst>
                <a:gd name="T0" fmla="*/ 496 w 1394"/>
                <a:gd name="T1" fmla="*/ 1593 h 2470"/>
                <a:gd name="T2" fmla="*/ 510 w 1394"/>
                <a:gd name="T3" fmla="*/ 1766 h 2470"/>
                <a:gd name="T4" fmla="*/ 489 w 1394"/>
                <a:gd name="T5" fmla="*/ 1835 h 2470"/>
                <a:gd name="T6" fmla="*/ 424 w 1394"/>
                <a:gd name="T7" fmla="*/ 1889 h 2470"/>
                <a:gd name="T8" fmla="*/ 297 w 1394"/>
                <a:gd name="T9" fmla="*/ 1935 h 2470"/>
                <a:gd name="T10" fmla="*/ 259 w 1394"/>
                <a:gd name="T11" fmla="*/ 1967 h 2470"/>
                <a:gd name="T12" fmla="*/ 433 w 1394"/>
                <a:gd name="T13" fmla="*/ 2155 h 2470"/>
                <a:gd name="T14" fmla="*/ 544 w 1394"/>
                <a:gd name="T15" fmla="*/ 2266 h 2470"/>
                <a:gd name="T16" fmla="*/ 756 w 1394"/>
                <a:gd name="T17" fmla="*/ 2405 h 2470"/>
                <a:gd name="T18" fmla="*/ 888 w 1394"/>
                <a:gd name="T19" fmla="*/ 2457 h 2470"/>
                <a:gd name="T20" fmla="*/ 976 w 1394"/>
                <a:gd name="T21" fmla="*/ 2470 h 2470"/>
                <a:gd name="T22" fmla="*/ 1071 w 1394"/>
                <a:gd name="T23" fmla="*/ 2457 h 2470"/>
                <a:gd name="T24" fmla="*/ 1164 w 1394"/>
                <a:gd name="T25" fmla="*/ 2405 h 2470"/>
                <a:gd name="T26" fmla="*/ 1211 w 1394"/>
                <a:gd name="T27" fmla="*/ 2347 h 2470"/>
                <a:gd name="T28" fmla="*/ 1239 w 1394"/>
                <a:gd name="T29" fmla="*/ 2276 h 2470"/>
                <a:gd name="T30" fmla="*/ 1243 w 1394"/>
                <a:gd name="T31" fmla="*/ 2193 h 2470"/>
                <a:gd name="T32" fmla="*/ 1226 w 1394"/>
                <a:gd name="T33" fmla="*/ 2125 h 2470"/>
                <a:gd name="T34" fmla="*/ 1176 w 1394"/>
                <a:gd name="T35" fmla="*/ 2047 h 2470"/>
                <a:gd name="T36" fmla="*/ 1105 w 1394"/>
                <a:gd name="T37" fmla="*/ 1982 h 2470"/>
                <a:gd name="T38" fmla="*/ 1043 w 1394"/>
                <a:gd name="T39" fmla="*/ 1911 h 2470"/>
                <a:gd name="T40" fmla="*/ 1047 w 1394"/>
                <a:gd name="T41" fmla="*/ 1795 h 2470"/>
                <a:gd name="T42" fmla="*/ 1029 w 1394"/>
                <a:gd name="T43" fmla="*/ 1602 h 2470"/>
                <a:gd name="T44" fmla="*/ 1087 w 1394"/>
                <a:gd name="T45" fmla="*/ 1535 h 2470"/>
                <a:gd name="T46" fmla="*/ 1199 w 1394"/>
                <a:gd name="T47" fmla="*/ 1472 h 2470"/>
                <a:gd name="T48" fmla="*/ 1277 w 1394"/>
                <a:gd name="T49" fmla="*/ 1371 h 2470"/>
                <a:gd name="T50" fmla="*/ 1345 w 1394"/>
                <a:gd name="T51" fmla="*/ 1251 h 2470"/>
                <a:gd name="T52" fmla="*/ 1385 w 1394"/>
                <a:gd name="T53" fmla="*/ 1124 h 2470"/>
                <a:gd name="T54" fmla="*/ 1390 w 1394"/>
                <a:gd name="T55" fmla="*/ 933 h 2470"/>
                <a:gd name="T56" fmla="*/ 1372 w 1394"/>
                <a:gd name="T57" fmla="*/ 642 h 2470"/>
                <a:gd name="T58" fmla="*/ 1350 w 1394"/>
                <a:gd name="T59" fmla="*/ 414 h 2470"/>
                <a:gd name="T60" fmla="*/ 1300 w 1394"/>
                <a:gd name="T61" fmla="*/ 262 h 2470"/>
                <a:gd name="T62" fmla="*/ 1223 w 1394"/>
                <a:gd name="T63" fmla="*/ 144 h 2470"/>
                <a:gd name="T64" fmla="*/ 1099 w 1394"/>
                <a:gd name="T65" fmla="*/ 49 h 2470"/>
                <a:gd name="T66" fmla="*/ 942 w 1394"/>
                <a:gd name="T67" fmla="*/ 4 h 2470"/>
                <a:gd name="T68" fmla="*/ 793 w 1394"/>
                <a:gd name="T69" fmla="*/ 10 h 2470"/>
                <a:gd name="T70" fmla="*/ 728 w 1394"/>
                <a:gd name="T71" fmla="*/ 21 h 2470"/>
                <a:gd name="T72" fmla="*/ 632 w 1394"/>
                <a:gd name="T73" fmla="*/ 84 h 2470"/>
                <a:gd name="T74" fmla="*/ 536 w 1394"/>
                <a:gd name="T75" fmla="*/ 204 h 2470"/>
                <a:gd name="T76" fmla="*/ 487 w 1394"/>
                <a:gd name="T77" fmla="*/ 296 h 2470"/>
                <a:gd name="T78" fmla="*/ 349 w 1394"/>
                <a:gd name="T79" fmla="*/ 605 h 2470"/>
                <a:gd name="T80" fmla="*/ 241 w 1394"/>
                <a:gd name="T81" fmla="*/ 809 h 2470"/>
                <a:gd name="T82" fmla="*/ 165 w 1394"/>
                <a:gd name="T83" fmla="*/ 839 h 2470"/>
                <a:gd name="T84" fmla="*/ 95 w 1394"/>
                <a:gd name="T85" fmla="*/ 799 h 2470"/>
                <a:gd name="T86" fmla="*/ 55 w 1394"/>
                <a:gd name="T87" fmla="*/ 803 h 2470"/>
                <a:gd name="T88" fmla="*/ 21 w 1394"/>
                <a:gd name="T89" fmla="*/ 834 h 2470"/>
                <a:gd name="T90" fmla="*/ 0 w 1394"/>
                <a:gd name="T91" fmla="*/ 924 h 2470"/>
                <a:gd name="T92" fmla="*/ 30 w 1394"/>
                <a:gd name="T93" fmla="*/ 1010 h 2470"/>
                <a:gd name="T94" fmla="*/ 109 w 1394"/>
                <a:gd name="T95" fmla="*/ 1109 h 2470"/>
                <a:gd name="T96" fmla="*/ 177 w 1394"/>
                <a:gd name="T97" fmla="*/ 1131 h 2470"/>
                <a:gd name="T98" fmla="*/ 256 w 1394"/>
                <a:gd name="T99" fmla="*/ 1140 h 2470"/>
                <a:gd name="T100" fmla="*/ 290 w 1394"/>
                <a:gd name="T101" fmla="*/ 1208 h 2470"/>
                <a:gd name="T102" fmla="*/ 428 w 1394"/>
                <a:gd name="T103" fmla="*/ 1364 h 24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394" h="2470">
                  <a:moveTo>
                    <a:pt x="474" y="1463"/>
                  </a:moveTo>
                  <a:lnTo>
                    <a:pt x="474" y="1463"/>
                  </a:lnTo>
                  <a:lnTo>
                    <a:pt x="480" y="1500"/>
                  </a:lnTo>
                  <a:lnTo>
                    <a:pt x="487" y="1544"/>
                  </a:lnTo>
                  <a:lnTo>
                    <a:pt x="496" y="1593"/>
                  </a:lnTo>
                  <a:lnTo>
                    <a:pt x="504" y="1643"/>
                  </a:lnTo>
                  <a:lnTo>
                    <a:pt x="510" y="1695"/>
                  </a:lnTo>
                  <a:lnTo>
                    <a:pt x="511" y="1720"/>
                  </a:lnTo>
                  <a:lnTo>
                    <a:pt x="511" y="1744"/>
                  </a:lnTo>
                  <a:lnTo>
                    <a:pt x="510" y="1766"/>
                  </a:lnTo>
                  <a:lnTo>
                    <a:pt x="507" y="1787"/>
                  </a:lnTo>
                  <a:lnTo>
                    <a:pt x="502" y="1807"/>
                  </a:lnTo>
                  <a:lnTo>
                    <a:pt x="495" y="1824"/>
                  </a:lnTo>
                  <a:lnTo>
                    <a:pt x="495" y="1824"/>
                  </a:lnTo>
                  <a:lnTo>
                    <a:pt x="489" y="1835"/>
                  </a:lnTo>
                  <a:lnTo>
                    <a:pt x="479" y="1847"/>
                  </a:lnTo>
                  <a:lnTo>
                    <a:pt x="468" y="1858"/>
                  </a:lnTo>
                  <a:lnTo>
                    <a:pt x="455" y="1869"/>
                  </a:lnTo>
                  <a:lnTo>
                    <a:pt x="440" y="1880"/>
                  </a:lnTo>
                  <a:lnTo>
                    <a:pt x="424" y="1889"/>
                  </a:lnTo>
                  <a:lnTo>
                    <a:pt x="406" y="1898"/>
                  </a:lnTo>
                  <a:lnTo>
                    <a:pt x="388" y="1906"/>
                  </a:lnTo>
                  <a:lnTo>
                    <a:pt x="350" y="1921"/>
                  </a:lnTo>
                  <a:lnTo>
                    <a:pt x="315" y="1932"/>
                  </a:lnTo>
                  <a:lnTo>
                    <a:pt x="297" y="1935"/>
                  </a:lnTo>
                  <a:lnTo>
                    <a:pt x="281" y="1937"/>
                  </a:lnTo>
                  <a:lnTo>
                    <a:pt x="266" y="1939"/>
                  </a:lnTo>
                  <a:lnTo>
                    <a:pt x="253" y="1939"/>
                  </a:lnTo>
                  <a:lnTo>
                    <a:pt x="259" y="1967"/>
                  </a:lnTo>
                  <a:lnTo>
                    <a:pt x="259" y="1967"/>
                  </a:lnTo>
                  <a:lnTo>
                    <a:pt x="295" y="2001"/>
                  </a:lnTo>
                  <a:lnTo>
                    <a:pt x="331" y="2038"/>
                  </a:lnTo>
                  <a:lnTo>
                    <a:pt x="365" y="2076"/>
                  </a:lnTo>
                  <a:lnTo>
                    <a:pt x="399" y="2116"/>
                  </a:lnTo>
                  <a:lnTo>
                    <a:pt x="433" y="2155"/>
                  </a:lnTo>
                  <a:lnTo>
                    <a:pt x="468" y="2193"/>
                  </a:lnTo>
                  <a:lnTo>
                    <a:pt x="505" y="2230"/>
                  </a:lnTo>
                  <a:lnTo>
                    <a:pt x="524" y="2248"/>
                  </a:lnTo>
                  <a:lnTo>
                    <a:pt x="544" y="2266"/>
                  </a:lnTo>
                  <a:lnTo>
                    <a:pt x="544" y="2266"/>
                  </a:lnTo>
                  <a:lnTo>
                    <a:pt x="586" y="2300"/>
                  </a:lnTo>
                  <a:lnTo>
                    <a:pt x="632" y="2332"/>
                  </a:lnTo>
                  <a:lnTo>
                    <a:pt x="679" y="2363"/>
                  </a:lnTo>
                  <a:lnTo>
                    <a:pt x="730" y="2392"/>
                  </a:lnTo>
                  <a:lnTo>
                    <a:pt x="756" y="2405"/>
                  </a:lnTo>
                  <a:lnTo>
                    <a:pt x="781" y="2418"/>
                  </a:lnTo>
                  <a:lnTo>
                    <a:pt x="808" y="2428"/>
                  </a:lnTo>
                  <a:lnTo>
                    <a:pt x="834" y="2439"/>
                  </a:lnTo>
                  <a:lnTo>
                    <a:pt x="861" y="2448"/>
                  </a:lnTo>
                  <a:lnTo>
                    <a:pt x="888" y="2457"/>
                  </a:lnTo>
                  <a:lnTo>
                    <a:pt x="916" y="2462"/>
                  </a:lnTo>
                  <a:lnTo>
                    <a:pt x="942" y="2467"/>
                  </a:lnTo>
                  <a:lnTo>
                    <a:pt x="942" y="2467"/>
                  </a:lnTo>
                  <a:lnTo>
                    <a:pt x="958" y="2468"/>
                  </a:lnTo>
                  <a:lnTo>
                    <a:pt x="976" y="2470"/>
                  </a:lnTo>
                  <a:lnTo>
                    <a:pt x="992" y="2470"/>
                  </a:lnTo>
                  <a:lnTo>
                    <a:pt x="1009" y="2468"/>
                  </a:lnTo>
                  <a:lnTo>
                    <a:pt x="1025" y="2467"/>
                  </a:lnTo>
                  <a:lnTo>
                    <a:pt x="1040" y="2464"/>
                  </a:lnTo>
                  <a:lnTo>
                    <a:pt x="1071" y="2457"/>
                  </a:lnTo>
                  <a:lnTo>
                    <a:pt x="1100" y="2445"/>
                  </a:lnTo>
                  <a:lnTo>
                    <a:pt x="1127" y="2431"/>
                  </a:lnTo>
                  <a:lnTo>
                    <a:pt x="1140" y="2423"/>
                  </a:lnTo>
                  <a:lnTo>
                    <a:pt x="1152" y="2414"/>
                  </a:lnTo>
                  <a:lnTo>
                    <a:pt x="1164" y="2405"/>
                  </a:lnTo>
                  <a:lnTo>
                    <a:pt x="1174" y="2394"/>
                  </a:lnTo>
                  <a:lnTo>
                    <a:pt x="1184" y="2384"/>
                  </a:lnTo>
                  <a:lnTo>
                    <a:pt x="1195" y="2372"/>
                  </a:lnTo>
                  <a:lnTo>
                    <a:pt x="1204" y="2360"/>
                  </a:lnTo>
                  <a:lnTo>
                    <a:pt x="1211" y="2347"/>
                  </a:lnTo>
                  <a:lnTo>
                    <a:pt x="1218" y="2334"/>
                  </a:lnTo>
                  <a:lnTo>
                    <a:pt x="1224" y="2321"/>
                  </a:lnTo>
                  <a:lnTo>
                    <a:pt x="1230" y="2306"/>
                  </a:lnTo>
                  <a:lnTo>
                    <a:pt x="1236" y="2291"/>
                  </a:lnTo>
                  <a:lnTo>
                    <a:pt x="1239" y="2276"/>
                  </a:lnTo>
                  <a:lnTo>
                    <a:pt x="1242" y="2260"/>
                  </a:lnTo>
                  <a:lnTo>
                    <a:pt x="1243" y="2245"/>
                  </a:lnTo>
                  <a:lnTo>
                    <a:pt x="1245" y="2227"/>
                  </a:lnTo>
                  <a:lnTo>
                    <a:pt x="1245" y="2211"/>
                  </a:lnTo>
                  <a:lnTo>
                    <a:pt x="1243" y="2193"/>
                  </a:lnTo>
                  <a:lnTo>
                    <a:pt x="1241" y="2176"/>
                  </a:lnTo>
                  <a:lnTo>
                    <a:pt x="1238" y="2158"/>
                  </a:lnTo>
                  <a:lnTo>
                    <a:pt x="1238" y="2158"/>
                  </a:lnTo>
                  <a:lnTo>
                    <a:pt x="1232" y="2142"/>
                  </a:lnTo>
                  <a:lnTo>
                    <a:pt x="1226" y="2125"/>
                  </a:lnTo>
                  <a:lnTo>
                    <a:pt x="1218" y="2109"/>
                  </a:lnTo>
                  <a:lnTo>
                    <a:pt x="1209" y="2093"/>
                  </a:lnTo>
                  <a:lnTo>
                    <a:pt x="1199" y="2076"/>
                  </a:lnTo>
                  <a:lnTo>
                    <a:pt x="1189" y="2062"/>
                  </a:lnTo>
                  <a:lnTo>
                    <a:pt x="1176" y="2047"/>
                  </a:lnTo>
                  <a:lnTo>
                    <a:pt x="1164" y="2032"/>
                  </a:lnTo>
                  <a:lnTo>
                    <a:pt x="1149" y="2019"/>
                  </a:lnTo>
                  <a:lnTo>
                    <a:pt x="1136" y="2006"/>
                  </a:lnTo>
                  <a:lnTo>
                    <a:pt x="1121" y="1992"/>
                  </a:lnTo>
                  <a:lnTo>
                    <a:pt x="1105" y="1982"/>
                  </a:lnTo>
                  <a:lnTo>
                    <a:pt x="1090" y="1971"/>
                  </a:lnTo>
                  <a:lnTo>
                    <a:pt x="1074" y="1961"/>
                  </a:lnTo>
                  <a:lnTo>
                    <a:pt x="1059" y="1952"/>
                  </a:lnTo>
                  <a:lnTo>
                    <a:pt x="1043" y="1946"/>
                  </a:lnTo>
                  <a:lnTo>
                    <a:pt x="1043" y="1911"/>
                  </a:lnTo>
                  <a:lnTo>
                    <a:pt x="1043" y="1911"/>
                  </a:lnTo>
                  <a:lnTo>
                    <a:pt x="1046" y="1883"/>
                  </a:lnTo>
                  <a:lnTo>
                    <a:pt x="1047" y="1855"/>
                  </a:lnTo>
                  <a:lnTo>
                    <a:pt x="1047" y="1825"/>
                  </a:lnTo>
                  <a:lnTo>
                    <a:pt x="1047" y="1795"/>
                  </a:lnTo>
                  <a:lnTo>
                    <a:pt x="1041" y="1738"/>
                  </a:lnTo>
                  <a:lnTo>
                    <a:pt x="1035" y="1679"/>
                  </a:lnTo>
                  <a:lnTo>
                    <a:pt x="1035" y="1679"/>
                  </a:lnTo>
                  <a:lnTo>
                    <a:pt x="1031" y="1627"/>
                  </a:lnTo>
                  <a:lnTo>
                    <a:pt x="1029" y="1602"/>
                  </a:lnTo>
                  <a:lnTo>
                    <a:pt x="1029" y="1578"/>
                  </a:lnTo>
                  <a:lnTo>
                    <a:pt x="1031" y="1549"/>
                  </a:lnTo>
                  <a:lnTo>
                    <a:pt x="1031" y="1549"/>
                  </a:lnTo>
                  <a:lnTo>
                    <a:pt x="1059" y="1543"/>
                  </a:lnTo>
                  <a:lnTo>
                    <a:pt x="1087" y="1535"/>
                  </a:lnTo>
                  <a:lnTo>
                    <a:pt x="1112" y="1526"/>
                  </a:lnTo>
                  <a:lnTo>
                    <a:pt x="1137" y="1514"/>
                  </a:lnTo>
                  <a:lnTo>
                    <a:pt x="1159" y="1503"/>
                  </a:lnTo>
                  <a:lnTo>
                    <a:pt x="1180" y="1488"/>
                  </a:lnTo>
                  <a:lnTo>
                    <a:pt x="1199" y="1472"/>
                  </a:lnTo>
                  <a:lnTo>
                    <a:pt x="1217" y="1452"/>
                  </a:lnTo>
                  <a:lnTo>
                    <a:pt x="1217" y="1452"/>
                  </a:lnTo>
                  <a:lnTo>
                    <a:pt x="1238" y="1424"/>
                  </a:lnTo>
                  <a:lnTo>
                    <a:pt x="1258" y="1398"/>
                  </a:lnTo>
                  <a:lnTo>
                    <a:pt x="1277" y="1371"/>
                  </a:lnTo>
                  <a:lnTo>
                    <a:pt x="1294" y="1346"/>
                  </a:lnTo>
                  <a:lnTo>
                    <a:pt x="1308" y="1321"/>
                  </a:lnTo>
                  <a:lnTo>
                    <a:pt x="1322" y="1297"/>
                  </a:lnTo>
                  <a:lnTo>
                    <a:pt x="1335" y="1273"/>
                  </a:lnTo>
                  <a:lnTo>
                    <a:pt x="1345" y="1251"/>
                  </a:lnTo>
                  <a:lnTo>
                    <a:pt x="1354" y="1229"/>
                  </a:lnTo>
                  <a:lnTo>
                    <a:pt x="1363" y="1207"/>
                  </a:lnTo>
                  <a:lnTo>
                    <a:pt x="1370" y="1186"/>
                  </a:lnTo>
                  <a:lnTo>
                    <a:pt x="1376" y="1165"/>
                  </a:lnTo>
                  <a:lnTo>
                    <a:pt x="1385" y="1124"/>
                  </a:lnTo>
                  <a:lnTo>
                    <a:pt x="1391" y="1086"/>
                  </a:lnTo>
                  <a:lnTo>
                    <a:pt x="1394" y="1047"/>
                  </a:lnTo>
                  <a:lnTo>
                    <a:pt x="1394" y="1009"/>
                  </a:lnTo>
                  <a:lnTo>
                    <a:pt x="1393" y="970"/>
                  </a:lnTo>
                  <a:lnTo>
                    <a:pt x="1390" y="933"/>
                  </a:lnTo>
                  <a:lnTo>
                    <a:pt x="1382" y="855"/>
                  </a:lnTo>
                  <a:lnTo>
                    <a:pt x="1378" y="813"/>
                  </a:lnTo>
                  <a:lnTo>
                    <a:pt x="1376" y="772"/>
                  </a:lnTo>
                  <a:lnTo>
                    <a:pt x="1376" y="772"/>
                  </a:lnTo>
                  <a:lnTo>
                    <a:pt x="1372" y="642"/>
                  </a:lnTo>
                  <a:lnTo>
                    <a:pt x="1369" y="577"/>
                  </a:lnTo>
                  <a:lnTo>
                    <a:pt x="1363" y="512"/>
                  </a:lnTo>
                  <a:lnTo>
                    <a:pt x="1360" y="479"/>
                  </a:lnTo>
                  <a:lnTo>
                    <a:pt x="1356" y="447"/>
                  </a:lnTo>
                  <a:lnTo>
                    <a:pt x="1350" y="414"/>
                  </a:lnTo>
                  <a:lnTo>
                    <a:pt x="1342" y="383"/>
                  </a:lnTo>
                  <a:lnTo>
                    <a:pt x="1335" y="352"/>
                  </a:lnTo>
                  <a:lnTo>
                    <a:pt x="1325" y="321"/>
                  </a:lnTo>
                  <a:lnTo>
                    <a:pt x="1313" y="291"/>
                  </a:lnTo>
                  <a:lnTo>
                    <a:pt x="1300" y="262"/>
                  </a:lnTo>
                  <a:lnTo>
                    <a:pt x="1300" y="262"/>
                  </a:lnTo>
                  <a:lnTo>
                    <a:pt x="1282" y="228"/>
                  </a:lnTo>
                  <a:lnTo>
                    <a:pt x="1264" y="198"/>
                  </a:lnTo>
                  <a:lnTo>
                    <a:pt x="1243" y="170"/>
                  </a:lnTo>
                  <a:lnTo>
                    <a:pt x="1223" y="144"/>
                  </a:lnTo>
                  <a:lnTo>
                    <a:pt x="1201" y="121"/>
                  </a:lnTo>
                  <a:lnTo>
                    <a:pt x="1177" y="99"/>
                  </a:lnTo>
                  <a:lnTo>
                    <a:pt x="1152" y="80"/>
                  </a:lnTo>
                  <a:lnTo>
                    <a:pt x="1127" y="64"/>
                  </a:lnTo>
                  <a:lnTo>
                    <a:pt x="1099" y="49"/>
                  </a:lnTo>
                  <a:lnTo>
                    <a:pt x="1071" y="36"/>
                  </a:lnTo>
                  <a:lnTo>
                    <a:pt x="1040" y="25"/>
                  </a:lnTo>
                  <a:lnTo>
                    <a:pt x="1009" y="16"/>
                  </a:lnTo>
                  <a:lnTo>
                    <a:pt x="976" y="9"/>
                  </a:lnTo>
                  <a:lnTo>
                    <a:pt x="942" y="4"/>
                  </a:lnTo>
                  <a:lnTo>
                    <a:pt x="907" y="2"/>
                  </a:lnTo>
                  <a:lnTo>
                    <a:pt x="870" y="0"/>
                  </a:lnTo>
                  <a:lnTo>
                    <a:pt x="806" y="10"/>
                  </a:lnTo>
                  <a:lnTo>
                    <a:pt x="806" y="10"/>
                  </a:lnTo>
                  <a:lnTo>
                    <a:pt x="793" y="10"/>
                  </a:lnTo>
                  <a:lnTo>
                    <a:pt x="781" y="9"/>
                  </a:lnTo>
                  <a:lnTo>
                    <a:pt x="768" y="10"/>
                  </a:lnTo>
                  <a:lnTo>
                    <a:pt x="755" y="13"/>
                  </a:lnTo>
                  <a:lnTo>
                    <a:pt x="741" y="16"/>
                  </a:lnTo>
                  <a:lnTo>
                    <a:pt x="728" y="21"/>
                  </a:lnTo>
                  <a:lnTo>
                    <a:pt x="716" y="25"/>
                  </a:lnTo>
                  <a:lnTo>
                    <a:pt x="703" y="33"/>
                  </a:lnTo>
                  <a:lnTo>
                    <a:pt x="679" y="47"/>
                  </a:lnTo>
                  <a:lnTo>
                    <a:pt x="656" y="65"/>
                  </a:lnTo>
                  <a:lnTo>
                    <a:pt x="632" y="84"/>
                  </a:lnTo>
                  <a:lnTo>
                    <a:pt x="611" y="107"/>
                  </a:lnTo>
                  <a:lnTo>
                    <a:pt x="591" y="130"/>
                  </a:lnTo>
                  <a:lnTo>
                    <a:pt x="572" y="154"/>
                  </a:lnTo>
                  <a:lnTo>
                    <a:pt x="554" y="179"/>
                  </a:lnTo>
                  <a:lnTo>
                    <a:pt x="536" y="204"/>
                  </a:lnTo>
                  <a:lnTo>
                    <a:pt x="521" y="229"/>
                  </a:lnTo>
                  <a:lnTo>
                    <a:pt x="508" y="253"/>
                  </a:lnTo>
                  <a:lnTo>
                    <a:pt x="498" y="275"/>
                  </a:lnTo>
                  <a:lnTo>
                    <a:pt x="487" y="296"/>
                  </a:lnTo>
                  <a:lnTo>
                    <a:pt x="487" y="296"/>
                  </a:lnTo>
                  <a:lnTo>
                    <a:pt x="421" y="453"/>
                  </a:lnTo>
                  <a:lnTo>
                    <a:pt x="387" y="531"/>
                  </a:lnTo>
                  <a:lnTo>
                    <a:pt x="368" y="568"/>
                  </a:lnTo>
                  <a:lnTo>
                    <a:pt x="349" y="605"/>
                  </a:lnTo>
                  <a:lnTo>
                    <a:pt x="349" y="605"/>
                  </a:lnTo>
                  <a:lnTo>
                    <a:pt x="318" y="673"/>
                  </a:lnTo>
                  <a:lnTo>
                    <a:pt x="300" y="708"/>
                  </a:lnTo>
                  <a:lnTo>
                    <a:pt x="282" y="742"/>
                  </a:lnTo>
                  <a:lnTo>
                    <a:pt x="261" y="777"/>
                  </a:lnTo>
                  <a:lnTo>
                    <a:pt x="241" y="809"/>
                  </a:lnTo>
                  <a:lnTo>
                    <a:pt x="219" y="839"/>
                  </a:lnTo>
                  <a:lnTo>
                    <a:pt x="205" y="852"/>
                  </a:lnTo>
                  <a:lnTo>
                    <a:pt x="194" y="865"/>
                  </a:lnTo>
                  <a:lnTo>
                    <a:pt x="194" y="865"/>
                  </a:lnTo>
                  <a:lnTo>
                    <a:pt x="165" y="839"/>
                  </a:lnTo>
                  <a:lnTo>
                    <a:pt x="151" y="825"/>
                  </a:lnTo>
                  <a:lnTo>
                    <a:pt x="133" y="813"/>
                  </a:lnTo>
                  <a:lnTo>
                    <a:pt x="114" y="803"/>
                  </a:lnTo>
                  <a:lnTo>
                    <a:pt x="105" y="800"/>
                  </a:lnTo>
                  <a:lnTo>
                    <a:pt x="95" y="799"/>
                  </a:lnTo>
                  <a:lnTo>
                    <a:pt x="86" y="797"/>
                  </a:lnTo>
                  <a:lnTo>
                    <a:pt x="75" y="797"/>
                  </a:lnTo>
                  <a:lnTo>
                    <a:pt x="65" y="799"/>
                  </a:lnTo>
                  <a:lnTo>
                    <a:pt x="55" y="803"/>
                  </a:lnTo>
                  <a:lnTo>
                    <a:pt x="55" y="803"/>
                  </a:lnTo>
                  <a:lnTo>
                    <a:pt x="46" y="808"/>
                  </a:lnTo>
                  <a:lnTo>
                    <a:pt x="38" y="812"/>
                  </a:lnTo>
                  <a:lnTo>
                    <a:pt x="33" y="818"/>
                  </a:lnTo>
                  <a:lnTo>
                    <a:pt x="27" y="825"/>
                  </a:lnTo>
                  <a:lnTo>
                    <a:pt x="21" y="834"/>
                  </a:lnTo>
                  <a:lnTo>
                    <a:pt x="16" y="843"/>
                  </a:lnTo>
                  <a:lnTo>
                    <a:pt x="9" y="862"/>
                  </a:lnTo>
                  <a:lnTo>
                    <a:pt x="5" y="883"/>
                  </a:lnTo>
                  <a:lnTo>
                    <a:pt x="2" y="904"/>
                  </a:lnTo>
                  <a:lnTo>
                    <a:pt x="0" y="924"/>
                  </a:lnTo>
                  <a:lnTo>
                    <a:pt x="3" y="942"/>
                  </a:lnTo>
                  <a:lnTo>
                    <a:pt x="3" y="942"/>
                  </a:lnTo>
                  <a:lnTo>
                    <a:pt x="7" y="964"/>
                  </a:lnTo>
                  <a:lnTo>
                    <a:pt x="18" y="987"/>
                  </a:lnTo>
                  <a:lnTo>
                    <a:pt x="30" y="1010"/>
                  </a:lnTo>
                  <a:lnTo>
                    <a:pt x="43" y="1034"/>
                  </a:lnTo>
                  <a:lnTo>
                    <a:pt x="59" y="1056"/>
                  </a:lnTo>
                  <a:lnTo>
                    <a:pt x="75" y="1075"/>
                  </a:lnTo>
                  <a:lnTo>
                    <a:pt x="93" y="1094"/>
                  </a:lnTo>
                  <a:lnTo>
                    <a:pt x="109" y="1109"/>
                  </a:lnTo>
                  <a:lnTo>
                    <a:pt x="109" y="1109"/>
                  </a:lnTo>
                  <a:lnTo>
                    <a:pt x="127" y="1120"/>
                  </a:lnTo>
                  <a:lnTo>
                    <a:pt x="143" y="1127"/>
                  </a:lnTo>
                  <a:lnTo>
                    <a:pt x="160" y="1130"/>
                  </a:lnTo>
                  <a:lnTo>
                    <a:pt x="177" y="1131"/>
                  </a:lnTo>
                  <a:lnTo>
                    <a:pt x="194" y="1130"/>
                  </a:lnTo>
                  <a:lnTo>
                    <a:pt x="211" y="1126"/>
                  </a:lnTo>
                  <a:lnTo>
                    <a:pt x="229" y="1120"/>
                  </a:lnTo>
                  <a:lnTo>
                    <a:pt x="248" y="1112"/>
                  </a:lnTo>
                  <a:lnTo>
                    <a:pt x="256" y="1140"/>
                  </a:lnTo>
                  <a:lnTo>
                    <a:pt x="256" y="1140"/>
                  </a:lnTo>
                  <a:lnTo>
                    <a:pt x="263" y="1157"/>
                  </a:lnTo>
                  <a:lnTo>
                    <a:pt x="270" y="1174"/>
                  </a:lnTo>
                  <a:lnTo>
                    <a:pt x="279" y="1191"/>
                  </a:lnTo>
                  <a:lnTo>
                    <a:pt x="290" y="1208"/>
                  </a:lnTo>
                  <a:lnTo>
                    <a:pt x="313" y="1241"/>
                  </a:lnTo>
                  <a:lnTo>
                    <a:pt x="340" y="1273"/>
                  </a:lnTo>
                  <a:lnTo>
                    <a:pt x="368" y="1306"/>
                  </a:lnTo>
                  <a:lnTo>
                    <a:pt x="397" y="1336"/>
                  </a:lnTo>
                  <a:lnTo>
                    <a:pt x="428" y="1364"/>
                  </a:lnTo>
                  <a:lnTo>
                    <a:pt x="459" y="1392"/>
                  </a:lnTo>
                  <a:lnTo>
                    <a:pt x="474" y="1463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5" name="Freeform 32">
              <a:extLst>
                <a:ext uri="{FF2B5EF4-FFF2-40B4-BE49-F238E27FC236}">
                  <a16:creationId xmlns:a16="http://schemas.microsoft.com/office/drawing/2014/main" id="{D2A183F3-CDEE-33E1-551A-2DA6DC11F6A3}"/>
                </a:ext>
              </a:extLst>
            </p:cNvPr>
            <p:cNvSpPr>
              <a:spLocks/>
            </p:cNvSpPr>
            <p:nvPr/>
          </p:nvSpPr>
          <p:spPr bwMode="auto">
            <a:xfrm>
              <a:off x="1360" y="227"/>
              <a:ext cx="981" cy="1485"/>
            </a:xfrm>
            <a:custGeom>
              <a:avLst/>
              <a:gdLst>
                <a:gd name="T0" fmla="*/ 323 w 2943"/>
                <a:gd name="T1" fmla="*/ 438 h 4455"/>
                <a:gd name="T2" fmla="*/ 209 w 2943"/>
                <a:gd name="T3" fmla="*/ 238 h 4455"/>
                <a:gd name="T4" fmla="*/ 199 w 2943"/>
                <a:gd name="T5" fmla="*/ 92 h 4455"/>
                <a:gd name="T6" fmla="*/ 239 w 2943"/>
                <a:gd name="T7" fmla="*/ 59 h 4455"/>
                <a:gd name="T8" fmla="*/ 370 w 2943"/>
                <a:gd name="T9" fmla="*/ 198 h 4455"/>
                <a:gd name="T10" fmla="*/ 508 w 2943"/>
                <a:gd name="T11" fmla="*/ 400 h 4455"/>
                <a:gd name="T12" fmla="*/ 633 w 2943"/>
                <a:gd name="T13" fmla="*/ 558 h 4455"/>
                <a:gd name="T14" fmla="*/ 553 w 2943"/>
                <a:gd name="T15" fmla="*/ 301 h 4455"/>
                <a:gd name="T16" fmla="*/ 502 w 2943"/>
                <a:gd name="T17" fmla="*/ 101 h 4455"/>
                <a:gd name="T18" fmla="*/ 528 w 2943"/>
                <a:gd name="T19" fmla="*/ 17 h 4455"/>
                <a:gd name="T20" fmla="*/ 581 w 2943"/>
                <a:gd name="T21" fmla="*/ 5 h 4455"/>
                <a:gd name="T22" fmla="*/ 663 w 2943"/>
                <a:gd name="T23" fmla="*/ 93 h 4455"/>
                <a:gd name="T24" fmla="*/ 825 w 2943"/>
                <a:gd name="T25" fmla="*/ 437 h 4455"/>
                <a:gd name="T26" fmla="*/ 905 w 2943"/>
                <a:gd name="T27" fmla="*/ 601 h 4455"/>
                <a:gd name="T28" fmla="*/ 955 w 2943"/>
                <a:gd name="T29" fmla="*/ 608 h 4455"/>
                <a:gd name="T30" fmla="*/ 1041 w 2943"/>
                <a:gd name="T31" fmla="*/ 475 h 4455"/>
                <a:gd name="T32" fmla="*/ 1101 w 2943"/>
                <a:gd name="T33" fmla="*/ 335 h 4455"/>
                <a:gd name="T34" fmla="*/ 1149 w 2943"/>
                <a:gd name="T35" fmla="*/ 323 h 4455"/>
                <a:gd name="T36" fmla="*/ 1177 w 2943"/>
                <a:gd name="T37" fmla="*/ 374 h 4455"/>
                <a:gd name="T38" fmla="*/ 1140 w 2943"/>
                <a:gd name="T39" fmla="*/ 533 h 4455"/>
                <a:gd name="T40" fmla="*/ 1094 w 2943"/>
                <a:gd name="T41" fmla="*/ 734 h 4455"/>
                <a:gd name="T42" fmla="*/ 1067 w 2943"/>
                <a:gd name="T43" fmla="*/ 985 h 4455"/>
                <a:gd name="T44" fmla="*/ 1069 w 2943"/>
                <a:gd name="T45" fmla="*/ 1136 h 4455"/>
                <a:gd name="T46" fmla="*/ 1104 w 2943"/>
                <a:gd name="T47" fmla="*/ 1210 h 4455"/>
                <a:gd name="T48" fmla="*/ 1366 w 2943"/>
                <a:gd name="T49" fmla="*/ 1599 h 4455"/>
                <a:gd name="T50" fmla="*/ 1887 w 2943"/>
                <a:gd name="T51" fmla="*/ 2266 h 4455"/>
                <a:gd name="T52" fmla="*/ 2105 w 2943"/>
                <a:gd name="T53" fmla="*/ 2551 h 4455"/>
                <a:gd name="T54" fmla="*/ 2284 w 2943"/>
                <a:gd name="T55" fmla="*/ 2938 h 4455"/>
                <a:gd name="T56" fmla="*/ 2492 w 2943"/>
                <a:gd name="T57" fmla="*/ 3250 h 4455"/>
                <a:gd name="T58" fmla="*/ 2643 w 2943"/>
                <a:gd name="T59" fmla="*/ 3488 h 4455"/>
                <a:gd name="T60" fmla="*/ 2810 w 2943"/>
                <a:gd name="T61" fmla="*/ 3668 h 4455"/>
                <a:gd name="T62" fmla="*/ 2941 w 2943"/>
                <a:gd name="T63" fmla="*/ 3940 h 4455"/>
                <a:gd name="T64" fmla="*/ 2888 w 2943"/>
                <a:gd name="T65" fmla="*/ 4128 h 4455"/>
                <a:gd name="T66" fmla="*/ 2761 w 2943"/>
                <a:gd name="T67" fmla="*/ 4340 h 4455"/>
                <a:gd name="T68" fmla="*/ 2627 w 2943"/>
                <a:gd name="T69" fmla="*/ 4449 h 4455"/>
                <a:gd name="T70" fmla="*/ 2379 w 2943"/>
                <a:gd name="T71" fmla="*/ 4079 h 4455"/>
                <a:gd name="T72" fmla="*/ 2162 w 2943"/>
                <a:gd name="T73" fmla="*/ 3687 h 4455"/>
                <a:gd name="T74" fmla="*/ 1835 w 2943"/>
                <a:gd name="T75" fmla="*/ 3125 h 4455"/>
                <a:gd name="T76" fmla="*/ 1400 w 2943"/>
                <a:gd name="T77" fmla="*/ 2489 h 4455"/>
                <a:gd name="T78" fmla="*/ 1116 w 2943"/>
                <a:gd name="T79" fmla="*/ 1953 h 4455"/>
                <a:gd name="T80" fmla="*/ 862 w 2943"/>
                <a:gd name="T81" fmla="*/ 1435 h 4455"/>
                <a:gd name="T82" fmla="*/ 728 w 2943"/>
                <a:gd name="T83" fmla="*/ 1259 h 4455"/>
                <a:gd name="T84" fmla="*/ 505 w 2943"/>
                <a:gd name="T85" fmla="*/ 1127 h 4455"/>
                <a:gd name="T86" fmla="*/ 289 w 2943"/>
                <a:gd name="T87" fmla="*/ 945 h 4455"/>
                <a:gd name="T88" fmla="*/ 134 w 2943"/>
                <a:gd name="T89" fmla="*/ 823 h 4455"/>
                <a:gd name="T90" fmla="*/ 25 w 2943"/>
                <a:gd name="T91" fmla="*/ 738 h 4455"/>
                <a:gd name="T92" fmla="*/ 3 w 2943"/>
                <a:gd name="T93" fmla="*/ 660 h 4455"/>
                <a:gd name="T94" fmla="*/ 69 w 2943"/>
                <a:gd name="T95" fmla="*/ 636 h 4455"/>
                <a:gd name="T96" fmla="*/ 212 w 2943"/>
                <a:gd name="T97" fmla="*/ 694 h 4455"/>
                <a:gd name="T98" fmla="*/ 286 w 2943"/>
                <a:gd name="T99" fmla="*/ 682 h 4455"/>
                <a:gd name="T100" fmla="*/ 180 w 2943"/>
                <a:gd name="T101" fmla="*/ 598 h 4455"/>
                <a:gd name="T102" fmla="*/ 45 w 2943"/>
                <a:gd name="T103" fmla="*/ 448 h 4455"/>
                <a:gd name="T104" fmla="*/ 41 w 2943"/>
                <a:gd name="T105" fmla="*/ 336 h 4455"/>
                <a:gd name="T106" fmla="*/ 103 w 2943"/>
                <a:gd name="T107" fmla="*/ 303 h 4455"/>
                <a:gd name="T108" fmla="*/ 220 w 2943"/>
                <a:gd name="T109" fmla="*/ 374 h 4455"/>
                <a:gd name="T110" fmla="*/ 301 w 2943"/>
                <a:gd name="T111" fmla="*/ 478 h 4455"/>
                <a:gd name="T112" fmla="*/ 460 w 2943"/>
                <a:gd name="T113" fmla="*/ 613 h 44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2943" h="4455">
                  <a:moveTo>
                    <a:pt x="460" y="613"/>
                  </a:moveTo>
                  <a:lnTo>
                    <a:pt x="460" y="613"/>
                  </a:lnTo>
                  <a:lnTo>
                    <a:pt x="421" y="564"/>
                  </a:lnTo>
                  <a:lnTo>
                    <a:pt x="379" y="515"/>
                  </a:lnTo>
                  <a:lnTo>
                    <a:pt x="360" y="490"/>
                  </a:lnTo>
                  <a:lnTo>
                    <a:pt x="341" y="465"/>
                  </a:lnTo>
                  <a:lnTo>
                    <a:pt x="323" y="438"/>
                  </a:lnTo>
                  <a:lnTo>
                    <a:pt x="305" y="410"/>
                  </a:lnTo>
                  <a:lnTo>
                    <a:pt x="305" y="410"/>
                  </a:lnTo>
                  <a:lnTo>
                    <a:pt x="263" y="339"/>
                  </a:lnTo>
                  <a:lnTo>
                    <a:pt x="239" y="301"/>
                  </a:lnTo>
                  <a:lnTo>
                    <a:pt x="229" y="280"/>
                  </a:lnTo>
                  <a:lnTo>
                    <a:pt x="218" y="259"/>
                  </a:lnTo>
                  <a:lnTo>
                    <a:pt x="209" y="238"/>
                  </a:lnTo>
                  <a:lnTo>
                    <a:pt x="202" y="218"/>
                  </a:lnTo>
                  <a:lnTo>
                    <a:pt x="196" y="197"/>
                  </a:lnTo>
                  <a:lnTo>
                    <a:pt x="192" y="176"/>
                  </a:lnTo>
                  <a:lnTo>
                    <a:pt x="190" y="156"/>
                  </a:lnTo>
                  <a:lnTo>
                    <a:pt x="190" y="133"/>
                  </a:lnTo>
                  <a:lnTo>
                    <a:pt x="193" y="113"/>
                  </a:lnTo>
                  <a:lnTo>
                    <a:pt x="199" y="92"/>
                  </a:lnTo>
                  <a:lnTo>
                    <a:pt x="199" y="92"/>
                  </a:lnTo>
                  <a:lnTo>
                    <a:pt x="203" y="79"/>
                  </a:lnTo>
                  <a:lnTo>
                    <a:pt x="209" y="68"/>
                  </a:lnTo>
                  <a:lnTo>
                    <a:pt x="215" y="61"/>
                  </a:lnTo>
                  <a:lnTo>
                    <a:pt x="223" y="57"/>
                  </a:lnTo>
                  <a:lnTo>
                    <a:pt x="230" y="57"/>
                  </a:lnTo>
                  <a:lnTo>
                    <a:pt x="239" y="59"/>
                  </a:lnTo>
                  <a:lnTo>
                    <a:pt x="248" y="65"/>
                  </a:lnTo>
                  <a:lnTo>
                    <a:pt x="260" y="74"/>
                  </a:lnTo>
                  <a:lnTo>
                    <a:pt x="260" y="74"/>
                  </a:lnTo>
                  <a:lnTo>
                    <a:pt x="289" y="102"/>
                  </a:lnTo>
                  <a:lnTo>
                    <a:pt x="317" y="133"/>
                  </a:lnTo>
                  <a:lnTo>
                    <a:pt x="344" y="166"/>
                  </a:lnTo>
                  <a:lnTo>
                    <a:pt x="370" y="198"/>
                  </a:lnTo>
                  <a:lnTo>
                    <a:pt x="370" y="198"/>
                  </a:lnTo>
                  <a:lnTo>
                    <a:pt x="404" y="243"/>
                  </a:lnTo>
                  <a:lnTo>
                    <a:pt x="437" y="289"/>
                  </a:lnTo>
                  <a:lnTo>
                    <a:pt x="468" y="335"/>
                  </a:lnTo>
                  <a:lnTo>
                    <a:pt x="497" y="383"/>
                  </a:lnTo>
                  <a:lnTo>
                    <a:pt x="497" y="383"/>
                  </a:lnTo>
                  <a:lnTo>
                    <a:pt x="508" y="400"/>
                  </a:lnTo>
                  <a:lnTo>
                    <a:pt x="519" y="417"/>
                  </a:lnTo>
                  <a:lnTo>
                    <a:pt x="543" y="453"/>
                  </a:lnTo>
                  <a:lnTo>
                    <a:pt x="568" y="488"/>
                  </a:lnTo>
                  <a:lnTo>
                    <a:pt x="579" y="506"/>
                  </a:lnTo>
                  <a:lnTo>
                    <a:pt x="587" y="524"/>
                  </a:lnTo>
                  <a:lnTo>
                    <a:pt x="633" y="558"/>
                  </a:lnTo>
                  <a:lnTo>
                    <a:pt x="633" y="558"/>
                  </a:lnTo>
                  <a:lnTo>
                    <a:pt x="620" y="521"/>
                  </a:lnTo>
                  <a:lnTo>
                    <a:pt x="608" y="482"/>
                  </a:lnTo>
                  <a:lnTo>
                    <a:pt x="598" y="444"/>
                  </a:lnTo>
                  <a:lnTo>
                    <a:pt x="584" y="406"/>
                  </a:lnTo>
                  <a:lnTo>
                    <a:pt x="584" y="406"/>
                  </a:lnTo>
                  <a:lnTo>
                    <a:pt x="568" y="352"/>
                  </a:lnTo>
                  <a:lnTo>
                    <a:pt x="553" y="301"/>
                  </a:lnTo>
                  <a:lnTo>
                    <a:pt x="539" y="247"/>
                  </a:lnTo>
                  <a:lnTo>
                    <a:pt x="522" y="196"/>
                  </a:lnTo>
                  <a:lnTo>
                    <a:pt x="522" y="196"/>
                  </a:lnTo>
                  <a:lnTo>
                    <a:pt x="512" y="159"/>
                  </a:lnTo>
                  <a:lnTo>
                    <a:pt x="508" y="139"/>
                  </a:lnTo>
                  <a:lnTo>
                    <a:pt x="505" y="120"/>
                  </a:lnTo>
                  <a:lnTo>
                    <a:pt x="502" y="101"/>
                  </a:lnTo>
                  <a:lnTo>
                    <a:pt x="502" y="83"/>
                  </a:lnTo>
                  <a:lnTo>
                    <a:pt x="505" y="64"/>
                  </a:lnTo>
                  <a:lnTo>
                    <a:pt x="511" y="46"/>
                  </a:lnTo>
                  <a:lnTo>
                    <a:pt x="511" y="46"/>
                  </a:lnTo>
                  <a:lnTo>
                    <a:pt x="517" y="34"/>
                  </a:lnTo>
                  <a:lnTo>
                    <a:pt x="522" y="24"/>
                  </a:lnTo>
                  <a:lnTo>
                    <a:pt x="528" y="17"/>
                  </a:lnTo>
                  <a:lnTo>
                    <a:pt x="536" y="11"/>
                  </a:lnTo>
                  <a:lnTo>
                    <a:pt x="543" y="5"/>
                  </a:lnTo>
                  <a:lnTo>
                    <a:pt x="550" y="2"/>
                  </a:lnTo>
                  <a:lnTo>
                    <a:pt x="558" y="2"/>
                  </a:lnTo>
                  <a:lnTo>
                    <a:pt x="565" y="0"/>
                  </a:lnTo>
                  <a:lnTo>
                    <a:pt x="573" y="2"/>
                  </a:lnTo>
                  <a:lnTo>
                    <a:pt x="581" y="5"/>
                  </a:lnTo>
                  <a:lnTo>
                    <a:pt x="589" y="9"/>
                  </a:lnTo>
                  <a:lnTo>
                    <a:pt x="598" y="14"/>
                  </a:lnTo>
                  <a:lnTo>
                    <a:pt x="613" y="25"/>
                  </a:lnTo>
                  <a:lnTo>
                    <a:pt x="627" y="42"/>
                  </a:lnTo>
                  <a:lnTo>
                    <a:pt x="627" y="42"/>
                  </a:lnTo>
                  <a:lnTo>
                    <a:pt x="645" y="68"/>
                  </a:lnTo>
                  <a:lnTo>
                    <a:pt x="663" y="93"/>
                  </a:lnTo>
                  <a:lnTo>
                    <a:pt x="680" y="120"/>
                  </a:lnTo>
                  <a:lnTo>
                    <a:pt x="695" y="148"/>
                  </a:lnTo>
                  <a:lnTo>
                    <a:pt x="725" y="203"/>
                  </a:lnTo>
                  <a:lnTo>
                    <a:pt x="751" y="261"/>
                  </a:lnTo>
                  <a:lnTo>
                    <a:pt x="776" y="320"/>
                  </a:lnTo>
                  <a:lnTo>
                    <a:pt x="802" y="377"/>
                  </a:lnTo>
                  <a:lnTo>
                    <a:pt x="825" y="437"/>
                  </a:lnTo>
                  <a:lnTo>
                    <a:pt x="850" y="494"/>
                  </a:lnTo>
                  <a:lnTo>
                    <a:pt x="850" y="494"/>
                  </a:lnTo>
                  <a:lnTo>
                    <a:pt x="866" y="534"/>
                  </a:lnTo>
                  <a:lnTo>
                    <a:pt x="878" y="558"/>
                  </a:lnTo>
                  <a:lnTo>
                    <a:pt x="890" y="582"/>
                  </a:lnTo>
                  <a:lnTo>
                    <a:pt x="898" y="592"/>
                  </a:lnTo>
                  <a:lnTo>
                    <a:pt x="905" y="601"/>
                  </a:lnTo>
                  <a:lnTo>
                    <a:pt x="912" y="608"/>
                  </a:lnTo>
                  <a:lnTo>
                    <a:pt x="921" y="614"/>
                  </a:lnTo>
                  <a:lnTo>
                    <a:pt x="929" y="617"/>
                  </a:lnTo>
                  <a:lnTo>
                    <a:pt x="937" y="617"/>
                  </a:lnTo>
                  <a:lnTo>
                    <a:pt x="946" y="614"/>
                  </a:lnTo>
                  <a:lnTo>
                    <a:pt x="955" y="608"/>
                  </a:lnTo>
                  <a:lnTo>
                    <a:pt x="955" y="608"/>
                  </a:lnTo>
                  <a:lnTo>
                    <a:pt x="970" y="593"/>
                  </a:lnTo>
                  <a:lnTo>
                    <a:pt x="985" y="576"/>
                  </a:lnTo>
                  <a:lnTo>
                    <a:pt x="998" y="558"/>
                  </a:lnTo>
                  <a:lnTo>
                    <a:pt x="1010" y="537"/>
                  </a:lnTo>
                  <a:lnTo>
                    <a:pt x="1022" y="516"/>
                  </a:lnTo>
                  <a:lnTo>
                    <a:pt x="1032" y="496"/>
                  </a:lnTo>
                  <a:lnTo>
                    <a:pt x="1041" y="475"/>
                  </a:lnTo>
                  <a:lnTo>
                    <a:pt x="1048" y="456"/>
                  </a:lnTo>
                  <a:lnTo>
                    <a:pt x="1048" y="456"/>
                  </a:lnTo>
                  <a:lnTo>
                    <a:pt x="1063" y="413"/>
                  </a:lnTo>
                  <a:lnTo>
                    <a:pt x="1073" y="385"/>
                  </a:lnTo>
                  <a:lnTo>
                    <a:pt x="1087" y="357"/>
                  </a:lnTo>
                  <a:lnTo>
                    <a:pt x="1094" y="345"/>
                  </a:lnTo>
                  <a:lnTo>
                    <a:pt x="1101" y="335"/>
                  </a:lnTo>
                  <a:lnTo>
                    <a:pt x="1110" y="326"/>
                  </a:lnTo>
                  <a:lnTo>
                    <a:pt x="1119" y="320"/>
                  </a:lnTo>
                  <a:lnTo>
                    <a:pt x="1128" y="317"/>
                  </a:lnTo>
                  <a:lnTo>
                    <a:pt x="1132" y="317"/>
                  </a:lnTo>
                  <a:lnTo>
                    <a:pt x="1138" y="318"/>
                  </a:lnTo>
                  <a:lnTo>
                    <a:pt x="1143" y="320"/>
                  </a:lnTo>
                  <a:lnTo>
                    <a:pt x="1149" y="323"/>
                  </a:lnTo>
                  <a:lnTo>
                    <a:pt x="1159" y="332"/>
                  </a:lnTo>
                  <a:lnTo>
                    <a:pt x="1159" y="332"/>
                  </a:lnTo>
                  <a:lnTo>
                    <a:pt x="1165" y="339"/>
                  </a:lnTo>
                  <a:lnTo>
                    <a:pt x="1169" y="348"/>
                  </a:lnTo>
                  <a:lnTo>
                    <a:pt x="1174" y="355"/>
                  </a:lnTo>
                  <a:lnTo>
                    <a:pt x="1175" y="364"/>
                  </a:lnTo>
                  <a:lnTo>
                    <a:pt x="1177" y="374"/>
                  </a:lnTo>
                  <a:lnTo>
                    <a:pt x="1178" y="383"/>
                  </a:lnTo>
                  <a:lnTo>
                    <a:pt x="1177" y="403"/>
                  </a:lnTo>
                  <a:lnTo>
                    <a:pt x="1174" y="423"/>
                  </a:lnTo>
                  <a:lnTo>
                    <a:pt x="1169" y="443"/>
                  </a:lnTo>
                  <a:lnTo>
                    <a:pt x="1159" y="478"/>
                  </a:lnTo>
                  <a:lnTo>
                    <a:pt x="1159" y="478"/>
                  </a:lnTo>
                  <a:lnTo>
                    <a:pt x="1140" y="533"/>
                  </a:lnTo>
                  <a:lnTo>
                    <a:pt x="1122" y="586"/>
                  </a:lnTo>
                  <a:lnTo>
                    <a:pt x="1113" y="613"/>
                  </a:lnTo>
                  <a:lnTo>
                    <a:pt x="1106" y="639"/>
                  </a:lnTo>
                  <a:lnTo>
                    <a:pt x="1100" y="667"/>
                  </a:lnTo>
                  <a:lnTo>
                    <a:pt x="1097" y="695"/>
                  </a:lnTo>
                  <a:lnTo>
                    <a:pt x="1097" y="695"/>
                  </a:lnTo>
                  <a:lnTo>
                    <a:pt x="1094" y="734"/>
                  </a:lnTo>
                  <a:lnTo>
                    <a:pt x="1092" y="774"/>
                  </a:lnTo>
                  <a:lnTo>
                    <a:pt x="1089" y="852"/>
                  </a:lnTo>
                  <a:lnTo>
                    <a:pt x="1089" y="852"/>
                  </a:lnTo>
                  <a:lnTo>
                    <a:pt x="1088" y="874"/>
                  </a:lnTo>
                  <a:lnTo>
                    <a:pt x="1085" y="897"/>
                  </a:lnTo>
                  <a:lnTo>
                    <a:pt x="1076" y="941"/>
                  </a:lnTo>
                  <a:lnTo>
                    <a:pt x="1067" y="985"/>
                  </a:lnTo>
                  <a:lnTo>
                    <a:pt x="1064" y="1006"/>
                  </a:lnTo>
                  <a:lnTo>
                    <a:pt x="1061" y="1028"/>
                  </a:lnTo>
                  <a:lnTo>
                    <a:pt x="1061" y="1028"/>
                  </a:lnTo>
                  <a:lnTo>
                    <a:pt x="1060" y="1056"/>
                  </a:lnTo>
                  <a:lnTo>
                    <a:pt x="1060" y="1083"/>
                  </a:lnTo>
                  <a:lnTo>
                    <a:pt x="1063" y="1110"/>
                  </a:lnTo>
                  <a:lnTo>
                    <a:pt x="1069" y="1136"/>
                  </a:lnTo>
                  <a:lnTo>
                    <a:pt x="1069" y="1136"/>
                  </a:lnTo>
                  <a:lnTo>
                    <a:pt x="1072" y="1146"/>
                  </a:lnTo>
                  <a:lnTo>
                    <a:pt x="1076" y="1155"/>
                  </a:lnTo>
                  <a:lnTo>
                    <a:pt x="1087" y="1173"/>
                  </a:lnTo>
                  <a:lnTo>
                    <a:pt x="1097" y="1191"/>
                  </a:lnTo>
                  <a:lnTo>
                    <a:pt x="1100" y="1200"/>
                  </a:lnTo>
                  <a:lnTo>
                    <a:pt x="1104" y="1210"/>
                  </a:lnTo>
                  <a:lnTo>
                    <a:pt x="1123" y="1244"/>
                  </a:lnTo>
                  <a:lnTo>
                    <a:pt x="1123" y="1244"/>
                  </a:lnTo>
                  <a:lnTo>
                    <a:pt x="1160" y="1303"/>
                  </a:lnTo>
                  <a:lnTo>
                    <a:pt x="1199" y="1362"/>
                  </a:lnTo>
                  <a:lnTo>
                    <a:pt x="1240" y="1423"/>
                  </a:lnTo>
                  <a:lnTo>
                    <a:pt x="1280" y="1481"/>
                  </a:lnTo>
                  <a:lnTo>
                    <a:pt x="1366" y="1599"/>
                  </a:lnTo>
                  <a:lnTo>
                    <a:pt x="1453" y="1716"/>
                  </a:lnTo>
                  <a:lnTo>
                    <a:pt x="1541" y="1831"/>
                  </a:lnTo>
                  <a:lnTo>
                    <a:pt x="1631" y="1947"/>
                  </a:lnTo>
                  <a:lnTo>
                    <a:pt x="1810" y="2171"/>
                  </a:lnTo>
                  <a:lnTo>
                    <a:pt x="1810" y="2171"/>
                  </a:lnTo>
                  <a:lnTo>
                    <a:pt x="1847" y="2220"/>
                  </a:lnTo>
                  <a:lnTo>
                    <a:pt x="1887" y="2266"/>
                  </a:lnTo>
                  <a:lnTo>
                    <a:pt x="1965" y="2358"/>
                  </a:lnTo>
                  <a:lnTo>
                    <a:pt x="2004" y="2404"/>
                  </a:lnTo>
                  <a:lnTo>
                    <a:pt x="2040" y="2451"/>
                  </a:lnTo>
                  <a:lnTo>
                    <a:pt x="2058" y="2476"/>
                  </a:lnTo>
                  <a:lnTo>
                    <a:pt x="2074" y="2501"/>
                  </a:lnTo>
                  <a:lnTo>
                    <a:pt x="2091" y="2526"/>
                  </a:lnTo>
                  <a:lnTo>
                    <a:pt x="2105" y="2551"/>
                  </a:lnTo>
                  <a:lnTo>
                    <a:pt x="2105" y="2551"/>
                  </a:lnTo>
                  <a:lnTo>
                    <a:pt x="2134" y="2608"/>
                  </a:lnTo>
                  <a:lnTo>
                    <a:pt x="2160" y="2662"/>
                  </a:lnTo>
                  <a:lnTo>
                    <a:pt x="2209" y="2775"/>
                  </a:lnTo>
                  <a:lnTo>
                    <a:pt x="2232" y="2830"/>
                  </a:lnTo>
                  <a:lnTo>
                    <a:pt x="2258" y="2884"/>
                  </a:lnTo>
                  <a:lnTo>
                    <a:pt x="2284" y="2938"/>
                  </a:lnTo>
                  <a:lnTo>
                    <a:pt x="2299" y="2964"/>
                  </a:lnTo>
                  <a:lnTo>
                    <a:pt x="2314" y="2989"/>
                  </a:lnTo>
                  <a:lnTo>
                    <a:pt x="2314" y="2989"/>
                  </a:lnTo>
                  <a:lnTo>
                    <a:pt x="2342" y="3034"/>
                  </a:lnTo>
                  <a:lnTo>
                    <a:pt x="2371" y="3078"/>
                  </a:lnTo>
                  <a:lnTo>
                    <a:pt x="2432" y="3164"/>
                  </a:lnTo>
                  <a:lnTo>
                    <a:pt x="2492" y="3250"/>
                  </a:lnTo>
                  <a:lnTo>
                    <a:pt x="2522" y="3294"/>
                  </a:lnTo>
                  <a:lnTo>
                    <a:pt x="2550" y="3337"/>
                  </a:lnTo>
                  <a:lnTo>
                    <a:pt x="2550" y="3337"/>
                  </a:lnTo>
                  <a:lnTo>
                    <a:pt x="2584" y="3392"/>
                  </a:lnTo>
                  <a:lnTo>
                    <a:pt x="2584" y="3392"/>
                  </a:lnTo>
                  <a:lnTo>
                    <a:pt x="2622" y="3457"/>
                  </a:lnTo>
                  <a:lnTo>
                    <a:pt x="2643" y="3488"/>
                  </a:lnTo>
                  <a:lnTo>
                    <a:pt x="2664" y="3519"/>
                  </a:lnTo>
                  <a:lnTo>
                    <a:pt x="2687" y="3548"/>
                  </a:lnTo>
                  <a:lnTo>
                    <a:pt x="2711" y="3576"/>
                  </a:lnTo>
                  <a:lnTo>
                    <a:pt x="2737" y="3605"/>
                  </a:lnTo>
                  <a:lnTo>
                    <a:pt x="2766" y="3630"/>
                  </a:lnTo>
                  <a:lnTo>
                    <a:pt x="2766" y="3630"/>
                  </a:lnTo>
                  <a:lnTo>
                    <a:pt x="2810" y="3668"/>
                  </a:lnTo>
                  <a:lnTo>
                    <a:pt x="2853" y="3708"/>
                  </a:lnTo>
                  <a:lnTo>
                    <a:pt x="2938" y="3789"/>
                  </a:lnTo>
                  <a:lnTo>
                    <a:pt x="2938" y="3789"/>
                  </a:lnTo>
                  <a:lnTo>
                    <a:pt x="2940" y="3840"/>
                  </a:lnTo>
                  <a:lnTo>
                    <a:pt x="2943" y="3890"/>
                  </a:lnTo>
                  <a:lnTo>
                    <a:pt x="2943" y="3915"/>
                  </a:lnTo>
                  <a:lnTo>
                    <a:pt x="2941" y="3940"/>
                  </a:lnTo>
                  <a:lnTo>
                    <a:pt x="2940" y="3965"/>
                  </a:lnTo>
                  <a:lnTo>
                    <a:pt x="2935" y="3991"/>
                  </a:lnTo>
                  <a:lnTo>
                    <a:pt x="2935" y="3991"/>
                  </a:lnTo>
                  <a:lnTo>
                    <a:pt x="2928" y="4026"/>
                  </a:lnTo>
                  <a:lnTo>
                    <a:pt x="2916" y="4060"/>
                  </a:lnTo>
                  <a:lnTo>
                    <a:pt x="2903" y="4094"/>
                  </a:lnTo>
                  <a:lnTo>
                    <a:pt x="2888" y="4128"/>
                  </a:lnTo>
                  <a:lnTo>
                    <a:pt x="2872" y="4161"/>
                  </a:lnTo>
                  <a:lnTo>
                    <a:pt x="2854" y="4193"/>
                  </a:lnTo>
                  <a:lnTo>
                    <a:pt x="2819" y="4255"/>
                  </a:lnTo>
                  <a:lnTo>
                    <a:pt x="2819" y="4255"/>
                  </a:lnTo>
                  <a:lnTo>
                    <a:pt x="2801" y="4285"/>
                  </a:lnTo>
                  <a:lnTo>
                    <a:pt x="2782" y="4313"/>
                  </a:lnTo>
                  <a:lnTo>
                    <a:pt x="2761" y="4340"/>
                  </a:lnTo>
                  <a:lnTo>
                    <a:pt x="2739" y="4365"/>
                  </a:lnTo>
                  <a:lnTo>
                    <a:pt x="2715" y="4390"/>
                  </a:lnTo>
                  <a:lnTo>
                    <a:pt x="2692" y="4413"/>
                  </a:lnTo>
                  <a:lnTo>
                    <a:pt x="2665" y="4434"/>
                  </a:lnTo>
                  <a:lnTo>
                    <a:pt x="2639" y="4455"/>
                  </a:lnTo>
                  <a:lnTo>
                    <a:pt x="2627" y="4449"/>
                  </a:lnTo>
                  <a:lnTo>
                    <a:pt x="2627" y="4449"/>
                  </a:lnTo>
                  <a:lnTo>
                    <a:pt x="2594" y="4408"/>
                  </a:lnTo>
                  <a:lnTo>
                    <a:pt x="2562" y="4365"/>
                  </a:lnTo>
                  <a:lnTo>
                    <a:pt x="2562" y="4365"/>
                  </a:lnTo>
                  <a:lnTo>
                    <a:pt x="2514" y="4297"/>
                  </a:lnTo>
                  <a:lnTo>
                    <a:pt x="2469" y="4226"/>
                  </a:lnTo>
                  <a:lnTo>
                    <a:pt x="2423" y="4153"/>
                  </a:lnTo>
                  <a:lnTo>
                    <a:pt x="2379" y="4079"/>
                  </a:lnTo>
                  <a:lnTo>
                    <a:pt x="2336" y="4005"/>
                  </a:lnTo>
                  <a:lnTo>
                    <a:pt x="2294" y="3931"/>
                  </a:lnTo>
                  <a:lnTo>
                    <a:pt x="2215" y="3786"/>
                  </a:lnTo>
                  <a:lnTo>
                    <a:pt x="2215" y="3786"/>
                  </a:lnTo>
                  <a:lnTo>
                    <a:pt x="2206" y="3770"/>
                  </a:lnTo>
                  <a:lnTo>
                    <a:pt x="2206" y="3770"/>
                  </a:lnTo>
                  <a:lnTo>
                    <a:pt x="2162" y="3687"/>
                  </a:lnTo>
                  <a:lnTo>
                    <a:pt x="2117" y="3605"/>
                  </a:lnTo>
                  <a:lnTo>
                    <a:pt x="2029" y="3440"/>
                  </a:lnTo>
                  <a:lnTo>
                    <a:pt x="1983" y="3359"/>
                  </a:lnTo>
                  <a:lnTo>
                    <a:pt x="1936" y="3279"/>
                  </a:lnTo>
                  <a:lnTo>
                    <a:pt x="1887" y="3201"/>
                  </a:lnTo>
                  <a:lnTo>
                    <a:pt x="1862" y="3162"/>
                  </a:lnTo>
                  <a:lnTo>
                    <a:pt x="1835" y="3125"/>
                  </a:lnTo>
                  <a:lnTo>
                    <a:pt x="1835" y="3125"/>
                  </a:lnTo>
                  <a:lnTo>
                    <a:pt x="1686" y="2915"/>
                  </a:lnTo>
                  <a:lnTo>
                    <a:pt x="1612" y="2810"/>
                  </a:lnTo>
                  <a:lnTo>
                    <a:pt x="1538" y="2705"/>
                  </a:lnTo>
                  <a:lnTo>
                    <a:pt x="1468" y="2599"/>
                  </a:lnTo>
                  <a:lnTo>
                    <a:pt x="1434" y="2544"/>
                  </a:lnTo>
                  <a:lnTo>
                    <a:pt x="1400" y="2489"/>
                  </a:lnTo>
                  <a:lnTo>
                    <a:pt x="1367" y="2435"/>
                  </a:lnTo>
                  <a:lnTo>
                    <a:pt x="1335" y="2378"/>
                  </a:lnTo>
                  <a:lnTo>
                    <a:pt x="1304" y="2322"/>
                  </a:lnTo>
                  <a:lnTo>
                    <a:pt x="1274" y="2266"/>
                  </a:lnTo>
                  <a:lnTo>
                    <a:pt x="1274" y="2266"/>
                  </a:lnTo>
                  <a:lnTo>
                    <a:pt x="1194" y="2109"/>
                  </a:lnTo>
                  <a:lnTo>
                    <a:pt x="1116" y="1953"/>
                  </a:lnTo>
                  <a:lnTo>
                    <a:pt x="1039" y="1794"/>
                  </a:lnTo>
                  <a:lnTo>
                    <a:pt x="961" y="1638"/>
                  </a:lnTo>
                  <a:lnTo>
                    <a:pt x="961" y="1638"/>
                  </a:lnTo>
                  <a:lnTo>
                    <a:pt x="933" y="1581"/>
                  </a:lnTo>
                  <a:lnTo>
                    <a:pt x="906" y="1524"/>
                  </a:lnTo>
                  <a:lnTo>
                    <a:pt x="878" y="1464"/>
                  </a:lnTo>
                  <a:lnTo>
                    <a:pt x="862" y="1435"/>
                  </a:lnTo>
                  <a:lnTo>
                    <a:pt x="847" y="1407"/>
                  </a:lnTo>
                  <a:lnTo>
                    <a:pt x="830" y="1379"/>
                  </a:lnTo>
                  <a:lnTo>
                    <a:pt x="812" y="1352"/>
                  </a:lnTo>
                  <a:lnTo>
                    <a:pt x="793" y="1327"/>
                  </a:lnTo>
                  <a:lnTo>
                    <a:pt x="773" y="1303"/>
                  </a:lnTo>
                  <a:lnTo>
                    <a:pt x="751" y="1280"/>
                  </a:lnTo>
                  <a:lnTo>
                    <a:pt x="728" y="1259"/>
                  </a:lnTo>
                  <a:lnTo>
                    <a:pt x="701" y="1240"/>
                  </a:lnTo>
                  <a:lnTo>
                    <a:pt x="673" y="1223"/>
                  </a:lnTo>
                  <a:lnTo>
                    <a:pt x="673" y="1223"/>
                  </a:lnTo>
                  <a:lnTo>
                    <a:pt x="587" y="1179"/>
                  </a:lnTo>
                  <a:lnTo>
                    <a:pt x="545" y="1155"/>
                  </a:lnTo>
                  <a:lnTo>
                    <a:pt x="524" y="1142"/>
                  </a:lnTo>
                  <a:lnTo>
                    <a:pt x="505" y="1127"/>
                  </a:lnTo>
                  <a:lnTo>
                    <a:pt x="505" y="1127"/>
                  </a:lnTo>
                  <a:lnTo>
                    <a:pt x="456" y="1089"/>
                  </a:lnTo>
                  <a:lnTo>
                    <a:pt x="407" y="1050"/>
                  </a:lnTo>
                  <a:lnTo>
                    <a:pt x="360" y="1009"/>
                  </a:lnTo>
                  <a:lnTo>
                    <a:pt x="313" y="968"/>
                  </a:lnTo>
                  <a:lnTo>
                    <a:pt x="313" y="968"/>
                  </a:lnTo>
                  <a:lnTo>
                    <a:pt x="289" y="945"/>
                  </a:lnTo>
                  <a:lnTo>
                    <a:pt x="265" y="922"/>
                  </a:lnTo>
                  <a:lnTo>
                    <a:pt x="240" y="900"/>
                  </a:lnTo>
                  <a:lnTo>
                    <a:pt x="215" y="877"/>
                  </a:lnTo>
                  <a:lnTo>
                    <a:pt x="215" y="877"/>
                  </a:lnTo>
                  <a:lnTo>
                    <a:pt x="196" y="863"/>
                  </a:lnTo>
                  <a:lnTo>
                    <a:pt x="175" y="849"/>
                  </a:lnTo>
                  <a:lnTo>
                    <a:pt x="134" y="823"/>
                  </a:lnTo>
                  <a:lnTo>
                    <a:pt x="94" y="796"/>
                  </a:lnTo>
                  <a:lnTo>
                    <a:pt x="74" y="783"/>
                  </a:lnTo>
                  <a:lnTo>
                    <a:pt x="54" y="768"/>
                  </a:lnTo>
                  <a:lnTo>
                    <a:pt x="54" y="768"/>
                  </a:lnTo>
                  <a:lnTo>
                    <a:pt x="44" y="759"/>
                  </a:lnTo>
                  <a:lnTo>
                    <a:pt x="34" y="749"/>
                  </a:lnTo>
                  <a:lnTo>
                    <a:pt x="25" y="738"/>
                  </a:lnTo>
                  <a:lnTo>
                    <a:pt x="16" y="726"/>
                  </a:lnTo>
                  <a:lnTo>
                    <a:pt x="10" y="715"/>
                  </a:lnTo>
                  <a:lnTo>
                    <a:pt x="4" y="703"/>
                  </a:lnTo>
                  <a:lnTo>
                    <a:pt x="1" y="691"/>
                  </a:lnTo>
                  <a:lnTo>
                    <a:pt x="0" y="681"/>
                  </a:lnTo>
                  <a:lnTo>
                    <a:pt x="0" y="670"/>
                  </a:lnTo>
                  <a:lnTo>
                    <a:pt x="3" y="660"/>
                  </a:lnTo>
                  <a:lnTo>
                    <a:pt x="7" y="653"/>
                  </a:lnTo>
                  <a:lnTo>
                    <a:pt x="14" y="645"/>
                  </a:lnTo>
                  <a:lnTo>
                    <a:pt x="23" y="639"/>
                  </a:lnTo>
                  <a:lnTo>
                    <a:pt x="35" y="636"/>
                  </a:lnTo>
                  <a:lnTo>
                    <a:pt x="50" y="635"/>
                  </a:lnTo>
                  <a:lnTo>
                    <a:pt x="69" y="636"/>
                  </a:lnTo>
                  <a:lnTo>
                    <a:pt x="69" y="636"/>
                  </a:lnTo>
                  <a:lnTo>
                    <a:pt x="84" y="638"/>
                  </a:lnTo>
                  <a:lnTo>
                    <a:pt x="100" y="642"/>
                  </a:lnTo>
                  <a:lnTo>
                    <a:pt x="115" y="645"/>
                  </a:lnTo>
                  <a:lnTo>
                    <a:pt x="130" y="651"/>
                  </a:lnTo>
                  <a:lnTo>
                    <a:pt x="158" y="663"/>
                  </a:lnTo>
                  <a:lnTo>
                    <a:pt x="186" y="678"/>
                  </a:lnTo>
                  <a:lnTo>
                    <a:pt x="212" y="694"/>
                  </a:lnTo>
                  <a:lnTo>
                    <a:pt x="237" y="712"/>
                  </a:lnTo>
                  <a:lnTo>
                    <a:pt x="289" y="749"/>
                  </a:lnTo>
                  <a:lnTo>
                    <a:pt x="330" y="740"/>
                  </a:lnTo>
                  <a:lnTo>
                    <a:pt x="330" y="740"/>
                  </a:lnTo>
                  <a:lnTo>
                    <a:pt x="310" y="710"/>
                  </a:lnTo>
                  <a:lnTo>
                    <a:pt x="299" y="695"/>
                  </a:lnTo>
                  <a:lnTo>
                    <a:pt x="286" y="682"/>
                  </a:lnTo>
                  <a:lnTo>
                    <a:pt x="286" y="682"/>
                  </a:lnTo>
                  <a:lnTo>
                    <a:pt x="274" y="670"/>
                  </a:lnTo>
                  <a:lnTo>
                    <a:pt x="261" y="658"/>
                  </a:lnTo>
                  <a:lnTo>
                    <a:pt x="234" y="638"/>
                  </a:lnTo>
                  <a:lnTo>
                    <a:pt x="206" y="619"/>
                  </a:lnTo>
                  <a:lnTo>
                    <a:pt x="180" y="598"/>
                  </a:lnTo>
                  <a:lnTo>
                    <a:pt x="180" y="598"/>
                  </a:lnTo>
                  <a:lnTo>
                    <a:pt x="152" y="574"/>
                  </a:lnTo>
                  <a:lnTo>
                    <a:pt x="124" y="548"/>
                  </a:lnTo>
                  <a:lnTo>
                    <a:pt x="94" y="516"/>
                  </a:lnTo>
                  <a:lnTo>
                    <a:pt x="79" y="500"/>
                  </a:lnTo>
                  <a:lnTo>
                    <a:pt x="68" y="484"/>
                  </a:lnTo>
                  <a:lnTo>
                    <a:pt x="56" y="466"/>
                  </a:lnTo>
                  <a:lnTo>
                    <a:pt x="45" y="448"/>
                  </a:lnTo>
                  <a:lnTo>
                    <a:pt x="38" y="431"/>
                  </a:lnTo>
                  <a:lnTo>
                    <a:pt x="32" y="411"/>
                  </a:lnTo>
                  <a:lnTo>
                    <a:pt x="29" y="394"/>
                  </a:lnTo>
                  <a:lnTo>
                    <a:pt x="29" y="374"/>
                  </a:lnTo>
                  <a:lnTo>
                    <a:pt x="34" y="355"/>
                  </a:lnTo>
                  <a:lnTo>
                    <a:pt x="37" y="345"/>
                  </a:lnTo>
                  <a:lnTo>
                    <a:pt x="41" y="336"/>
                  </a:lnTo>
                  <a:lnTo>
                    <a:pt x="41" y="336"/>
                  </a:lnTo>
                  <a:lnTo>
                    <a:pt x="48" y="323"/>
                  </a:lnTo>
                  <a:lnTo>
                    <a:pt x="57" y="314"/>
                  </a:lnTo>
                  <a:lnTo>
                    <a:pt x="68" y="306"/>
                  </a:lnTo>
                  <a:lnTo>
                    <a:pt x="79" y="303"/>
                  </a:lnTo>
                  <a:lnTo>
                    <a:pt x="91" y="302"/>
                  </a:lnTo>
                  <a:lnTo>
                    <a:pt x="103" y="303"/>
                  </a:lnTo>
                  <a:lnTo>
                    <a:pt x="116" y="306"/>
                  </a:lnTo>
                  <a:lnTo>
                    <a:pt x="130" y="311"/>
                  </a:lnTo>
                  <a:lnTo>
                    <a:pt x="143" y="317"/>
                  </a:lnTo>
                  <a:lnTo>
                    <a:pt x="155" y="324"/>
                  </a:lnTo>
                  <a:lnTo>
                    <a:pt x="180" y="340"/>
                  </a:lnTo>
                  <a:lnTo>
                    <a:pt x="202" y="358"/>
                  </a:lnTo>
                  <a:lnTo>
                    <a:pt x="220" y="374"/>
                  </a:lnTo>
                  <a:lnTo>
                    <a:pt x="220" y="374"/>
                  </a:lnTo>
                  <a:lnTo>
                    <a:pt x="230" y="386"/>
                  </a:lnTo>
                  <a:lnTo>
                    <a:pt x="242" y="398"/>
                  </a:lnTo>
                  <a:lnTo>
                    <a:pt x="261" y="425"/>
                  </a:lnTo>
                  <a:lnTo>
                    <a:pt x="280" y="453"/>
                  </a:lnTo>
                  <a:lnTo>
                    <a:pt x="301" y="478"/>
                  </a:lnTo>
                  <a:lnTo>
                    <a:pt x="301" y="478"/>
                  </a:lnTo>
                  <a:lnTo>
                    <a:pt x="326" y="506"/>
                  </a:lnTo>
                  <a:lnTo>
                    <a:pt x="351" y="533"/>
                  </a:lnTo>
                  <a:lnTo>
                    <a:pt x="363" y="548"/>
                  </a:lnTo>
                  <a:lnTo>
                    <a:pt x="375" y="562"/>
                  </a:lnTo>
                  <a:lnTo>
                    <a:pt x="384" y="579"/>
                  </a:lnTo>
                  <a:lnTo>
                    <a:pt x="392" y="595"/>
                  </a:lnTo>
                  <a:lnTo>
                    <a:pt x="460" y="613"/>
                  </a:lnTo>
                  <a:close/>
                </a:path>
              </a:pathLst>
            </a:custGeom>
            <a:solidFill>
              <a:srgbClr val="F5DBC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6" name="Freeform 33">
              <a:extLst>
                <a:ext uri="{FF2B5EF4-FFF2-40B4-BE49-F238E27FC236}">
                  <a16:creationId xmlns:a16="http://schemas.microsoft.com/office/drawing/2014/main" id="{3D16AA2C-5D91-CAE9-5153-90EB48437285}"/>
                </a:ext>
              </a:extLst>
            </p:cNvPr>
            <p:cNvSpPr>
              <a:spLocks/>
            </p:cNvSpPr>
            <p:nvPr/>
          </p:nvSpPr>
          <p:spPr bwMode="auto">
            <a:xfrm>
              <a:off x="1360" y="227"/>
              <a:ext cx="981" cy="1485"/>
            </a:xfrm>
            <a:custGeom>
              <a:avLst/>
              <a:gdLst>
                <a:gd name="T0" fmla="*/ 323 w 2943"/>
                <a:gd name="T1" fmla="*/ 438 h 4455"/>
                <a:gd name="T2" fmla="*/ 209 w 2943"/>
                <a:gd name="T3" fmla="*/ 238 h 4455"/>
                <a:gd name="T4" fmla="*/ 199 w 2943"/>
                <a:gd name="T5" fmla="*/ 92 h 4455"/>
                <a:gd name="T6" fmla="*/ 239 w 2943"/>
                <a:gd name="T7" fmla="*/ 59 h 4455"/>
                <a:gd name="T8" fmla="*/ 370 w 2943"/>
                <a:gd name="T9" fmla="*/ 198 h 4455"/>
                <a:gd name="T10" fmla="*/ 508 w 2943"/>
                <a:gd name="T11" fmla="*/ 400 h 4455"/>
                <a:gd name="T12" fmla="*/ 633 w 2943"/>
                <a:gd name="T13" fmla="*/ 558 h 4455"/>
                <a:gd name="T14" fmla="*/ 553 w 2943"/>
                <a:gd name="T15" fmla="*/ 301 h 4455"/>
                <a:gd name="T16" fmla="*/ 502 w 2943"/>
                <a:gd name="T17" fmla="*/ 101 h 4455"/>
                <a:gd name="T18" fmla="*/ 528 w 2943"/>
                <a:gd name="T19" fmla="*/ 17 h 4455"/>
                <a:gd name="T20" fmla="*/ 581 w 2943"/>
                <a:gd name="T21" fmla="*/ 5 h 4455"/>
                <a:gd name="T22" fmla="*/ 663 w 2943"/>
                <a:gd name="T23" fmla="*/ 93 h 4455"/>
                <a:gd name="T24" fmla="*/ 825 w 2943"/>
                <a:gd name="T25" fmla="*/ 437 h 4455"/>
                <a:gd name="T26" fmla="*/ 905 w 2943"/>
                <a:gd name="T27" fmla="*/ 601 h 4455"/>
                <a:gd name="T28" fmla="*/ 955 w 2943"/>
                <a:gd name="T29" fmla="*/ 608 h 4455"/>
                <a:gd name="T30" fmla="*/ 1041 w 2943"/>
                <a:gd name="T31" fmla="*/ 475 h 4455"/>
                <a:gd name="T32" fmla="*/ 1101 w 2943"/>
                <a:gd name="T33" fmla="*/ 335 h 4455"/>
                <a:gd name="T34" fmla="*/ 1149 w 2943"/>
                <a:gd name="T35" fmla="*/ 323 h 4455"/>
                <a:gd name="T36" fmla="*/ 1177 w 2943"/>
                <a:gd name="T37" fmla="*/ 374 h 4455"/>
                <a:gd name="T38" fmla="*/ 1140 w 2943"/>
                <a:gd name="T39" fmla="*/ 533 h 4455"/>
                <a:gd name="T40" fmla="*/ 1094 w 2943"/>
                <a:gd name="T41" fmla="*/ 734 h 4455"/>
                <a:gd name="T42" fmla="*/ 1067 w 2943"/>
                <a:gd name="T43" fmla="*/ 985 h 4455"/>
                <a:gd name="T44" fmla="*/ 1069 w 2943"/>
                <a:gd name="T45" fmla="*/ 1136 h 4455"/>
                <a:gd name="T46" fmla="*/ 1104 w 2943"/>
                <a:gd name="T47" fmla="*/ 1210 h 4455"/>
                <a:gd name="T48" fmla="*/ 1366 w 2943"/>
                <a:gd name="T49" fmla="*/ 1599 h 4455"/>
                <a:gd name="T50" fmla="*/ 1887 w 2943"/>
                <a:gd name="T51" fmla="*/ 2266 h 4455"/>
                <a:gd name="T52" fmla="*/ 2105 w 2943"/>
                <a:gd name="T53" fmla="*/ 2551 h 4455"/>
                <a:gd name="T54" fmla="*/ 2284 w 2943"/>
                <a:gd name="T55" fmla="*/ 2938 h 4455"/>
                <a:gd name="T56" fmla="*/ 2492 w 2943"/>
                <a:gd name="T57" fmla="*/ 3250 h 4455"/>
                <a:gd name="T58" fmla="*/ 2643 w 2943"/>
                <a:gd name="T59" fmla="*/ 3488 h 4455"/>
                <a:gd name="T60" fmla="*/ 2810 w 2943"/>
                <a:gd name="T61" fmla="*/ 3668 h 4455"/>
                <a:gd name="T62" fmla="*/ 2941 w 2943"/>
                <a:gd name="T63" fmla="*/ 3940 h 4455"/>
                <a:gd name="T64" fmla="*/ 2888 w 2943"/>
                <a:gd name="T65" fmla="*/ 4128 h 4455"/>
                <a:gd name="T66" fmla="*/ 2761 w 2943"/>
                <a:gd name="T67" fmla="*/ 4340 h 4455"/>
                <a:gd name="T68" fmla="*/ 2627 w 2943"/>
                <a:gd name="T69" fmla="*/ 4449 h 4455"/>
                <a:gd name="T70" fmla="*/ 2379 w 2943"/>
                <a:gd name="T71" fmla="*/ 4079 h 4455"/>
                <a:gd name="T72" fmla="*/ 2162 w 2943"/>
                <a:gd name="T73" fmla="*/ 3687 h 4455"/>
                <a:gd name="T74" fmla="*/ 1835 w 2943"/>
                <a:gd name="T75" fmla="*/ 3125 h 4455"/>
                <a:gd name="T76" fmla="*/ 1400 w 2943"/>
                <a:gd name="T77" fmla="*/ 2489 h 4455"/>
                <a:gd name="T78" fmla="*/ 1116 w 2943"/>
                <a:gd name="T79" fmla="*/ 1953 h 4455"/>
                <a:gd name="T80" fmla="*/ 862 w 2943"/>
                <a:gd name="T81" fmla="*/ 1435 h 4455"/>
                <a:gd name="T82" fmla="*/ 728 w 2943"/>
                <a:gd name="T83" fmla="*/ 1259 h 4455"/>
                <a:gd name="T84" fmla="*/ 505 w 2943"/>
                <a:gd name="T85" fmla="*/ 1127 h 4455"/>
                <a:gd name="T86" fmla="*/ 289 w 2943"/>
                <a:gd name="T87" fmla="*/ 945 h 4455"/>
                <a:gd name="T88" fmla="*/ 134 w 2943"/>
                <a:gd name="T89" fmla="*/ 823 h 4455"/>
                <a:gd name="T90" fmla="*/ 25 w 2943"/>
                <a:gd name="T91" fmla="*/ 738 h 4455"/>
                <a:gd name="T92" fmla="*/ 3 w 2943"/>
                <a:gd name="T93" fmla="*/ 660 h 4455"/>
                <a:gd name="T94" fmla="*/ 69 w 2943"/>
                <a:gd name="T95" fmla="*/ 636 h 4455"/>
                <a:gd name="T96" fmla="*/ 212 w 2943"/>
                <a:gd name="T97" fmla="*/ 694 h 4455"/>
                <a:gd name="T98" fmla="*/ 286 w 2943"/>
                <a:gd name="T99" fmla="*/ 682 h 4455"/>
                <a:gd name="T100" fmla="*/ 180 w 2943"/>
                <a:gd name="T101" fmla="*/ 598 h 4455"/>
                <a:gd name="T102" fmla="*/ 45 w 2943"/>
                <a:gd name="T103" fmla="*/ 448 h 4455"/>
                <a:gd name="T104" fmla="*/ 41 w 2943"/>
                <a:gd name="T105" fmla="*/ 336 h 4455"/>
                <a:gd name="T106" fmla="*/ 103 w 2943"/>
                <a:gd name="T107" fmla="*/ 303 h 4455"/>
                <a:gd name="T108" fmla="*/ 220 w 2943"/>
                <a:gd name="T109" fmla="*/ 374 h 4455"/>
                <a:gd name="T110" fmla="*/ 301 w 2943"/>
                <a:gd name="T111" fmla="*/ 478 h 44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2943" h="4455">
                  <a:moveTo>
                    <a:pt x="460" y="613"/>
                  </a:moveTo>
                  <a:lnTo>
                    <a:pt x="460" y="613"/>
                  </a:lnTo>
                  <a:lnTo>
                    <a:pt x="421" y="564"/>
                  </a:lnTo>
                  <a:lnTo>
                    <a:pt x="379" y="515"/>
                  </a:lnTo>
                  <a:lnTo>
                    <a:pt x="360" y="490"/>
                  </a:lnTo>
                  <a:lnTo>
                    <a:pt x="341" y="465"/>
                  </a:lnTo>
                  <a:lnTo>
                    <a:pt x="323" y="438"/>
                  </a:lnTo>
                  <a:lnTo>
                    <a:pt x="305" y="410"/>
                  </a:lnTo>
                  <a:lnTo>
                    <a:pt x="305" y="410"/>
                  </a:lnTo>
                  <a:lnTo>
                    <a:pt x="263" y="339"/>
                  </a:lnTo>
                  <a:lnTo>
                    <a:pt x="239" y="301"/>
                  </a:lnTo>
                  <a:lnTo>
                    <a:pt x="229" y="280"/>
                  </a:lnTo>
                  <a:lnTo>
                    <a:pt x="218" y="259"/>
                  </a:lnTo>
                  <a:lnTo>
                    <a:pt x="209" y="238"/>
                  </a:lnTo>
                  <a:lnTo>
                    <a:pt x="202" y="218"/>
                  </a:lnTo>
                  <a:lnTo>
                    <a:pt x="196" y="197"/>
                  </a:lnTo>
                  <a:lnTo>
                    <a:pt x="192" y="176"/>
                  </a:lnTo>
                  <a:lnTo>
                    <a:pt x="190" y="156"/>
                  </a:lnTo>
                  <a:lnTo>
                    <a:pt x="190" y="133"/>
                  </a:lnTo>
                  <a:lnTo>
                    <a:pt x="193" y="113"/>
                  </a:lnTo>
                  <a:lnTo>
                    <a:pt x="199" y="92"/>
                  </a:lnTo>
                  <a:lnTo>
                    <a:pt x="199" y="92"/>
                  </a:lnTo>
                  <a:lnTo>
                    <a:pt x="203" y="79"/>
                  </a:lnTo>
                  <a:lnTo>
                    <a:pt x="209" y="68"/>
                  </a:lnTo>
                  <a:lnTo>
                    <a:pt x="215" y="61"/>
                  </a:lnTo>
                  <a:lnTo>
                    <a:pt x="223" y="57"/>
                  </a:lnTo>
                  <a:lnTo>
                    <a:pt x="230" y="57"/>
                  </a:lnTo>
                  <a:lnTo>
                    <a:pt x="239" y="59"/>
                  </a:lnTo>
                  <a:lnTo>
                    <a:pt x="248" y="65"/>
                  </a:lnTo>
                  <a:lnTo>
                    <a:pt x="260" y="74"/>
                  </a:lnTo>
                  <a:lnTo>
                    <a:pt x="260" y="74"/>
                  </a:lnTo>
                  <a:lnTo>
                    <a:pt x="289" y="102"/>
                  </a:lnTo>
                  <a:lnTo>
                    <a:pt x="317" y="133"/>
                  </a:lnTo>
                  <a:lnTo>
                    <a:pt x="344" y="166"/>
                  </a:lnTo>
                  <a:lnTo>
                    <a:pt x="370" y="198"/>
                  </a:lnTo>
                  <a:lnTo>
                    <a:pt x="370" y="198"/>
                  </a:lnTo>
                  <a:lnTo>
                    <a:pt x="404" y="243"/>
                  </a:lnTo>
                  <a:lnTo>
                    <a:pt x="437" y="289"/>
                  </a:lnTo>
                  <a:lnTo>
                    <a:pt x="468" y="335"/>
                  </a:lnTo>
                  <a:lnTo>
                    <a:pt x="497" y="383"/>
                  </a:lnTo>
                  <a:lnTo>
                    <a:pt x="497" y="383"/>
                  </a:lnTo>
                  <a:lnTo>
                    <a:pt x="508" y="400"/>
                  </a:lnTo>
                  <a:lnTo>
                    <a:pt x="519" y="417"/>
                  </a:lnTo>
                  <a:lnTo>
                    <a:pt x="543" y="453"/>
                  </a:lnTo>
                  <a:lnTo>
                    <a:pt x="568" y="488"/>
                  </a:lnTo>
                  <a:lnTo>
                    <a:pt x="579" y="506"/>
                  </a:lnTo>
                  <a:lnTo>
                    <a:pt x="587" y="524"/>
                  </a:lnTo>
                  <a:lnTo>
                    <a:pt x="633" y="558"/>
                  </a:lnTo>
                  <a:lnTo>
                    <a:pt x="633" y="558"/>
                  </a:lnTo>
                  <a:lnTo>
                    <a:pt x="620" y="521"/>
                  </a:lnTo>
                  <a:lnTo>
                    <a:pt x="608" y="482"/>
                  </a:lnTo>
                  <a:lnTo>
                    <a:pt x="598" y="444"/>
                  </a:lnTo>
                  <a:lnTo>
                    <a:pt x="584" y="406"/>
                  </a:lnTo>
                  <a:lnTo>
                    <a:pt x="584" y="406"/>
                  </a:lnTo>
                  <a:lnTo>
                    <a:pt x="568" y="352"/>
                  </a:lnTo>
                  <a:lnTo>
                    <a:pt x="553" y="301"/>
                  </a:lnTo>
                  <a:lnTo>
                    <a:pt x="539" y="247"/>
                  </a:lnTo>
                  <a:lnTo>
                    <a:pt x="522" y="196"/>
                  </a:lnTo>
                  <a:lnTo>
                    <a:pt x="522" y="196"/>
                  </a:lnTo>
                  <a:lnTo>
                    <a:pt x="512" y="159"/>
                  </a:lnTo>
                  <a:lnTo>
                    <a:pt x="508" y="139"/>
                  </a:lnTo>
                  <a:lnTo>
                    <a:pt x="505" y="120"/>
                  </a:lnTo>
                  <a:lnTo>
                    <a:pt x="502" y="101"/>
                  </a:lnTo>
                  <a:lnTo>
                    <a:pt x="502" y="83"/>
                  </a:lnTo>
                  <a:lnTo>
                    <a:pt x="505" y="64"/>
                  </a:lnTo>
                  <a:lnTo>
                    <a:pt x="511" y="46"/>
                  </a:lnTo>
                  <a:lnTo>
                    <a:pt x="511" y="46"/>
                  </a:lnTo>
                  <a:lnTo>
                    <a:pt x="517" y="34"/>
                  </a:lnTo>
                  <a:lnTo>
                    <a:pt x="522" y="24"/>
                  </a:lnTo>
                  <a:lnTo>
                    <a:pt x="528" y="17"/>
                  </a:lnTo>
                  <a:lnTo>
                    <a:pt x="536" y="11"/>
                  </a:lnTo>
                  <a:lnTo>
                    <a:pt x="543" y="5"/>
                  </a:lnTo>
                  <a:lnTo>
                    <a:pt x="550" y="2"/>
                  </a:lnTo>
                  <a:lnTo>
                    <a:pt x="558" y="2"/>
                  </a:lnTo>
                  <a:lnTo>
                    <a:pt x="565" y="0"/>
                  </a:lnTo>
                  <a:lnTo>
                    <a:pt x="573" y="2"/>
                  </a:lnTo>
                  <a:lnTo>
                    <a:pt x="581" y="5"/>
                  </a:lnTo>
                  <a:lnTo>
                    <a:pt x="589" y="9"/>
                  </a:lnTo>
                  <a:lnTo>
                    <a:pt x="598" y="14"/>
                  </a:lnTo>
                  <a:lnTo>
                    <a:pt x="613" y="25"/>
                  </a:lnTo>
                  <a:lnTo>
                    <a:pt x="627" y="42"/>
                  </a:lnTo>
                  <a:lnTo>
                    <a:pt x="627" y="42"/>
                  </a:lnTo>
                  <a:lnTo>
                    <a:pt x="645" y="68"/>
                  </a:lnTo>
                  <a:lnTo>
                    <a:pt x="663" y="93"/>
                  </a:lnTo>
                  <a:lnTo>
                    <a:pt x="680" y="120"/>
                  </a:lnTo>
                  <a:lnTo>
                    <a:pt x="695" y="148"/>
                  </a:lnTo>
                  <a:lnTo>
                    <a:pt x="725" y="203"/>
                  </a:lnTo>
                  <a:lnTo>
                    <a:pt x="751" y="261"/>
                  </a:lnTo>
                  <a:lnTo>
                    <a:pt x="776" y="320"/>
                  </a:lnTo>
                  <a:lnTo>
                    <a:pt x="802" y="377"/>
                  </a:lnTo>
                  <a:lnTo>
                    <a:pt x="825" y="437"/>
                  </a:lnTo>
                  <a:lnTo>
                    <a:pt x="850" y="494"/>
                  </a:lnTo>
                  <a:lnTo>
                    <a:pt x="850" y="494"/>
                  </a:lnTo>
                  <a:lnTo>
                    <a:pt x="866" y="534"/>
                  </a:lnTo>
                  <a:lnTo>
                    <a:pt x="878" y="558"/>
                  </a:lnTo>
                  <a:lnTo>
                    <a:pt x="890" y="582"/>
                  </a:lnTo>
                  <a:lnTo>
                    <a:pt x="898" y="592"/>
                  </a:lnTo>
                  <a:lnTo>
                    <a:pt x="905" y="601"/>
                  </a:lnTo>
                  <a:lnTo>
                    <a:pt x="912" y="608"/>
                  </a:lnTo>
                  <a:lnTo>
                    <a:pt x="921" y="614"/>
                  </a:lnTo>
                  <a:lnTo>
                    <a:pt x="929" y="617"/>
                  </a:lnTo>
                  <a:lnTo>
                    <a:pt x="937" y="617"/>
                  </a:lnTo>
                  <a:lnTo>
                    <a:pt x="946" y="614"/>
                  </a:lnTo>
                  <a:lnTo>
                    <a:pt x="955" y="608"/>
                  </a:lnTo>
                  <a:lnTo>
                    <a:pt x="955" y="608"/>
                  </a:lnTo>
                  <a:lnTo>
                    <a:pt x="970" y="593"/>
                  </a:lnTo>
                  <a:lnTo>
                    <a:pt x="985" y="576"/>
                  </a:lnTo>
                  <a:lnTo>
                    <a:pt x="998" y="558"/>
                  </a:lnTo>
                  <a:lnTo>
                    <a:pt x="1010" y="537"/>
                  </a:lnTo>
                  <a:lnTo>
                    <a:pt x="1022" y="516"/>
                  </a:lnTo>
                  <a:lnTo>
                    <a:pt x="1032" y="496"/>
                  </a:lnTo>
                  <a:lnTo>
                    <a:pt x="1041" y="475"/>
                  </a:lnTo>
                  <a:lnTo>
                    <a:pt x="1048" y="456"/>
                  </a:lnTo>
                  <a:lnTo>
                    <a:pt x="1048" y="456"/>
                  </a:lnTo>
                  <a:lnTo>
                    <a:pt x="1063" y="413"/>
                  </a:lnTo>
                  <a:lnTo>
                    <a:pt x="1073" y="385"/>
                  </a:lnTo>
                  <a:lnTo>
                    <a:pt x="1087" y="357"/>
                  </a:lnTo>
                  <a:lnTo>
                    <a:pt x="1094" y="345"/>
                  </a:lnTo>
                  <a:lnTo>
                    <a:pt x="1101" y="335"/>
                  </a:lnTo>
                  <a:lnTo>
                    <a:pt x="1110" y="326"/>
                  </a:lnTo>
                  <a:lnTo>
                    <a:pt x="1119" y="320"/>
                  </a:lnTo>
                  <a:lnTo>
                    <a:pt x="1128" y="317"/>
                  </a:lnTo>
                  <a:lnTo>
                    <a:pt x="1132" y="317"/>
                  </a:lnTo>
                  <a:lnTo>
                    <a:pt x="1138" y="318"/>
                  </a:lnTo>
                  <a:lnTo>
                    <a:pt x="1143" y="320"/>
                  </a:lnTo>
                  <a:lnTo>
                    <a:pt x="1149" y="323"/>
                  </a:lnTo>
                  <a:lnTo>
                    <a:pt x="1159" y="332"/>
                  </a:lnTo>
                  <a:lnTo>
                    <a:pt x="1159" y="332"/>
                  </a:lnTo>
                  <a:lnTo>
                    <a:pt x="1165" y="339"/>
                  </a:lnTo>
                  <a:lnTo>
                    <a:pt x="1169" y="348"/>
                  </a:lnTo>
                  <a:lnTo>
                    <a:pt x="1174" y="355"/>
                  </a:lnTo>
                  <a:lnTo>
                    <a:pt x="1175" y="364"/>
                  </a:lnTo>
                  <a:lnTo>
                    <a:pt x="1177" y="374"/>
                  </a:lnTo>
                  <a:lnTo>
                    <a:pt x="1178" y="383"/>
                  </a:lnTo>
                  <a:lnTo>
                    <a:pt x="1177" y="403"/>
                  </a:lnTo>
                  <a:lnTo>
                    <a:pt x="1174" y="423"/>
                  </a:lnTo>
                  <a:lnTo>
                    <a:pt x="1169" y="443"/>
                  </a:lnTo>
                  <a:lnTo>
                    <a:pt x="1159" y="478"/>
                  </a:lnTo>
                  <a:lnTo>
                    <a:pt x="1159" y="478"/>
                  </a:lnTo>
                  <a:lnTo>
                    <a:pt x="1140" y="533"/>
                  </a:lnTo>
                  <a:lnTo>
                    <a:pt x="1122" y="586"/>
                  </a:lnTo>
                  <a:lnTo>
                    <a:pt x="1113" y="613"/>
                  </a:lnTo>
                  <a:lnTo>
                    <a:pt x="1106" y="639"/>
                  </a:lnTo>
                  <a:lnTo>
                    <a:pt x="1100" y="667"/>
                  </a:lnTo>
                  <a:lnTo>
                    <a:pt x="1097" y="695"/>
                  </a:lnTo>
                  <a:lnTo>
                    <a:pt x="1097" y="695"/>
                  </a:lnTo>
                  <a:lnTo>
                    <a:pt x="1094" y="734"/>
                  </a:lnTo>
                  <a:lnTo>
                    <a:pt x="1092" y="774"/>
                  </a:lnTo>
                  <a:lnTo>
                    <a:pt x="1089" y="852"/>
                  </a:lnTo>
                  <a:lnTo>
                    <a:pt x="1089" y="852"/>
                  </a:lnTo>
                  <a:lnTo>
                    <a:pt x="1088" y="874"/>
                  </a:lnTo>
                  <a:lnTo>
                    <a:pt x="1085" y="897"/>
                  </a:lnTo>
                  <a:lnTo>
                    <a:pt x="1076" y="941"/>
                  </a:lnTo>
                  <a:lnTo>
                    <a:pt x="1067" y="985"/>
                  </a:lnTo>
                  <a:lnTo>
                    <a:pt x="1064" y="1006"/>
                  </a:lnTo>
                  <a:lnTo>
                    <a:pt x="1061" y="1028"/>
                  </a:lnTo>
                  <a:lnTo>
                    <a:pt x="1061" y="1028"/>
                  </a:lnTo>
                  <a:lnTo>
                    <a:pt x="1060" y="1056"/>
                  </a:lnTo>
                  <a:lnTo>
                    <a:pt x="1060" y="1083"/>
                  </a:lnTo>
                  <a:lnTo>
                    <a:pt x="1063" y="1110"/>
                  </a:lnTo>
                  <a:lnTo>
                    <a:pt x="1069" y="1136"/>
                  </a:lnTo>
                  <a:lnTo>
                    <a:pt x="1069" y="1136"/>
                  </a:lnTo>
                  <a:lnTo>
                    <a:pt x="1072" y="1146"/>
                  </a:lnTo>
                  <a:lnTo>
                    <a:pt x="1076" y="1155"/>
                  </a:lnTo>
                  <a:lnTo>
                    <a:pt x="1087" y="1173"/>
                  </a:lnTo>
                  <a:lnTo>
                    <a:pt x="1097" y="1191"/>
                  </a:lnTo>
                  <a:lnTo>
                    <a:pt x="1100" y="1200"/>
                  </a:lnTo>
                  <a:lnTo>
                    <a:pt x="1104" y="1210"/>
                  </a:lnTo>
                  <a:lnTo>
                    <a:pt x="1123" y="1244"/>
                  </a:lnTo>
                  <a:lnTo>
                    <a:pt x="1123" y="1244"/>
                  </a:lnTo>
                  <a:lnTo>
                    <a:pt x="1160" y="1303"/>
                  </a:lnTo>
                  <a:lnTo>
                    <a:pt x="1199" y="1362"/>
                  </a:lnTo>
                  <a:lnTo>
                    <a:pt x="1240" y="1423"/>
                  </a:lnTo>
                  <a:lnTo>
                    <a:pt x="1280" y="1481"/>
                  </a:lnTo>
                  <a:lnTo>
                    <a:pt x="1366" y="1599"/>
                  </a:lnTo>
                  <a:lnTo>
                    <a:pt x="1453" y="1716"/>
                  </a:lnTo>
                  <a:lnTo>
                    <a:pt x="1541" y="1831"/>
                  </a:lnTo>
                  <a:lnTo>
                    <a:pt x="1631" y="1947"/>
                  </a:lnTo>
                  <a:lnTo>
                    <a:pt x="1810" y="2171"/>
                  </a:lnTo>
                  <a:lnTo>
                    <a:pt x="1810" y="2171"/>
                  </a:lnTo>
                  <a:lnTo>
                    <a:pt x="1847" y="2220"/>
                  </a:lnTo>
                  <a:lnTo>
                    <a:pt x="1887" y="2266"/>
                  </a:lnTo>
                  <a:lnTo>
                    <a:pt x="1965" y="2358"/>
                  </a:lnTo>
                  <a:lnTo>
                    <a:pt x="2004" y="2404"/>
                  </a:lnTo>
                  <a:lnTo>
                    <a:pt x="2040" y="2451"/>
                  </a:lnTo>
                  <a:lnTo>
                    <a:pt x="2058" y="2476"/>
                  </a:lnTo>
                  <a:lnTo>
                    <a:pt x="2074" y="2501"/>
                  </a:lnTo>
                  <a:lnTo>
                    <a:pt x="2091" y="2526"/>
                  </a:lnTo>
                  <a:lnTo>
                    <a:pt x="2105" y="2551"/>
                  </a:lnTo>
                  <a:lnTo>
                    <a:pt x="2105" y="2551"/>
                  </a:lnTo>
                  <a:lnTo>
                    <a:pt x="2134" y="2608"/>
                  </a:lnTo>
                  <a:lnTo>
                    <a:pt x="2160" y="2662"/>
                  </a:lnTo>
                  <a:lnTo>
                    <a:pt x="2209" y="2775"/>
                  </a:lnTo>
                  <a:lnTo>
                    <a:pt x="2232" y="2830"/>
                  </a:lnTo>
                  <a:lnTo>
                    <a:pt x="2258" y="2884"/>
                  </a:lnTo>
                  <a:lnTo>
                    <a:pt x="2284" y="2938"/>
                  </a:lnTo>
                  <a:lnTo>
                    <a:pt x="2299" y="2964"/>
                  </a:lnTo>
                  <a:lnTo>
                    <a:pt x="2314" y="2989"/>
                  </a:lnTo>
                  <a:lnTo>
                    <a:pt x="2314" y="2989"/>
                  </a:lnTo>
                  <a:lnTo>
                    <a:pt x="2342" y="3034"/>
                  </a:lnTo>
                  <a:lnTo>
                    <a:pt x="2371" y="3078"/>
                  </a:lnTo>
                  <a:lnTo>
                    <a:pt x="2432" y="3164"/>
                  </a:lnTo>
                  <a:lnTo>
                    <a:pt x="2492" y="3250"/>
                  </a:lnTo>
                  <a:lnTo>
                    <a:pt x="2522" y="3294"/>
                  </a:lnTo>
                  <a:lnTo>
                    <a:pt x="2550" y="3337"/>
                  </a:lnTo>
                  <a:lnTo>
                    <a:pt x="2550" y="3337"/>
                  </a:lnTo>
                  <a:lnTo>
                    <a:pt x="2584" y="3392"/>
                  </a:lnTo>
                  <a:lnTo>
                    <a:pt x="2584" y="3392"/>
                  </a:lnTo>
                  <a:lnTo>
                    <a:pt x="2622" y="3457"/>
                  </a:lnTo>
                  <a:lnTo>
                    <a:pt x="2643" y="3488"/>
                  </a:lnTo>
                  <a:lnTo>
                    <a:pt x="2664" y="3519"/>
                  </a:lnTo>
                  <a:lnTo>
                    <a:pt x="2687" y="3548"/>
                  </a:lnTo>
                  <a:lnTo>
                    <a:pt x="2711" y="3576"/>
                  </a:lnTo>
                  <a:lnTo>
                    <a:pt x="2737" y="3605"/>
                  </a:lnTo>
                  <a:lnTo>
                    <a:pt x="2766" y="3630"/>
                  </a:lnTo>
                  <a:lnTo>
                    <a:pt x="2766" y="3630"/>
                  </a:lnTo>
                  <a:lnTo>
                    <a:pt x="2810" y="3668"/>
                  </a:lnTo>
                  <a:lnTo>
                    <a:pt x="2853" y="3708"/>
                  </a:lnTo>
                  <a:lnTo>
                    <a:pt x="2938" y="3789"/>
                  </a:lnTo>
                  <a:lnTo>
                    <a:pt x="2938" y="3789"/>
                  </a:lnTo>
                  <a:lnTo>
                    <a:pt x="2940" y="3840"/>
                  </a:lnTo>
                  <a:lnTo>
                    <a:pt x="2943" y="3890"/>
                  </a:lnTo>
                  <a:lnTo>
                    <a:pt x="2943" y="3915"/>
                  </a:lnTo>
                  <a:lnTo>
                    <a:pt x="2941" y="3940"/>
                  </a:lnTo>
                  <a:lnTo>
                    <a:pt x="2940" y="3965"/>
                  </a:lnTo>
                  <a:lnTo>
                    <a:pt x="2935" y="3991"/>
                  </a:lnTo>
                  <a:lnTo>
                    <a:pt x="2935" y="3991"/>
                  </a:lnTo>
                  <a:lnTo>
                    <a:pt x="2928" y="4026"/>
                  </a:lnTo>
                  <a:lnTo>
                    <a:pt x="2916" y="4060"/>
                  </a:lnTo>
                  <a:lnTo>
                    <a:pt x="2903" y="4094"/>
                  </a:lnTo>
                  <a:lnTo>
                    <a:pt x="2888" y="4128"/>
                  </a:lnTo>
                  <a:lnTo>
                    <a:pt x="2872" y="4161"/>
                  </a:lnTo>
                  <a:lnTo>
                    <a:pt x="2854" y="4193"/>
                  </a:lnTo>
                  <a:lnTo>
                    <a:pt x="2819" y="4255"/>
                  </a:lnTo>
                  <a:lnTo>
                    <a:pt x="2819" y="4255"/>
                  </a:lnTo>
                  <a:lnTo>
                    <a:pt x="2801" y="4285"/>
                  </a:lnTo>
                  <a:lnTo>
                    <a:pt x="2782" y="4313"/>
                  </a:lnTo>
                  <a:lnTo>
                    <a:pt x="2761" y="4340"/>
                  </a:lnTo>
                  <a:lnTo>
                    <a:pt x="2739" y="4365"/>
                  </a:lnTo>
                  <a:lnTo>
                    <a:pt x="2715" y="4390"/>
                  </a:lnTo>
                  <a:lnTo>
                    <a:pt x="2692" y="4413"/>
                  </a:lnTo>
                  <a:lnTo>
                    <a:pt x="2665" y="4434"/>
                  </a:lnTo>
                  <a:lnTo>
                    <a:pt x="2639" y="4455"/>
                  </a:lnTo>
                  <a:lnTo>
                    <a:pt x="2627" y="4449"/>
                  </a:lnTo>
                  <a:lnTo>
                    <a:pt x="2627" y="4449"/>
                  </a:lnTo>
                  <a:lnTo>
                    <a:pt x="2594" y="4408"/>
                  </a:lnTo>
                  <a:lnTo>
                    <a:pt x="2562" y="4365"/>
                  </a:lnTo>
                  <a:lnTo>
                    <a:pt x="2562" y="4365"/>
                  </a:lnTo>
                  <a:lnTo>
                    <a:pt x="2514" y="4297"/>
                  </a:lnTo>
                  <a:lnTo>
                    <a:pt x="2469" y="4226"/>
                  </a:lnTo>
                  <a:lnTo>
                    <a:pt x="2423" y="4153"/>
                  </a:lnTo>
                  <a:lnTo>
                    <a:pt x="2379" y="4079"/>
                  </a:lnTo>
                  <a:lnTo>
                    <a:pt x="2336" y="4005"/>
                  </a:lnTo>
                  <a:lnTo>
                    <a:pt x="2294" y="3931"/>
                  </a:lnTo>
                  <a:lnTo>
                    <a:pt x="2215" y="3786"/>
                  </a:lnTo>
                  <a:lnTo>
                    <a:pt x="2215" y="3786"/>
                  </a:lnTo>
                  <a:lnTo>
                    <a:pt x="2206" y="3770"/>
                  </a:lnTo>
                  <a:lnTo>
                    <a:pt x="2206" y="3770"/>
                  </a:lnTo>
                  <a:lnTo>
                    <a:pt x="2162" y="3687"/>
                  </a:lnTo>
                  <a:lnTo>
                    <a:pt x="2117" y="3605"/>
                  </a:lnTo>
                  <a:lnTo>
                    <a:pt x="2029" y="3440"/>
                  </a:lnTo>
                  <a:lnTo>
                    <a:pt x="1983" y="3359"/>
                  </a:lnTo>
                  <a:lnTo>
                    <a:pt x="1936" y="3279"/>
                  </a:lnTo>
                  <a:lnTo>
                    <a:pt x="1887" y="3201"/>
                  </a:lnTo>
                  <a:lnTo>
                    <a:pt x="1862" y="3162"/>
                  </a:lnTo>
                  <a:lnTo>
                    <a:pt x="1835" y="3125"/>
                  </a:lnTo>
                  <a:lnTo>
                    <a:pt x="1835" y="3125"/>
                  </a:lnTo>
                  <a:lnTo>
                    <a:pt x="1686" y="2915"/>
                  </a:lnTo>
                  <a:lnTo>
                    <a:pt x="1612" y="2810"/>
                  </a:lnTo>
                  <a:lnTo>
                    <a:pt x="1538" y="2705"/>
                  </a:lnTo>
                  <a:lnTo>
                    <a:pt x="1468" y="2599"/>
                  </a:lnTo>
                  <a:lnTo>
                    <a:pt x="1434" y="2544"/>
                  </a:lnTo>
                  <a:lnTo>
                    <a:pt x="1400" y="2489"/>
                  </a:lnTo>
                  <a:lnTo>
                    <a:pt x="1367" y="2435"/>
                  </a:lnTo>
                  <a:lnTo>
                    <a:pt x="1335" y="2378"/>
                  </a:lnTo>
                  <a:lnTo>
                    <a:pt x="1304" y="2322"/>
                  </a:lnTo>
                  <a:lnTo>
                    <a:pt x="1274" y="2266"/>
                  </a:lnTo>
                  <a:lnTo>
                    <a:pt x="1274" y="2266"/>
                  </a:lnTo>
                  <a:lnTo>
                    <a:pt x="1194" y="2109"/>
                  </a:lnTo>
                  <a:lnTo>
                    <a:pt x="1116" y="1953"/>
                  </a:lnTo>
                  <a:lnTo>
                    <a:pt x="1039" y="1794"/>
                  </a:lnTo>
                  <a:lnTo>
                    <a:pt x="961" y="1638"/>
                  </a:lnTo>
                  <a:lnTo>
                    <a:pt x="961" y="1638"/>
                  </a:lnTo>
                  <a:lnTo>
                    <a:pt x="933" y="1581"/>
                  </a:lnTo>
                  <a:lnTo>
                    <a:pt x="906" y="1524"/>
                  </a:lnTo>
                  <a:lnTo>
                    <a:pt x="878" y="1464"/>
                  </a:lnTo>
                  <a:lnTo>
                    <a:pt x="862" y="1435"/>
                  </a:lnTo>
                  <a:lnTo>
                    <a:pt x="847" y="1407"/>
                  </a:lnTo>
                  <a:lnTo>
                    <a:pt x="830" y="1379"/>
                  </a:lnTo>
                  <a:lnTo>
                    <a:pt x="812" y="1352"/>
                  </a:lnTo>
                  <a:lnTo>
                    <a:pt x="793" y="1327"/>
                  </a:lnTo>
                  <a:lnTo>
                    <a:pt x="773" y="1303"/>
                  </a:lnTo>
                  <a:lnTo>
                    <a:pt x="751" y="1280"/>
                  </a:lnTo>
                  <a:lnTo>
                    <a:pt x="728" y="1259"/>
                  </a:lnTo>
                  <a:lnTo>
                    <a:pt x="701" y="1240"/>
                  </a:lnTo>
                  <a:lnTo>
                    <a:pt x="673" y="1223"/>
                  </a:lnTo>
                  <a:lnTo>
                    <a:pt x="673" y="1223"/>
                  </a:lnTo>
                  <a:lnTo>
                    <a:pt x="587" y="1179"/>
                  </a:lnTo>
                  <a:lnTo>
                    <a:pt x="545" y="1155"/>
                  </a:lnTo>
                  <a:lnTo>
                    <a:pt x="524" y="1142"/>
                  </a:lnTo>
                  <a:lnTo>
                    <a:pt x="505" y="1127"/>
                  </a:lnTo>
                  <a:lnTo>
                    <a:pt x="505" y="1127"/>
                  </a:lnTo>
                  <a:lnTo>
                    <a:pt x="456" y="1089"/>
                  </a:lnTo>
                  <a:lnTo>
                    <a:pt x="407" y="1050"/>
                  </a:lnTo>
                  <a:lnTo>
                    <a:pt x="360" y="1009"/>
                  </a:lnTo>
                  <a:lnTo>
                    <a:pt x="313" y="968"/>
                  </a:lnTo>
                  <a:lnTo>
                    <a:pt x="313" y="968"/>
                  </a:lnTo>
                  <a:lnTo>
                    <a:pt x="289" y="945"/>
                  </a:lnTo>
                  <a:lnTo>
                    <a:pt x="265" y="922"/>
                  </a:lnTo>
                  <a:lnTo>
                    <a:pt x="240" y="900"/>
                  </a:lnTo>
                  <a:lnTo>
                    <a:pt x="215" y="877"/>
                  </a:lnTo>
                  <a:lnTo>
                    <a:pt x="215" y="877"/>
                  </a:lnTo>
                  <a:lnTo>
                    <a:pt x="196" y="863"/>
                  </a:lnTo>
                  <a:lnTo>
                    <a:pt x="175" y="849"/>
                  </a:lnTo>
                  <a:lnTo>
                    <a:pt x="134" y="823"/>
                  </a:lnTo>
                  <a:lnTo>
                    <a:pt x="94" y="796"/>
                  </a:lnTo>
                  <a:lnTo>
                    <a:pt x="74" y="783"/>
                  </a:lnTo>
                  <a:lnTo>
                    <a:pt x="54" y="768"/>
                  </a:lnTo>
                  <a:lnTo>
                    <a:pt x="54" y="768"/>
                  </a:lnTo>
                  <a:lnTo>
                    <a:pt x="44" y="759"/>
                  </a:lnTo>
                  <a:lnTo>
                    <a:pt x="34" y="749"/>
                  </a:lnTo>
                  <a:lnTo>
                    <a:pt x="25" y="738"/>
                  </a:lnTo>
                  <a:lnTo>
                    <a:pt x="16" y="726"/>
                  </a:lnTo>
                  <a:lnTo>
                    <a:pt x="10" y="715"/>
                  </a:lnTo>
                  <a:lnTo>
                    <a:pt x="4" y="703"/>
                  </a:lnTo>
                  <a:lnTo>
                    <a:pt x="1" y="691"/>
                  </a:lnTo>
                  <a:lnTo>
                    <a:pt x="0" y="681"/>
                  </a:lnTo>
                  <a:lnTo>
                    <a:pt x="0" y="670"/>
                  </a:lnTo>
                  <a:lnTo>
                    <a:pt x="3" y="660"/>
                  </a:lnTo>
                  <a:lnTo>
                    <a:pt x="7" y="653"/>
                  </a:lnTo>
                  <a:lnTo>
                    <a:pt x="14" y="645"/>
                  </a:lnTo>
                  <a:lnTo>
                    <a:pt x="23" y="639"/>
                  </a:lnTo>
                  <a:lnTo>
                    <a:pt x="35" y="636"/>
                  </a:lnTo>
                  <a:lnTo>
                    <a:pt x="50" y="635"/>
                  </a:lnTo>
                  <a:lnTo>
                    <a:pt x="69" y="636"/>
                  </a:lnTo>
                  <a:lnTo>
                    <a:pt x="69" y="636"/>
                  </a:lnTo>
                  <a:lnTo>
                    <a:pt x="84" y="638"/>
                  </a:lnTo>
                  <a:lnTo>
                    <a:pt x="100" y="642"/>
                  </a:lnTo>
                  <a:lnTo>
                    <a:pt x="115" y="645"/>
                  </a:lnTo>
                  <a:lnTo>
                    <a:pt x="130" y="651"/>
                  </a:lnTo>
                  <a:lnTo>
                    <a:pt x="158" y="663"/>
                  </a:lnTo>
                  <a:lnTo>
                    <a:pt x="186" y="678"/>
                  </a:lnTo>
                  <a:lnTo>
                    <a:pt x="212" y="694"/>
                  </a:lnTo>
                  <a:lnTo>
                    <a:pt x="237" y="712"/>
                  </a:lnTo>
                  <a:lnTo>
                    <a:pt x="289" y="749"/>
                  </a:lnTo>
                  <a:lnTo>
                    <a:pt x="330" y="740"/>
                  </a:lnTo>
                  <a:lnTo>
                    <a:pt x="330" y="740"/>
                  </a:lnTo>
                  <a:lnTo>
                    <a:pt x="310" y="710"/>
                  </a:lnTo>
                  <a:lnTo>
                    <a:pt x="299" y="695"/>
                  </a:lnTo>
                  <a:lnTo>
                    <a:pt x="286" y="682"/>
                  </a:lnTo>
                  <a:lnTo>
                    <a:pt x="286" y="682"/>
                  </a:lnTo>
                  <a:lnTo>
                    <a:pt x="274" y="670"/>
                  </a:lnTo>
                  <a:lnTo>
                    <a:pt x="261" y="658"/>
                  </a:lnTo>
                  <a:lnTo>
                    <a:pt x="234" y="638"/>
                  </a:lnTo>
                  <a:lnTo>
                    <a:pt x="206" y="619"/>
                  </a:lnTo>
                  <a:lnTo>
                    <a:pt x="180" y="598"/>
                  </a:lnTo>
                  <a:lnTo>
                    <a:pt x="180" y="598"/>
                  </a:lnTo>
                  <a:lnTo>
                    <a:pt x="152" y="574"/>
                  </a:lnTo>
                  <a:lnTo>
                    <a:pt x="124" y="548"/>
                  </a:lnTo>
                  <a:lnTo>
                    <a:pt x="94" y="516"/>
                  </a:lnTo>
                  <a:lnTo>
                    <a:pt x="79" y="500"/>
                  </a:lnTo>
                  <a:lnTo>
                    <a:pt x="68" y="484"/>
                  </a:lnTo>
                  <a:lnTo>
                    <a:pt x="56" y="466"/>
                  </a:lnTo>
                  <a:lnTo>
                    <a:pt x="45" y="448"/>
                  </a:lnTo>
                  <a:lnTo>
                    <a:pt x="38" y="431"/>
                  </a:lnTo>
                  <a:lnTo>
                    <a:pt x="32" y="411"/>
                  </a:lnTo>
                  <a:lnTo>
                    <a:pt x="29" y="394"/>
                  </a:lnTo>
                  <a:lnTo>
                    <a:pt x="29" y="374"/>
                  </a:lnTo>
                  <a:lnTo>
                    <a:pt x="34" y="355"/>
                  </a:lnTo>
                  <a:lnTo>
                    <a:pt x="37" y="345"/>
                  </a:lnTo>
                  <a:lnTo>
                    <a:pt x="41" y="336"/>
                  </a:lnTo>
                  <a:lnTo>
                    <a:pt x="41" y="336"/>
                  </a:lnTo>
                  <a:lnTo>
                    <a:pt x="48" y="323"/>
                  </a:lnTo>
                  <a:lnTo>
                    <a:pt x="57" y="314"/>
                  </a:lnTo>
                  <a:lnTo>
                    <a:pt x="68" y="306"/>
                  </a:lnTo>
                  <a:lnTo>
                    <a:pt x="79" y="303"/>
                  </a:lnTo>
                  <a:lnTo>
                    <a:pt x="91" y="302"/>
                  </a:lnTo>
                  <a:lnTo>
                    <a:pt x="103" y="303"/>
                  </a:lnTo>
                  <a:lnTo>
                    <a:pt x="116" y="306"/>
                  </a:lnTo>
                  <a:lnTo>
                    <a:pt x="130" y="311"/>
                  </a:lnTo>
                  <a:lnTo>
                    <a:pt x="143" y="317"/>
                  </a:lnTo>
                  <a:lnTo>
                    <a:pt x="155" y="324"/>
                  </a:lnTo>
                  <a:lnTo>
                    <a:pt x="180" y="340"/>
                  </a:lnTo>
                  <a:lnTo>
                    <a:pt x="202" y="358"/>
                  </a:lnTo>
                  <a:lnTo>
                    <a:pt x="220" y="374"/>
                  </a:lnTo>
                  <a:lnTo>
                    <a:pt x="220" y="374"/>
                  </a:lnTo>
                  <a:lnTo>
                    <a:pt x="230" y="386"/>
                  </a:lnTo>
                  <a:lnTo>
                    <a:pt x="242" y="398"/>
                  </a:lnTo>
                  <a:lnTo>
                    <a:pt x="261" y="425"/>
                  </a:lnTo>
                  <a:lnTo>
                    <a:pt x="280" y="453"/>
                  </a:lnTo>
                  <a:lnTo>
                    <a:pt x="301" y="478"/>
                  </a:lnTo>
                  <a:lnTo>
                    <a:pt x="301" y="478"/>
                  </a:lnTo>
                  <a:lnTo>
                    <a:pt x="326" y="506"/>
                  </a:lnTo>
                  <a:lnTo>
                    <a:pt x="351" y="533"/>
                  </a:lnTo>
                  <a:lnTo>
                    <a:pt x="363" y="548"/>
                  </a:lnTo>
                  <a:lnTo>
                    <a:pt x="375" y="562"/>
                  </a:lnTo>
                  <a:lnTo>
                    <a:pt x="384" y="579"/>
                  </a:lnTo>
                  <a:lnTo>
                    <a:pt x="392" y="595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7" name="Freeform 34">
              <a:extLst>
                <a:ext uri="{FF2B5EF4-FFF2-40B4-BE49-F238E27FC236}">
                  <a16:creationId xmlns:a16="http://schemas.microsoft.com/office/drawing/2014/main" id="{6DF5F5FF-9738-DED6-B705-A8A6EAF42D17}"/>
                </a:ext>
              </a:extLst>
            </p:cNvPr>
            <p:cNvSpPr>
              <a:spLocks/>
            </p:cNvSpPr>
            <p:nvPr/>
          </p:nvSpPr>
          <p:spPr bwMode="auto">
            <a:xfrm>
              <a:off x="2405" y="2501"/>
              <a:ext cx="537" cy="272"/>
            </a:xfrm>
            <a:custGeom>
              <a:avLst/>
              <a:gdLst>
                <a:gd name="T0" fmla="*/ 223 w 1611"/>
                <a:gd name="T1" fmla="*/ 136 h 816"/>
                <a:gd name="T2" fmla="*/ 226 w 1611"/>
                <a:gd name="T3" fmla="*/ 164 h 816"/>
                <a:gd name="T4" fmla="*/ 226 w 1611"/>
                <a:gd name="T5" fmla="*/ 190 h 816"/>
                <a:gd name="T6" fmla="*/ 214 w 1611"/>
                <a:gd name="T7" fmla="*/ 245 h 816"/>
                <a:gd name="T8" fmla="*/ 192 w 1611"/>
                <a:gd name="T9" fmla="*/ 298 h 816"/>
                <a:gd name="T10" fmla="*/ 161 w 1611"/>
                <a:gd name="T11" fmla="*/ 350 h 816"/>
                <a:gd name="T12" fmla="*/ 125 w 1611"/>
                <a:gd name="T13" fmla="*/ 399 h 816"/>
                <a:gd name="T14" fmla="*/ 48 w 1611"/>
                <a:gd name="T15" fmla="*/ 491 h 816"/>
                <a:gd name="T16" fmla="*/ 0 w 1611"/>
                <a:gd name="T17" fmla="*/ 537 h 816"/>
                <a:gd name="T18" fmla="*/ 25 w 1611"/>
                <a:gd name="T19" fmla="*/ 545 h 816"/>
                <a:gd name="T20" fmla="*/ 93 w 1611"/>
                <a:gd name="T21" fmla="*/ 548 h 816"/>
                <a:gd name="T22" fmla="*/ 159 w 1611"/>
                <a:gd name="T23" fmla="*/ 560 h 816"/>
                <a:gd name="T24" fmla="*/ 257 w 1611"/>
                <a:gd name="T25" fmla="*/ 581 h 816"/>
                <a:gd name="T26" fmla="*/ 289 w 1611"/>
                <a:gd name="T27" fmla="*/ 587 h 816"/>
                <a:gd name="T28" fmla="*/ 404 w 1611"/>
                <a:gd name="T29" fmla="*/ 605 h 816"/>
                <a:gd name="T30" fmla="*/ 521 w 1611"/>
                <a:gd name="T31" fmla="*/ 625 h 816"/>
                <a:gd name="T32" fmla="*/ 582 w 1611"/>
                <a:gd name="T33" fmla="*/ 639 h 816"/>
                <a:gd name="T34" fmla="*/ 760 w 1611"/>
                <a:gd name="T35" fmla="*/ 671 h 816"/>
                <a:gd name="T36" fmla="*/ 940 w 1611"/>
                <a:gd name="T37" fmla="*/ 704 h 816"/>
                <a:gd name="T38" fmla="*/ 999 w 1611"/>
                <a:gd name="T39" fmla="*/ 716 h 816"/>
                <a:gd name="T40" fmla="*/ 1212 w 1611"/>
                <a:gd name="T41" fmla="*/ 764 h 816"/>
                <a:gd name="T42" fmla="*/ 1354 w 1611"/>
                <a:gd name="T43" fmla="*/ 792 h 816"/>
                <a:gd name="T44" fmla="*/ 1462 w 1611"/>
                <a:gd name="T45" fmla="*/ 807 h 816"/>
                <a:gd name="T46" fmla="*/ 1533 w 1611"/>
                <a:gd name="T47" fmla="*/ 812 h 816"/>
                <a:gd name="T48" fmla="*/ 1611 w 1611"/>
                <a:gd name="T49" fmla="*/ 816 h 816"/>
                <a:gd name="T50" fmla="*/ 1611 w 1611"/>
                <a:gd name="T51" fmla="*/ 770 h 816"/>
                <a:gd name="T52" fmla="*/ 1611 w 1611"/>
                <a:gd name="T53" fmla="*/ 693 h 816"/>
                <a:gd name="T54" fmla="*/ 1602 w 1611"/>
                <a:gd name="T55" fmla="*/ 463 h 816"/>
                <a:gd name="T56" fmla="*/ 1590 w 1611"/>
                <a:gd name="T57" fmla="*/ 232 h 816"/>
                <a:gd name="T58" fmla="*/ 1581 w 1611"/>
                <a:gd name="T59" fmla="*/ 124 h 816"/>
                <a:gd name="T60" fmla="*/ 1534 w 1611"/>
                <a:gd name="T61" fmla="*/ 112 h 816"/>
                <a:gd name="T62" fmla="*/ 1490 w 1611"/>
                <a:gd name="T63" fmla="*/ 100 h 816"/>
                <a:gd name="T64" fmla="*/ 1335 w 1611"/>
                <a:gd name="T65" fmla="*/ 63 h 816"/>
                <a:gd name="T66" fmla="*/ 1181 w 1611"/>
                <a:gd name="T67" fmla="*/ 37 h 816"/>
                <a:gd name="T68" fmla="*/ 1026 w 1611"/>
                <a:gd name="T69" fmla="*/ 20 h 816"/>
                <a:gd name="T70" fmla="*/ 868 w 1611"/>
                <a:gd name="T71" fmla="*/ 10 h 816"/>
                <a:gd name="T72" fmla="*/ 802 w 1611"/>
                <a:gd name="T73" fmla="*/ 6 h 816"/>
                <a:gd name="T74" fmla="*/ 666 w 1611"/>
                <a:gd name="T75" fmla="*/ 0 h 816"/>
                <a:gd name="T76" fmla="*/ 565 w 1611"/>
                <a:gd name="T77" fmla="*/ 1 h 816"/>
                <a:gd name="T78" fmla="*/ 497 w 1611"/>
                <a:gd name="T79" fmla="*/ 7 h 816"/>
                <a:gd name="T80" fmla="*/ 431 w 1611"/>
                <a:gd name="T81" fmla="*/ 17 h 816"/>
                <a:gd name="T82" fmla="*/ 366 w 1611"/>
                <a:gd name="T83" fmla="*/ 32 h 816"/>
                <a:gd name="T84" fmla="*/ 333 w 1611"/>
                <a:gd name="T85" fmla="*/ 41 h 816"/>
                <a:gd name="T86" fmla="*/ 276 w 1611"/>
                <a:gd name="T87" fmla="*/ 63 h 816"/>
                <a:gd name="T88" fmla="*/ 220 w 1611"/>
                <a:gd name="T89" fmla="*/ 88 h 8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1611" h="816">
                  <a:moveTo>
                    <a:pt x="223" y="136"/>
                  </a:moveTo>
                  <a:lnTo>
                    <a:pt x="223" y="136"/>
                  </a:lnTo>
                  <a:lnTo>
                    <a:pt x="226" y="149"/>
                  </a:lnTo>
                  <a:lnTo>
                    <a:pt x="226" y="164"/>
                  </a:lnTo>
                  <a:lnTo>
                    <a:pt x="226" y="177"/>
                  </a:lnTo>
                  <a:lnTo>
                    <a:pt x="226" y="190"/>
                  </a:lnTo>
                  <a:lnTo>
                    <a:pt x="221" y="219"/>
                  </a:lnTo>
                  <a:lnTo>
                    <a:pt x="214" y="245"/>
                  </a:lnTo>
                  <a:lnTo>
                    <a:pt x="203" y="272"/>
                  </a:lnTo>
                  <a:lnTo>
                    <a:pt x="192" y="298"/>
                  </a:lnTo>
                  <a:lnTo>
                    <a:pt x="177" y="325"/>
                  </a:lnTo>
                  <a:lnTo>
                    <a:pt x="161" y="350"/>
                  </a:lnTo>
                  <a:lnTo>
                    <a:pt x="143" y="375"/>
                  </a:lnTo>
                  <a:lnTo>
                    <a:pt x="125" y="399"/>
                  </a:lnTo>
                  <a:lnTo>
                    <a:pt x="87" y="446"/>
                  </a:lnTo>
                  <a:lnTo>
                    <a:pt x="48" y="491"/>
                  </a:lnTo>
                  <a:lnTo>
                    <a:pt x="14" y="531"/>
                  </a:lnTo>
                  <a:lnTo>
                    <a:pt x="0" y="537"/>
                  </a:lnTo>
                  <a:lnTo>
                    <a:pt x="25" y="545"/>
                  </a:lnTo>
                  <a:lnTo>
                    <a:pt x="25" y="545"/>
                  </a:lnTo>
                  <a:lnTo>
                    <a:pt x="59" y="545"/>
                  </a:lnTo>
                  <a:lnTo>
                    <a:pt x="93" y="548"/>
                  </a:lnTo>
                  <a:lnTo>
                    <a:pt x="125" y="553"/>
                  </a:lnTo>
                  <a:lnTo>
                    <a:pt x="159" y="560"/>
                  </a:lnTo>
                  <a:lnTo>
                    <a:pt x="224" y="574"/>
                  </a:lnTo>
                  <a:lnTo>
                    <a:pt x="257" y="581"/>
                  </a:lnTo>
                  <a:lnTo>
                    <a:pt x="289" y="587"/>
                  </a:lnTo>
                  <a:lnTo>
                    <a:pt x="289" y="587"/>
                  </a:lnTo>
                  <a:lnTo>
                    <a:pt x="347" y="596"/>
                  </a:lnTo>
                  <a:lnTo>
                    <a:pt x="404" y="605"/>
                  </a:lnTo>
                  <a:lnTo>
                    <a:pt x="462" y="613"/>
                  </a:lnTo>
                  <a:lnTo>
                    <a:pt x="521" y="625"/>
                  </a:lnTo>
                  <a:lnTo>
                    <a:pt x="521" y="625"/>
                  </a:lnTo>
                  <a:lnTo>
                    <a:pt x="582" y="639"/>
                  </a:lnTo>
                  <a:lnTo>
                    <a:pt x="641" y="650"/>
                  </a:lnTo>
                  <a:lnTo>
                    <a:pt x="760" y="671"/>
                  </a:lnTo>
                  <a:lnTo>
                    <a:pt x="880" y="692"/>
                  </a:lnTo>
                  <a:lnTo>
                    <a:pt x="940" y="704"/>
                  </a:lnTo>
                  <a:lnTo>
                    <a:pt x="999" y="716"/>
                  </a:lnTo>
                  <a:lnTo>
                    <a:pt x="999" y="716"/>
                  </a:lnTo>
                  <a:lnTo>
                    <a:pt x="1141" y="748"/>
                  </a:lnTo>
                  <a:lnTo>
                    <a:pt x="1212" y="764"/>
                  </a:lnTo>
                  <a:lnTo>
                    <a:pt x="1283" y="779"/>
                  </a:lnTo>
                  <a:lnTo>
                    <a:pt x="1354" y="792"/>
                  </a:lnTo>
                  <a:lnTo>
                    <a:pt x="1426" y="803"/>
                  </a:lnTo>
                  <a:lnTo>
                    <a:pt x="1462" y="807"/>
                  </a:lnTo>
                  <a:lnTo>
                    <a:pt x="1497" y="810"/>
                  </a:lnTo>
                  <a:lnTo>
                    <a:pt x="1533" y="812"/>
                  </a:lnTo>
                  <a:lnTo>
                    <a:pt x="1569" y="813"/>
                  </a:lnTo>
                  <a:lnTo>
                    <a:pt x="1611" y="816"/>
                  </a:lnTo>
                  <a:lnTo>
                    <a:pt x="1611" y="816"/>
                  </a:lnTo>
                  <a:lnTo>
                    <a:pt x="1611" y="770"/>
                  </a:lnTo>
                  <a:lnTo>
                    <a:pt x="1611" y="770"/>
                  </a:lnTo>
                  <a:lnTo>
                    <a:pt x="1611" y="693"/>
                  </a:lnTo>
                  <a:lnTo>
                    <a:pt x="1609" y="616"/>
                  </a:lnTo>
                  <a:lnTo>
                    <a:pt x="1602" y="463"/>
                  </a:lnTo>
                  <a:lnTo>
                    <a:pt x="1593" y="309"/>
                  </a:lnTo>
                  <a:lnTo>
                    <a:pt x="1590" y="232"/>
                  </a:lnTo>
                  <a:lnTo>
                    <a:pt x="1590" y="156"/>
                  </a:lnTo>
                  <a:lnTo>
                    <a:pt x="1581" y="124"/>
                  </a:lnTo>
                  <a:lnTo>
                    <a:pt x="1581" y="124"/>
                  </a:lnTo>
                  <a:lnTo>
                    <a:pt x="1534" y="112"/>
                  </a:lnTo>
                  <a:lnTo>
                    <a:pt x="1490" y="100"/>
                  </a:lnTo>
                  <a:lnTo>
                    <a:pt x="1490" y="100"/>
                  </a:lnTo>
                  <a:lnTo>
                    <a:pt x="1411" y="80"/>
                  </a:lnTo>
                  <a:lnTo>
                    <a:pt x="1335" y="63"/>
                  </a:lnTo>
                  <a:lnTo>
                    <a:pt x="1258" y="48"/>
                  </a:lnTo>
                  <a:lnTo>
                    <a:pt x="1181" y="37"/>
                  </a:lnTo>
                  <a:lnTo>
                    <a:pt x="1104" y="28"/>
                  </a:lnTo>
                  <a:lnTo>
                    <a:pt x="1026" y="20"/>
                  </a:lnTo>
                  <a:lnTo>
                    <a:pt x="948" y="14"/>
                  </a:lnTo>
                  <a:lnTo>
                    <a:pt x="868" y="10"/>
                  </a:lnTo>
                  <a:lnTo>
                    <a:pt x="868" y="10"/>
                  </a:lnTo>
                  <a:lnTo>
                    <a:pt x="802" y="6"/>
                  </a:lnTo>
                  <a:lnTo>
                    <a:pt x="734" y="1"/>
                  </a:lnTo>
                  <a:lnTo>
                    <a:pt x="666" y="0"/>
                  </a:lnTo>
                  <a:lnTo>
                    <a:pt x="599" y="0"/>
                  </a:lnTo>
                  <a:lnTo>
                    <a:pt x="565" y="1"/>
                  </a:lnTo>
                  <a:lnTo>
                    <a:pt x="531" y="4"/>
                  </a:lnTo>
                  <a:lnTo>
                    <a:pt x="497" y="7"/>
                  </a:lnTo>
                  <a:lnTo>
                    <a:pt x="465" y="12"/>
                  </a:lnTo>
                  <a:lnTo>
                    <a:pt x="431" y="17"/>
                  </a:lnTo>
                  <a:lnTo>
                    <a:pt x="398" y="23"/>
                  </a:lnTo>
                  <a:lnTo>
                    <a:pt x="366" y="32"/>
                  </a:lnTo>
                  <a:lnTo>
                    <a:pt x="333" y="41"/>
                  </a:lnTo>
                  <a:lnTo>
                    <a:pt x="333" y="41"/>
                  </a:lnTo>
                  <a:lnTo>
                    <a:pt x="305" y="51"/>
                  </a:lnTo>
                  <a:lnTo>
                    <a:pt x="276" y="63"/>
                  </a:lnTo>
                  <a:lnTo>
                    <a:pt x="248" y="75"/>
                  </a:lnTo>
                  <a:lnTo>
                    <a:pt x="220" y="88"/>
                  </a:lnTo>
                  <a:lnTo>
                    <a:pt x="223" y="136"/>
                  </a:lnTo>
                  <a:close/>
                </a:path>
              </a:pathLst>
            </a:custGeom>
            <a:solidFill>
              <a:srgbClr val="F5DBC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8" name="Freeform 35">
              <a:extLst>
                <a:ext uri="{FF2B5EF4-FFF2-40B4-BE49-F238E27FC236}">
                  <a16:creationId xmlns:a16="http://schemas.microsoft.com/office/drawing/2014/main" id="{F6E9A177-167D-820D-D9CE-FEDF03AB4985}"/>
                </a:ext>
              </a:extLst>
            </p:cNvPr>
            <p:cNvSpPr>
              <a:spLocks/>
            </p:cNvSpPr>
            <p:nvPr/>
          </p:nvSpPr>
          <p:spPr bwMode="auto">
            <a:xfrm>
              <a:off x="2405" y="2501"/>
              <a:ext cx="537" cy="272"/>
            </a:xfrm>
            <a:custGeom>
              <a:avLst/>
              <a:gdLst>
                <a:gd name="T0" fmla="*/ 223 w 1611"/>
                <a:gd name="T1" fmla="*/ 136 h 816"/>
                <a:gd name="T2" fmla="*/ 226 w 1611"/>
                <a:gd name="T3" fmla="*/ 164 h 816"/>
                <a:gd name="T4" fmla="*/ 226 w 1611"/>
                <a:gd name="T5" fmla="*/ 190 h 816"/>
                <a:gd name="T6" fmla="*/ 214 w 1611"/>
                <a:gd name="T7" fmla="*/ 245 h 816"/>
                <a:gd name="T8" fmla="*/ 192 w 1611"/>
                <a:gd name="T9" fmla="*/ 298 h 816"/>
                <a:gd name="T10" fmla="*/ 161 w 1611"/>
                <a:gd name="T11" fmla="*/ 350 h 816"/>
                <a:gd name="T12" fmla="*/ 125 w 1611"/>
                <a:gd name="T13" fmla="*/ 399 h 816"/>
                <a:gd name="T14" fmla="*/ 48 w 1611"/>
                <a:gd name="T15" fmla="*/ 491 h 816"/>
                <a:gd name="T16" fmla="*/ 0 w 1611"/>
                <a:gd name="T17" fmla="*/ 537 h 816"/>
                <a:gd name="T18" fmla="*/ 25 w 1611"/>
                <a:gd name="T19" fmla="*/ 545 h 816"/>
                <a:gd name="T20" fmla="*/ 93 w 1611"/>
                <a:gd name="T21" fmla="*/ 548 h 816"/>
                <a:gd name="T22" fmla="*/ 159 w 1611"/>
                <a:gd name="T23" fmla="*/ 560 h 816"/>
                <a:gd name="T24" fmla="*/ 257 w 1611"/>
                <a:gd name="T25" fmla="*/ 581 h 816"/>
                <a:gd name="T26" fmla="*/ 289 w 1611"/>
                <a:gd name="T27" fmla="*/ 587 h 816"/>
                <a:gd name="T28" fmla="*/ 404 w 1611"/>
                <a:gd name="T29" fmla="*/ 605 h 816"/>
                <a:gd name="T30" fmla="*/ 521 w 1611"/>
                <a:gd name="T31" fmla="*/ 625 h 816"/>
                <a:gd name="T32" fmla="*/ 582 w 1611"/>
                <a:gd name="T33" fmla="*/ 639 h 816"/>
                <a:gd name="T34" fmla="*/ 760 w 1611"/>
                <a:gd name="T35" fmla="*/ 671 h 816"/>
                <a:gd name="T36" fmla="*/ 940 w 1611"/>
                <a:gd name="T37" fmla="*/ 704 h 816"/>
                <a:gd name="T38" fmla="*/ 999 w 1611"/>
                <a:gd name="T39" fmla="*/ 716 h 816"/>
                <a:gd name="T40" fmla="*/ 1212 w 1611"/>
                <a:gd name="T41" fmla="*/ 764 h 816"/>
                <a:gd name="T42" fmla="*/ 1354 w 1611"/>
                <a:gd name="T43" fmla="*/ 792 h 816"/>
                <a:gd name="T44" fmla="*/ 1462 w 1611"/>
                <a:gd name="T45" fmla="*/ 807 h 816"/>
                <a:gd name="T46" fmla="*/ 1533 w 1611"/>
                <a:gd name="T47" fmla="*/ 812 h 816"/>
                <a:gd name="T48" fmla="*/ 1611 w 1611"/>
                <a:gd name="T49" fmla="*/ 816 h 816"/>
                <a:gd name="T50" fmla="*/ 1611 w 1611"/>
                <a:gd name="T51" fmla="*/ 770 h 816"/>
                <a:gd name="T52" fmla="*/ 1611 w 1611"/>
                <a:gd name="T53" fmla="*/ 693 h 816"/>
                <a:gd name="T54" fmla="*/ 1602 w 1611"/>
                <a:gd name="T55" fmla="*/ 463 h 816"/>
                <a:gd name="T56" fmla="*/ 1590 w 1611"/>
                <a:gd name="T57" fmla="*/ 232 h 816"/>
                <a:gd name="T58" fmla="*/ 1581 w 1611"/>
                <a:gd name="T59" fmla="*/ 124 h 816"/>
                <a:gd name="T60" fmla="*/ 1534 w 1611"/>
                <a:gd name="T61" fmla="*/ 112 h 816"/>
                <a:gd name="T62" fmla="*/ 1490 w 1611"/>
                <a:gd name="T63" fmla="*/ 100 h 816"/>
                <a:gd name="T64" fmla="*/ 1335 w 1611"/>
                <a:gd name="T65" fmla="*/ 63 h 816"/>
                <a:gd name="T66" fmla="*/ 1181 w 1611"/>
                <a:gd name="T67" fmla="*/ 37 h 816"/>
                <a:gd name="T68" fmla="*/ 1026 w 1611"/>
                <a:gd name="T69" fmla="*/ 20 h 816"/>
                <a:gd name="T70" fmla="*/ 868 w 1611"/>
                <a:gd name="T71" fmla="*/ 10 h 816"/>
                <a:gd name="T72" fmla="*/ 802 w 1611"/>
                <a:gd name="T73" fmla="*/ 6 h 816"/>
                <a:gd name="T74" fmla="*/ 666 w 1611"/>
                <a:gd name="T75" fmla="*/ 0 h 816"/>
                <a:gd name="T76" fmla="*/ 565 w 1611"/>
                <a:gd name="T77" fmla="*/ 1 h 816"/>
                <a:gd name="T78" fmla="*/ 497 w 1611"/>
                <a:gd name="T79" fmla="*/ 7 h 816"/>
                <a:gd name="T80" fmla="*/ 431 w 1611"/>
                <a:gd name="T81" fmla="*/ 17 h 816"/>
                <a:gd name="T82" fmla="*/ 366 w 1611"/>
                <a:gd name="T83" fmla="*/ 32 h 816"/>
                <a:gd name="T84" fmla="*/ 333 w 1611"/>
                <a:gd name="T85" fmla="*/ 41 h 816"/>
                <a:gd name="T86" fmla="*/ 276 w 1611"/>
                <a:gd name="T87" fmla="*/ 63 h 816"/>
                <a:gd name="T88" fmla="*/ 220 w 1611"/>
                <a:gd name="T89" fmla="*/ 88 h 8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1611" h="816">
                  <a:moveTo>
                    <a:pt x="223" y="136"/>
                  </a:moveTo>
                  <a:lnTo>
                    <a:pt x="223" y="136"/>
                  </a:lnTo>
                  <a:lnTo>
                    <a:pt x="226" y="149"/>
                  </a:lnTo>
                  <a:lnTo>
                    <a:pt x="226" y="164"/>
                  </a:lnTo>
                  <a:lnTo>
                    <a:pt x="226" y="177"/>
                  </a:lnTo>
                  <a:lnTo>
                    <a:pt x="226" y="190"/>
                  </a:lnTo>
                  <a:lnTo>
                    <a:pt x="221" y="219"/>
                  </a:lnTo>
                  <a:lnTo>
                    <a:pt x="214" y="245"/>
                  </a:lnTo>
                  <a:lnTo>
                    <a:pt x="203" y="272"/>
                  </a:lnTo>
                  <a:lnTo>
                    <a:pt x="192" y="298"/>
                  </a:lnTo>
                  <a:lnTo>
                    <a:pt x="177" y="325"/>
                  </a:lnTo>
                  <a:lnTo>
                    <a:pt x="161" y="350"/>
                  </a:lnTo>
                  <a:lnTo>
                    <a:pt x="143" y="375"/>
                  </a:lnTo>
                  <a:lnTo>
                    <a:pt x="125" y="399"/>
                  </a:lnTo>
                  <a:lnTo>
                    <a:pt x="87" y="446"/>
                  </a:lnTo>
                  <a:lnTo>
                    <a:pt x="48" y="491"/>
                  </a:lnTo>
                  <a:lnTo>
                    <a:pt x="14" y="531"/>
                  </a:lnTo>
                  <a:lnTo>
                    <a:pt x="0" y="537"/>
                  </a:lnTo>
                  <a:lnTo>
                    <a:pt x="25" y="545"/>
                  </a:lnTo>
                  <a:lnTo>
                    <a:pt x="25" y="545"/>
                  </a:lnTo>
                  <a:lnTo>
                    <a:pt x="59" y="545"/>
                  </a:lnTo>
                  <a:lnTo>
                    <a:pt x="93" y="548"/>
                  </a:lnTo>
                  <a:lnTo>
                    <a:pt x="125" y="553"/>
                  </a:lnTo>
                  <a:lnTo>
                    <a:pt x="159" y="560"/>
                  </a:lnTo>
                  <a:lnTo>
                    <a:pt x="224" y="574"/>
                  </a:lnTo>
                  <a:lnTo>
                    <a:pt x="257" y="581"/>
                  </a:lnTo>
                  <a:lnTo>
                    <a:pt x="289" y="587"/>
                  </a:lnTo>
                  <a:lnTo>
                    <a:pt x="289" y="587"/>
                  </a:lnTo>
                  <a:lnTo>
                    <a:pt x="347" y="596"/>
                  </a:lnTo>
                  <a:lnTo>
                    <a:pt x="404" y="605"/>
                  </a:lnTo>
                  <a:lnTo>
                    <a:pt x="462" y="613"/>
                  </a:lnTo>
                  <a:lnTo>
                    <a:pt x="521" y="625"/>
                  </a:lnTo>
                  <a:lnTo>
                    <a:pt x="521" y="625"/>
                  </a:lnTo>
                  <a:lnTo>
                    <a:pt x="582" y="639"/>
                  </a:lnTo>
                  <a:lnTo>
                    <a:pt x="641" y="650"/>
                  </a:lnTo>
                  <a:lnTo>
                    <a:pt x="760" y="671"/>
                  </a:lnTo>
                  <a:lnTo>
                    <a:pt x="880" y="692"/>
                  </a:lnTo>
                  <a:lnTo>
                    <a:pt x="940" y="704"/>
                  </a:lnTo>
                  <a:lnTo>
                    <a:pt x="999" y="716"/>
                  </a:lnTo>
                  <a:lnTo>
                    <a:pt x="999" y="716"/>
                  </a:lnTo>
                  <a:lnTo>
                    <a:pt x="1141" y="748"/>
                  </a:lnTo>
                  <a:lnTo>
                    <a:pt x="1212" y="764"/>
                  </a:lnTo>
                  <a:lnTo>
                    <a:pt x="1283" y="779"/>
                  </a:lnTo>
                  <a:lnTo>
                    <a:pt x="1354" y="792"/>
                  </a:lnTo>
                  <a:lnTo>
                    <a:pt x="1426" y="803"/>
                  </a:lnTo>
                  <a:lnTo>
                    <a:pt x="1462" y="807"/>
                  </a:lnTo>
                  <a:lnTo>
                    <a:pt x="1497" y="810"/>
                  </a:lnTo>
                  <a:lnTo>
                    <a:pt x="1533" y="812"/>
                  </a:lnTo>
                  <a:lnTo>
                    <a:pt x="1569" y="813"/>
                  </a:lnTo>
                  <a:lnTo>
                    <a:pt x="1611" y="816"/>
                  </a:lnTo>
                  <a:lnTo>
                    <a:pt x="1611" y="816"/>
                  </a:lnTo>
                  <a:lnTo>
                    <a:pt x="1611" y="770"/>
                  </a:lnTo>
                  <a:lnTo>
                    <a:pt x="1611" y="770"/>
                  </a:lnTo>
                  <a:lnTo>
                    <a:pt x="1611" y="693"/>
                  </a:lnTo>
                  <a:lnTo>
                    <a:pt x="1609" y="616"/>
                  </a:lnTo>
                  <a:lnTo>
                    <a:pt x="1602" y="463"/>
                  </a:lnTo>
                  <a:lnTo>
                    <a:pt x="1593" y="309"/>
                  </a:lnTo>
                  <a:lnTo>
                    <a:pt x="1590" y="232"/>
                  </a:lnTo>
                  <a:lnTo>
                    <a:pt x="1590" y="156"/>
                  </a:lnTo>
                  <a:lnTo>
                    <a:pt x="1581" y="124"/>
                  </a:lnTo>
                  <a:lnTo>
                    <a:pt x="1581" y="124"/>
                  </a:lnTo>
                  <a:lnTo>
                    <a:pt x="1534" y="112"/>
                  </a:lnTo>
                  <a:lnTo>
                    <a:pt x="1490" y="100"/>
                  </a:lnTo>
                  <a:lnTo>
                    <a:pt x="1490" y="100"/>
                  </a:lnTo>
                  <a:lnTo>
                    <a:pt x="1411" y="80"/>
                  </a:lnTo>
                  <a:lnTo>
                    <a:pt x="1335" y="63"/>
                  </a:lnTo>
                  <a:lnTo>
                    <a:pt x="1258" y="48"/>
                  </a:lnTo>
                  <a:lnTo>
                    <a:pt x="1181" y="37"/>
                  </a:lnTo>
                  <a:lnTo>
                    <a:pt x="1104" y="28"/>
                  </a:lnTo>
                  <a:lnTo>
                    <a:pt x="1026" y="20"/>
                  </a:lnTo>
                  <a:lnTo>
                    <a:pt x="948" y="14"/>
                  </a:lnTo>
                  <a:lnTo>
                    <a:pt x="868" y="10"/>
                  </a:lnTo>
                  <a:lnTo>
                    <a:pt x="868" y="10"/>
                  </a:lnTo>
                  <a:lnTo>
                    <a:pt x="802" y="6"/>
                  </a:lnTo>
                  <a:lnTo>
                    <a:pt x="734" y="1"/>
                  </a:lnTo>
                  <a:lnTo>
                    <a:pt x="666" y="0"/>
                  </a:lnTo>
                  <a:lnTo>
                    <a:pt x="599" y="0"/>
                  </a:lnTo>
                  <a:lnTo>
                    <a:pt x="565" y="1"/>
                  </a:lnTo>
                  <a:lnTo>
                    <a:pt x="531" y="4"/>
                  </a:lnTo>
                  <a:lnTo>
                    <a:pt x="497" y="7"/>
                  </a:lnTo>
                  <a:lnTo>
                    <a:pt x="465" y="12"/>
                  </a:lnTo>
                  <a:lnTo>
                    <a:pt x="431" y="17"/>
                  </a:lnTo>
                  <a:lnTo>
                    <a:pt x="398" y="23"/>
                  </a:lnTo>
                  <a:lnTo>
                    <a:pt x="366" y="32"/>
                  </a:lnTo>
                  <a:lnTo>
                    <a:pt x="333" y="41"/>
                  </a:lnTo>
                  <a:lnTo>
                    <a:pt x="333" y="41"/>
                  </a:lnTo>
                  <a:lnTo>
                    <a:pt x="305" y="51"/>
                  </a:lnTo>
                  <a:lnTo>
                    <a:pt x="276" y="63"/>
                  </a:lnTo>
                  <a:lnTo>
                    <a:pt x="248" y="75"/>
                  </a:lnTo>
                  <a:lnTo>
                    <a:pt x="220" y="88"/>
                  </a:lnTo>
                  <a:lnTo>
                    <a:pt x="223" y="136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9" name="Freeform 36">
              <a:extLst>
                <a:ext uri="{FF2B5EF4-FFF2-40B4-BE49-F238E27FC236}">
                  <a16:creationId xmlns:a16="http://schemas.microsoft.com/office/drawing/2014/main" id="{9AE3CDEC-530A-B833-CCC4-718546580D98}"/>
                </a:ext>
              </a:extLst>
            </p:cNvPr>
            <p:cNvSpPr>
              <a:spLocks/>
            </p:cNvSpPr>
            <p:nvPr/>
          </p:nvSpPr>
          <p:spPr bwMode="auto">
            <a:xfrm>
              <a:off x="1448" y="3654"/>
              <a:ext cx="251" cy="185"/>
            </a:xfrm>
            <a:custGeom>
              <a:avLst/>
              <a:gdLst>
                <a:gd name="T0" fmla="*/ 523 w 752"/>
                <a:gd name="T1" fmla="*/ 535 h 556"/>
                <a:gd name="T2" fmla="*/ 466 w 752"/>
                <a:gd name="T3" fmla="*/ 507 h 556"/>
                <a:gd name="T4" fmla="*/ 429 w 752"/>
                <a:gd name="T5" fmla="*/ 492 h 556"/>
                <a:gd name="T6" fmla="*/ 389 w 752"/>
                <a:gd name="T7" fmla="*/ 482 h 556"/>
                <a:gd name="T8" fmla="*/ 367 w 752"/>
                <a:gd name="T9" fmla="*/ 481 h 556"/>
                <a:gd name="T10" fmla="*/ 277 w 752"/>
                <a:gd name="T11" fmla="*/ 475 h 556"/>
                <a:gd name="T12" fmla="*/ 187 w 752"/>
                <a:gd name="T13" fmla="*/ 481 h 556"/>
                <a:gd name="T14" fmla="*/ 148 w 752"/>
                <a:gd name="T15" fmla="*/ 485 h 556"/>
                <a:gd name="T16" fmla="*/ 92 w 752"/>
                <a:gd name="T17" fmla="*/ 495 h 556"/>
                <a:gd name="T18" fmla="*/ 73 w 752"/>
                <a:gd name="T19" fmla="*/ 494 h 556"/>
                <a:gd name="T20" fmla="*/ 67 w 752"/>
                <a:gd name="T21" fmla="*/ 492 h 556"/>
                <a:gd name="T22" fmla="*/ 55 w 752"/>
                <a:gd name="T23" fmla="*/ 484 h 556"/>
                <a:gd name="T24" fmla="*/ 45 w 752"/>
                <a:gd name="T25" fmla="*/ 467 h 556"/>
                <a:gd name="T26" fmla="*/ 30 w 752"/>
                <a:gd name="T27" fmla="*/ 427 h 556"/>
                <a:gd name="T28" fmla="*/ 18 w 752"/>
                <a:gd name="T29" fmla="*/ 386 h 556"/>
                <a:gd name="T30" fmla="*/ 5 w 752"/>
                <a:gd name="T31" fmla="*/ 328 h 556"/>
                <a:gd name="T32" fmla="*/ 0 w 752"/>
                <a:gd name="T33" fmla="*/ 293 h 556"/>
                <a:gd name="T34" fmla="*/ 2 w 752"/>
                <a:gd name="T35" fmla="*/ 257 h 556"/>
                <a:gd name="T36" fmla="*/ 9 w 752"/>
                <a:gd name="T37" fmla="*/ 223 h 556"/>
                <a:gd name="T38" fmla="*/ 24 w 752"/>
                <a:gd name="T39" fmla="*/ 188 h 556"/>
                <a:gd name="T40" fmla="*/ 46 w 752"/>
                <a:gd name="T41" fmla="*/ 151 h 556"/>
                <a:gd name="T42" fmla="*/ 61 w 752"/>
                <a:gd name="T43" fmla="*/ 133 h 556"/>
                <a:gd name="T44" fmla="*/ 95 w 752"/>
                <a:gd name="T45" fmla="*/ 96 h 556"/>
                <a:gd name="T46" fmla="*/ 133 w 752"/>
                <a:gd name="T47" fmla="*/ 65 h 556"/>
                <a:gd name="T48" fmla="*/ 175 w 752"/>
                <a:gd name="T49" fmla="*/ 38 h 556"/>
                <a:gd name="T50" fmla="*/ 218 w 752"/>
                <a:gd name="T51" fmla="*/ 19 h 556"/>
                <a:gd name="T52" fmla="*/ 263 w 752"/>
                <a:gd name="T53" fmla="*/ 6 h 556"/>
                <a:gd name="T54" fmla="*/ 311 w 752"/>
                <a:gd name="T55" fmla="*/ 0 h 556"/>
                <a:gd name="T56" fmla="*/ 358 w 752"/>
                <a:gd name="T57" fmla="*/ 3 h 556"/>
                <a:gd name="T58" fmla="*/ 405 w 752"/>
                <a:gd name="T59" fmla="*/ 15 h 556"/>
                <a:gd name="T60" fmla="*/ 485 w 752"/>
                <a:gd name="T61" fmla="*/ 43 h 556"/>
                <a:gd name="T62" fmla="*/ 562 w 752"/>
                <a:gd name="T63" fmla="*/ 68 h 556"/>
                <a:gd name="T64" fmla="*/ 600 w 752"/>
                <a:gd name="T65" fmla="*/ 78 h 556"/>
                <a:gd name="T66" fmla="*/ 677 w 752"/>
                <a:gd name="T67" fmla="*/ 89 h 556"/>
                <a:gd name="T68" fmla="*/ 752 w 752"/>
                <a:gd name="T69" fmla="*/ 109 h 556"/>
                <a:gd name="T70" fmla="*/ 728 w 752"/>
                <a:gd name="T71" fmla="*/ 137 h 556"/>
                <a:gd name="T72" fmla="*/ 686 w 752"/>
                <a:gd name="T73" fmla="*/ 201 h 556"/>
                <a:gd name="T74" fmla="*/ 647 w 752"/>
                <a:gd name="T75" fmla="*/ 262 h 556"/>
                <a:gd name="T76" fmla="*/ 618 w 752"/>
                <a:gd name="T77" fmla="*/ 315 h 556"/>
                <a:gd name="T78" fmla="*/ 607 w 752"/>
                <a:gd name="T79" fmla="*/ 336 h 556"/>
                <a:gd name="T80" fmla="*/ 591 w 752"/>
                <a:gd name="T81" fmla="*/ 386 h 556"/>
                <a:gd name="T82" fmla="*/ 582 w 752"/>
                <a:gd name="T83" fmla="*/ 439 h 556"/>
                <a:gd name="T84" fmla="*/ 579 w 752"/>
                <a:gd name="T85" fmla="*/ 497 h 556"/>
                <a:gd name="T86" fmla="*/ 582 w 752"/>
                <a:gd name="T87" fmla="*/ 556 h 5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752" h="556">
                  <a:moveTo>
                    <a:pt x="523" y="535"/>
                  </a:moveTo>
                  <a:lnTo>
                    <a:pt x="523" y="535"/>
                  </a:lnTo>
                  <a:lnTo>
                    <a:pt x="485" y="516"/>
                  </a:lnTo>
                  <a:lnTo>
                    <a:pt x="466" y="507"/>
                  </a:lnTo>
                  <a:lnTo>
                    <a:pt x="448" y="498"/>
                  </a:lnTo>
                  <a:lnTo>
                    <a:pt x="429" y="492"/>
                  </a:lnTo>
                  <a:lnTo>
                    <a:pt x="410" y="487"/>
                  </a:lnTo>
                  <a:lnTo>
                    <a:pt x="389" y="482"/>
                  </a:lnTo>
                  <a:lnTo>
                    <a:pt x="367" y="481"/>
                  </a:lnTo>
                  <a:lnTo>
                    <a:pt x="367" y="481"/>
                  </a:lnTo>
                  <a:lnTo>
                    <a:pt x="322" y="476"/>
                  </a:lnTo>
                  <a:lnTo>
                    <a:pt x="277" y="475"/>
                  </a:lnTo>
                  <a:lnTo>
                    <a:pt x="231" y="476"/>
                  </a:lnTo>
                  <a:lnTo>
                    <a:pt x="187" y="481"/>
                  </a:lnTo>
                  <a:lnTo>
                    <a:pt x="187" y="481"/>
                  </a:lnTo>
                  <a:lnTo>
                    <a:pt x="148" y="485"/>
                  </a:lnTo>
                  <a:lnTo>
                    <a:pt x="117" y="491"/>
                  </a:lnTo>
                  <a:lnTo>
                    <a:pt x="92" y="495"/>
                  </a:lnTo>
                  <a:lnTo>
                    <a:pt x="82" y="495"/>
                  </a:lnTo>
                  <a:lnTo>
                    <a:pt x="73" y="494"/>
                  </a:lnTo>
                  <a:lnTo>
                    <a:pt x="73" y="494"/>
                  </a:lnTo>
                  <a:lnTo>
                    <a:pt x="67" y="492"/>
                  </a:lnTo>
                  <a:lnTo>
                    <a:pt x="61" y="488"/>
                  </a:lnTo>
                  <a:lnTo>
                    <a:pt x="55" y="484"/>
                  </a:lnTo>
                  <a:lnTo>
                    <a:pt x="49" y="476"/>
                  </a:lnTo>
                  <a:lnTo>
                    <a:pt x="45" y="467"/>
                  </a:lnTo>
                  <a:lnTo>
                    <a:pt x="40" y="457"/>
                  </a:lnTo>
                  <a:lnTo>
                    <a:pt x="30" y="427"/>
                  </a:lnTo>
                  <a:lnTo>
                    <a:pt x="30" y="427"/>
                  </a:lnTo>
                  <a:lnTo>
                    <a:pt x="18" y="386"/>
                  </a:lnTo>
                  <a:lnTo>
                    <a:pt x="8" y="347"/>
                  </a:lnTo>
                  <a:lnTo>
                    <a:pt x="5" y="328"/>
                  </a:lnTo>
                  <a:lnTo>
                    <a:pt x="2" y="311"/>
                  </a:lnTo>
                  <a:lnTo>
                    <a:pt x="0" y="293"/>
                  </a:lnTo>
                  <a:lnTo>
                    <a:pt x="0" y="275"/>
                  </a:lnTo>
                  <a:lnTo>
                    <a:pt x="2" y="257"/>
                  </a:lnTo>
                  <a:lnTo>
                    <a:pt x="5" y="240"/>
                  </a:lnTo>
                  <a:lnTo>
                    <a:pt x="9" y="223"/>
                  </a:lnTo>
                  <a:lnTo>
                    <a:pt x="15" y="206"/>
                  </a:lnTo>
                  <a:lnTo>
                    <a:pt x="24" y="188"/>
                  </a:lnTo>
                  <a:lnTo>
                    <a:pt x="34" y="170"/>
                  </a:lnTo>
                  <a:lnTo>
                    <a:pt x="46" y="151"/>
                  </a:lnTo>
                  <a:lnTo>
                    <a:pt x="61" y="133"/>
                  </a:lnTo>
                  <a:lnTo>
                    <a:pt x="61" y="133"/>
                  </a:lnTo>
                  <a:lnTo>
                    <a:pt x="77" y="114"/>
                  </a:lnTo>
                  <a:lnTo>
                    <a:pt x="95" y="96"/>
                  </a:lnTo>
                  <a:lnTo>
                    <a:pt x="114" y="80"/>
                  </a:lnTo>
                  <a:lnTo>
                    <a:pt x="133" y="65"/>
                  </a:lnTo>
                  <a:lnTo>
                    <a:pt x="153" y="52"/>
                  </a:lnTo>
                  <a:lnTo>
                    <a:pt x="175" y="38"/>
                  </a:lnTo>
                  <a:lnTo>
                    <a:pt x="195" y="28"/>
                  </a:lnTo>
                  <a:lnTo>
                    <a:pt x="218" y="19"/>
                  </a:lnTo>
                  <a:lnTo>
                    <a:pt x="241" y="12"/>
                  </a:lnTo>
                  <a:lnTo>
                    <a:pt x="263" y="6"/>
                  </a:lnTo>
                  <a:lnTo>
                    <a:pt x="287" y="1"/>
                  </a:lnTo>
                  <a:lnTo>
                    <a:pt x="311" y="0"/>
                  </a:lnTo>
                  <a:lnTo>
                    <a:pt x="334" y="0"/>
                  </a:lnTo>
                  <a:lnTo>
                    <a:pt x="358" y="3"/>
                  </a:lnTo>
                  <a:lnTo>
                    <a:pt x="381" y="7"/>
                  </a:lnTo>
                  <a:lnTo>
                    <a:pt x="405" y="15"/>
                  </a:lnTo>
                  <a:lnTo>
                    <a:pt x="405" y="15"/>
                  </a:lnTo>
                  <a:lnTo>
                    <a:pt x="485" y="43"/>
                  </a:lnTo>
                  <a:lnTo>
                    <a:pt x="523" y="56"/>
                  </a:lnTo>
                  <a:lnTo>
                    <a:pt x="562" y="68"/>
                  </a:lnTo>
                  <a:lnTo>
                    <a:pt x="562" y="68"/>
                  </a:lnTo>
                  <a:lnTo>
                    <a:pt x="600" y="78"/>
                  </a:lnTo>
                  <a:lnTo>
                    <a:pt x="637" y="84"/>
                  </a:lnTo>
                  <a:lnTo>
                    <a:pt x="677" y="89"/>
                  </a:lnTo>
                  <a:lnTo>
                    <a:pt x="717" y="92"/>
                  </a:lnTo>
                  <a:lnTo>
                    <a:pt x="752" y="109"/>
                  </a:lnTo>
                  <a:lnTo>
                    <a:pt x="752" y="109"/>
                  </a:lnTo>
                  <a:lnTo>
                    <a:pt x="728" y="137"/>
                  </a:lnTo>
                  <a:lnTo>
                    <a:pt x="706" y="169"/>
                  </a:lnTo>
                  <a:lnTo>
                    <a:pt x="686" y="201"/>
                  </a:lnTo>
                  <a:lnTo>
                    <a:pt x="665" y="232"/>
                  </a:lnTo>
                  <a:lnTo>
                    <a:pt x="647" y="262"/>
                  </a:lnTo>
                  <a:lnTo>
                    <a:pt x="631" y="290"/>
                  </a:lnTo>
                  <a:lnTo>
                    <a:pt x="618" y="315"/>
                  </a:lnTo>
                  <a:lnTo>
                    <a:pt x="607" y="336"/>
                  </a:lnTo>
                  <a:lnTo>
                    <a:pt x="607" y="336"/>
                  </a:lnTo>
                  <a:lnTo>
                    <a:pt x="599" y="359"/>
                  </a:lnTo>
                  <a:lnTo>
                    <a:pt x="591" y="386"/>
                  </a:lnTo>
                  <a:lnTo>
                    <a:pt x="585" y="413"/>
                  </a:lnTo>
                  <a:lnTo>
                    <a:pt x="582" y="439"/>
                  </a:lnTo>
                  <a:lnTo>
                    <a:pt x="579" y="469"/>
                  </a:lnTo>
                  <a:lnTo>
                    <a:pt x="579" y="497"/>
                  </a:lnTo>
                  <a:lnTo>
                    <a:pt x="579" y="526"/>
                  </a:lnTo>
                  <a:lnTo>
                    <a:pt x="582" y="556"/>
                  </a:lnTo>
                  <a:lnTo>
                    <a:pt x="523" y="535"/>
                  </a:lnTo>
                  <a:close/>
                </a:path>
              </a:pathLst>
            </a:custGeom>
            <a:solidFill>
              <a:srgbClr val="F5DBC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0" name="Freeform 37">
              <a:extLst>
                <a:ext uri="{FF2B5EF4-FFF2-40B4-BE49-F238E27FC236}">
                  <a16:creationId xmlns:a16="http://schemas.microsoft.com/office/drawing/2014/main" id="{A78E101C-62DC-A5B1-B5EA-CEC2D21EF315}"/>
                </a:ext>
              </a:extLst>
            </p:cNvPr>
            <p:cNvSpPr>
              <a:spLocks/>
            </p:cNvSpPr>
            <p:nvPr/>
          </p:nvSpPr>
          <p:spPr bwMode="auto">
            <a:xfrm>
              <a:off x="1448" y="3654"/>
              <a:ext cx="251" cy="185"/>
            </a:xfrm>
            <a:custGeom>
              <a:avLst/>
              <a:gdLst>
                <a:gd name="T0" fmla="*/ 523 w 752"/>
                <a:gd name="T1" fmla="*/ 535 h 556"/>
                <a:gd name="T2" fmla="*/ 466 w 752"/>
                <a:gd name="T3" fmla="*/ 507 h 556"/>
                <a:gd name="T4" fmla="*/ 429 w 752"/>
                <a:gd name="T5" fmla="*/ 492 h 556"/>
                <a:gd name="T6" fmla="*/ 389 w 752"/>
                <a:gd name="T7" fmla="*/ 482 h 556"/>
                <a:gd name="T8" fmla="*/ 367 w 752"/>
                <a:gd name="T9" fmla="*/ 481 h 556"/>
                <a:gd name="T10" fmla="*/ 277 w 752"/>
                <a:gd name="T11" fmla="*/ 475 h 556"/>
                <a:gd name="T12" fmla="*/ 187 w 752"/>
                <a:gd name="T13" fmla="*/ 481 h 556"/>
                <a:gd name="T14" fmla="*/ 148 w 752"/>
                <a:gd name="T15" fmla="*/ 485 h 556"/>
                <a:gd name="T16" fmla="*/ 92 w 752"/>
                <a:gd name="T17" fmla="*/ 495 h 556"/>
                <a:gd name="T18" fmla="*/ 73 w 752"/>
                <a:gd name="T19" fmla="*/ 494 h 556"/>
                <a:gd name="T20" fmla="*/ 67 w 752"/>
                <a:gd name="T21" fmla="*/ 492 h 556"/>
                <a:gd name="T22" fmla="*/ 55 w 752"/>
                <a:gd name="T23" fmla="*/ 484 h 556"/>
                <a:gd name="T24" fmla="*/ 45 w 752"/>
                <a:gd name="T25" fmla="*/ 467 h 556"/>
                <a:gd name="T26" fmla="*/ 30 w 752"/>
                <a:gd name="T27" fmla="*/ 427 h 556"/>
                <a:gd name="T28" fmla="*/ 18 w 752"/>
                <a:gd name="T29" fmla="*/ 386 h 556"/>
                <a:gd name="T30" fmla="*/ 5 w 752"/>
                <a:gd name="T31" fmla="*/ 328 h 556"/>
                <a:gd name="T32" fmla="*/ 0 w 752"/>
                <a:gd name="T33" fmla="*/ 293 h 556"/>
                <a:gd name="T34" fmla="*/ 2 w 752"/>
                <a:gd name="T35" fmla="*/ 257 h 556"/>
                <a:gd name="T36" fmla="*/ 9 w 752"/>
                <a:gd name="T37" fmla="*/ 223 h 556"/>
                <a:gd name="T38" fmla="*/ 24 w 752"/>
                <a:gd name="T39" fmla="*/ 188 h 556"/>
                <a:gd name="T40" fmla="*/ 46 w 752"/>
                <a:gd name="T41" fmla="*/ 151 h 556"/>
                <a:gd name="T42" fmla="*/ 61 w 752"/>
                <a:gd name="T43" fmla="*/ 133 h 556"/>
                <a:gd name="T44" fmla="*/ 95 w 752"/>
                <a:gd name="T45" fmla="*/ 96 h 556"/>
                <a:gd name="T46" fmla="*/ 133 w 752"/>
                <a:gd name="T47" fmla="*/ 65 h 556"/>
                <a:gd name="T48" fmla="*/ 175 w 752"/>
                <a:gd name="T49" fmla="*/ 38 h 556"/>
                <a:gd name="T50" fmla="*/ 218 w 752"/>
                <a:gd name="T51" fmla="*/ 19 h 556"/>
                <a:gd name="T52" fmla="*/ 263 w 752"/>
                <a:gd name="T53" fmla="*/ 6 h 556"/>
                <a:gd name="T54" fmla="*/ 311 w 752"/>
                <a:gd name="T55" fmla="*/ 0 h 556"/>
                <a:gd name="T56" fmla="*/ 358 w 752"/>
                <a:gd name="T57" fmla="*/ 3 h 556"/>
                <a:gd name="T58" fmla="*/ 405 w 752"/>
                <a:gd name="T59" fmla="*/ 15 h 556"/>
                <a:gd name="T60" fmla="*/ 485 w 752"/>
                <a:gd name="T61" fmla="*/ 43 h 556"/>
                <a:gd name="T62" fmla="*/ 562 w 752"/>
                <a:gd name="T63" fmla="*/ 68 h 556"/>
                <a:gd name="T64" fmla="*/ 600 w 752"/>
                <a:gd name="T65" fmla="*/ 78 h 556"/>
                <a:gd name="T66" fmla="*/ 677 w 752"/>
                <a:gd name="T67" fmla="*/ 89 h 556"/>
                <a:gd name="T68" fmla="*/ 752 w 752"/>
                <a:gd name="T69" fmla="*/ 109 h 556"/>
                <a:gd name="T70" fmla="*/ 728 w 752"/>
                <a:gd name="T71" fmla="*/ 137 h 556"/>
                <a:gd name="T72" fmla="*/ 686 w 752"/>
                <a:gd name="T73" fmla="*/ 201 h 556"/>
                <a:gd name="T74" fmla="*/ 647 w 752"/>
                <a:gd name="T75" fmla="*/ 262 h 556"/>
                <a:gd name="T76" fmla="*/ 618 w 752"/>
                <a:gd name="T77" fmla="*/ 315 h 556"/>
                <a:gd name="T78" fmla="*/ 607 w 752"/>
                <a:gd name="T79" fmla="*/ 336 h 556"/>
                <a:gd name="T80" fmla="*/ 591 w 752"/>
                <a:gd name="T81" fmla="*/ 386 h 556"/>
                <a:gd name="T82" fmla="*/ 582 w 752"/>
                <a:gd name="T83" fmla="*/ 439 h 556"/>
                <a:gd name="T84" fmla="*/ 579 w 752"/>
                <a:gd name="T85" fmla="*/ 497 h 556"/>
                <a:gd name="T86" fmla="*/ 582 w 752"/>
                <a:gd name="T87" fmla="*/ 556 h 5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752" h="556">
                  <a:moveTo>
                    <a:pt x="523" y="535"/>
                  </a:moveTo>
                  <a:lnTo>
                    <a:pt x="523" y="535"/>
                  </a:lnTo>
                  <a:lnTo>
                    <a:pt x="485" y="516"/>
                  </a:lnTo>
                  <a:lnTo>
                    <a:pt x="466" y="507"/>
                  </a:lnTo>
                  <a:lnTo>
                    <a:pt x="448" y="498"/>
                  </a:lnTo>
                  <a:lnTo>
                    <a:pt x="429" y="492"/>
                  </a:lnTo>
                  <a:lnTo>
                    <a:pt x="410" y="487"/>
                  </a:lnTo>
                  <a:lnTo>
                    <a:pt x="389" y="482"/>
                  </a:lnTo>
                  <a:lnTo>
                    <a:pt x="367" y="481"/>
                  </a:lnTo>
                  <a:lnTo>
                    <a:pt x="367" y="481"/>
                  </a:lnTo>
                  <a:lnTo>
                    <a:pt x="322" y="476"/>
                  </a:lnTo>
                  <a:lnTo>
                    <a:pt x="277" y="475"/>
                  </a:lnTo>
                  <a:lnTo>
                    <a:pt x="231" y="476"/>
                  </a:lnTo>
                  <a:lnTo>
                    <a:pt x="187" y="481"/>
                  </a:lnTo>
                  <a:lnTo>
                    <a:pt x="187" y="481"/>
                  </a:lnTo>
                  <a:lnTo>
                    <a:pt x="148" y="485"/>
                  </a:lnTo>
                  <a:lnTo>
                    <a:pt x="117" y="491"/>
                  </a:lnTo>
                  <a:lnTo>
                    <a:pt x="92" y="495"/>
                  </a:lnTo>
                  <a:lnTo>
                    <a:pt x="82" y="495"/>
                  </a:lnTo>
                  <a:lnTo>
                    <a:pt x="73" y="494"/>
                  </a:lnTo>
                  <a:lnTo>
                    <a:pt x="73" y="494"/>
                  </a:lnTo>
                  <a:lnTo>
                    <a:pt x="67" y="492"/>
                  </a:lnTo>
                  <a:lnTo>
                    <a:pt x="61" y="488"/>
                  </a:lnTo>
                  <a:lnTo>
                    <a:pt x="55" y="484"/>
                  </a:lnTo>
                  <a:lnTo>
                    <a:pt x="49" y="476"/>
                  </a:lnTo>
                  <a:lnTo>
                    <a:pt x="45" y="467"/>
                  </a:lnTo>
                  <a:lnTo>
                    <a:pt x="40" y="457"/>
                  </a:lnTo>
                  <a:lnTo>
                    <a:pt x="30" y="427"/>
                  </a:lnTo>
                  <a:lnTo>
                    <a:pt x="30" y="427"/>
                  </a:lnTo>
                  <a:lnTo>
                    <a:pt x="18" y="386"/>
                  </a:lnTo>
                  <a:lnTo>
                    <a:pt x="8" y="347"/>
                  </a:lnTo>
                  <a:lnTo>
                    <a:pt x="5" y="328"/>
                  </a:lnTo>
                  <a:lnTo>
                    <a:pt x="2" y="311"/>
                  </a:lnTo>
                  <a:lnTo>
                    <a:pt x="0" y="293"/>
                  </a:lnTo>
                  <a:lnTo>
                    <a:pt x="0" y="275"/>
                  </a:lnTo>
                  <a:lnTo>
                    <a:pt x="2" y="257"/>
                  </a:lnTo>
                  <a:lnTo>
                    <a:pt x="5" y="240"/>
                  </a:lnTo>
                  <a:lnTo>
                    <a:pt x="9" y="223"/>
                  </a:lnTo>
                  <a:lnTo>
                    <a:pt x="15" y="206"/>
                  </a:lnTo>
                  <a:lnTo>
                    <a:pt x="24" y="188"/>
                  </a:lnTo>
                  <a:lnTo>
                    <a:pt x="34" y="170"/>
                  </a:lnTo>
                  <a:lnTo>
                    <a:pt x="46" y="151"/>
                  </a:lnTo>
                  <a:lnTo>
                    <a:pt x="61" y="133"/>
                  </a:lnTo>
                  <a:lnTo>
                    <a:pt x="61" y="133"/>
                  </a:lnTo>
                  <a:lnTo>
                    <a:pt x="77" y="114"/>
                  </a:lnTo>
                  <a:lnTo>
                    <a:pt x="95" y="96"/>
                  </a:lnTo>
                  <a:lnTo>
                    <a:pt x="114" y="80"/>
                  </a:lnTo>
                  <a:lnTo>
                    <a:pt x="133" y="65"/>
                  </a:lnTo>
                  <a:lnTo>
                    <a:pt x="153" y="52"/>
                  </a:lnTo>
                  <a:lnTo>
                    <a:pt x="175" y="38"/>
                  </a:lnTo>
                  <a:lnTo>
                    <a:pt x="195" y="28"/>
                  </a:lnTo>
                  <a:lnTo>
                    <a:pt x="218" y="19"/>
                  </a:lnTo>
                  <a:lnTo>
                    <a:pt x="241" y="12"/>
                  </a:lnTo>
                  <a:lnTo>
                    <a:pt x="263" y="6"/>
                  </a:lnTo>
                  <a:lnTo>
                    <a:pt x="287" y="1"/>
                  </a:lnTo>
                  <a:lnTo>
                    <a:pt x="311" y="0"/>
                  </a:lnTo>
                  <a:lnTo>
                    <a:pt x="334" y="0"/>
                  </a:lnTo>
                  <a:lnTo>
                    <a:pt x="358" y="3"/>
                  </a:lnTo>
                  <a:lnTo>
                    <a:pt x="381" y="7"/>
                  </a:lnTo>
                  <a:lnTo>
                    <a:pt x="405" y="15"/>
                  </a:lnTo>
                  <a:lnTo>
                    <a:pt x="405" y="15"/>
                  </a:lnTo>
                  <a:lnTo>
                    <a:pt x="485" y="43"/>
                  </a:lnTo>
                  <a:lnTo>
                    <a:pt x="523" y="56"/>
                  </a:lnTo>
                  <a:lnTo>
                    <a:pt x="562" y="68"/>
                  </a:lnTo>
                  <a:lnTo>
                    <a:pt x="562" y="68"/>
                  </a:lnTo>
                  <a:lnTo>
                    <a:pt x="600" y="78"/>
                  </a:lnTo>
                  <a:lnTo>
                    <a:pt x="637" y="84"/>
                  </a:lnTo>
                  <a:lnTo>
                    <a:pt x="677" y="89"/>
                  </a:lnTo>
                  <a:lnTo>
                    <a:pt x="717" y="92"/>
                  </a:lnTo>
                  <a:lnTo>
                    <a:pt x="752" y="109"/>
                  </a:lnTo>
                  <a:lnTo>
                    <a:pt x="752" y="109"/>
                  </a:lnTo>
                  <a:lnTo>
                    <a:pt x="728" y="137"/>
                  </a:lnTo>
                  <a:lnTo>
                    <a:pt x="706" y="169"/>
                  </a:lnTo>
                  <a:lnTo>
                    <a:pt x="686" y="201"/>
                  </a:lnTo>
                  <a:lnTo>
                    <a:pt x="665" y="232"/>
                  </a:lnTo>
                  <a:lnTo>
                    <a:pt x="647" y="262"/>
                  </a:lnTo>
                  <a:lnTo>
                    <a:pt x="631" y="290"/>
                  </a:lnTo>
                  <a:lnTo>
                    <a:pt x="618" y="315"/>
                  </a:lnTo>
                  <a:lnTo>
                    <a:pt x="607" y="336"/>
                  </a:lnTo>
                  <a:lnTo>
                    <a:pt x="607" y="336"/>
                  </a:lnTo>
                  <a:lnTo>
                    <a:pt x="599" y="359"/>
                  </a:lnTo>
                  <a:lnTo>
                    <a:pt x="591" y="386"/>
                  </a:lnTo>
                  <a:lnTo>
                    <a:pt x="585" y="413"/>
                  </a:lnTo>
                  <a:lnTo>
                    <a:pt x="582" y="439"/>
                  </a:lnTo>
                  <a:lnTo>
                    <a:pt x="579" y="469"/>
                  </a:lnTo>
                  <a:lnTo>
                    <a:pt x="579" y="497"/>
                  </a:lnTo>
                  <a:lnTo>
                    <a:pt x="579" y="526"/>
                  </a:lnTo>
                  <a:lnTo>
                    <a:pt x="582" y="556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1" name="Freeform 38">
              <a:extLst>
                <a:ext uri="{FF2B5EF4-FFF2-40B4-BE49-F238E27FC236}">
                  <a16:creationId xmlns:a16="http://schemas.microsoft.com/office/drawing/2014/main" id="{2B5AA69A-D399-46B4-C75E-1CC3FD4B84B3}"/>
                </a:ext>
              </a:extLst>
            </p:cNvPr>
            <p:cNvSpPr>
              <a:spLocks/>
            </p:cNvSpPr>
            <p:nvPr/>
          </p:nvSpPr>
          <p:spPr bwMode="auto">
            <a:xfrm>
              <a:off x="4884" y="884"/>
              <a:ext cx="536" cy="611"/>
            </a:xfrm>
            <a:custGeom>
              <a:avLst/>
              <a:gdLst>
                <a:gd name="T0" fmla="*/ 1109 w 1606"/>
                <a:gd name="T1" fmla="*/ 1364 h 1833"/>
                <a:gd name="T2" fmla="*/ 1127 w 1606"/>
                <a:gd name="T3" fmla="*/ 1506 h 1833"/>
                <a:gd name="T4" fmla="*/ 1124 w 1606"/>
                <a:gd name="T5" fmla="*/ 1561 h 1833"/>
                <a:gd name="T6" fmla="*/ 1085 w 1606"/>
                <a:gd name="T7" fmla="*/ 1603 h 1833"/>
                <a:gd name="T8" fmla="*/ 1002 w 1606"/>
                <a:gd name="T9" fmla="*/ 1660 h 1833"/>
                <a:gd name="T10" fmla="*/ 870 w 1606"/>
                <a:gd name="T11" fmla="*/ 1726 h 1833"/>
                <a:gd name="T12" fmla="*/ 697 w 1606"/>
                <a:gd name="T13" fmla="*/ 1791 h 1833"/>
                <a:gd name="T14" fmla="*/ 567 w 1606"/>
                <a:gd name="T15" fmla="*/ 1825 h 1833"/>
                <a:gd name="T16" fmla="*/ 466 w 1606"/>
                <a:gd name="T17" fmla="*/ 1833 h 1833"/>
                <a:gd name="T18" fmla="*/ 409 w 1606"/>
                <a:gd name="T19" fmla="*/ 1819 h 1833"/>
                <a:gd name="T20" fmla="*/ 381 w 1606"/>
                <a:gd name="T21" fmla="*/ 1791 h 1833"/>
                <a:gd name="T22" fmla="*/ 368 w 1606"/>
                <a:gd name="T23" fmla="*/ 1741 h 1833"/>
                <a:gd name="T24" fmla="*/ 366 w 1606"/>
                <a:gd name="T25" fmla="*/ 1654 h 1833"/>
                <a:gd name="T26" fmla="*/ 353 w 1606"/>
                <a:gd name="T27" fmla="*/ 1463 h 1833"/>
                <a:gd name="T28" fmla="*/ 308 w 1606"/>
                <a:gd name="T29" fmla="*/ 1429 h 1833"/>
                <a:gd name="T30" fmla="*/ 221 w 1606"/>
                <a:gd name="T31" fmla="*/ 1325 h 1833"/>
                <a:gd name="T32" fmla="*/ 152 w 1606"/>
                <a:gd name="T33" fmla="*/ 1180 h 1833"/>
                <a:gd name="T34" fmla="*/ 115 w 1606"/>
                <a:gd name="T35" fmla="*/ 1025 h 1833"/>
                <a:gd name="T36" fmla="*/ 106 w 1606"/>
                <a:gd name="T37" fmla="*/ 892 h 1833"/>
                <a:gd name="T38" fmla="*/ 51 w 1606"/>
                <a:gd name="T39" fmla="*/ 870 h 1833"/>
                <a:gd name="T40" fmla="*/ 22 w 1606"/>
                <a:gd name="T41" fmla="*/ 828 h 1833"/>
                <a:gd name="T42" fmla="*/ 4 w 1606"/>
                <a:gd name="T43" fmla="*/ 749 h 1833"/>
                <a:gd name="T44" fmla="*/ 0 w 1606"/>
                <a:gd name="T45" fmla="*/ 652 h 1833"/>
                <a:gd name="T46" fmla="*/ 7 w 1606"/>
                <a:gd name="T47" fmla="*/ 595 h 1833"/>
                <a:gd name="T48" fmla="*/ 32 w 1606"/>
                <a:gd name="T49" fmla="*/ 561 h 1833"/>
                <a:gd name="T50" fmla="*/ 102 w 1606"/>
                <a:gd name="T51" fmla="*/ 549 h 1833"/>
                <a:gd name="T52" fmla="*/ 111 w 1606"/>
                <a:gd name="T53" fmla="*/ 456 h 1833"/>
                <a:gd name="T54" fmla="*/ 149 w 1606"/>
                <a:gd name="T55" fmla="*/ 197 h 1833"/>
                <a:gd name="T56" fmla="*/ 190 w 1606"/>
                <a:gd name="T57" fmla="*/ 46 h 1833"/>
                <a:gd name="T58" fmla="*/ 295 w 1606"/>
                <a:gd name="T59" fmla="*/ 48 h 1833"/>
                <a:gd name="T60" fmla="*/ 404 w 1606"/>
                <a:gd name="T61" fmla="*/ 53 h 1833"/>
                <a:gd name="T62" fmla="*/ 512 w 1606"/>
                <a:gd name="T63" fmla="*/ 53 h 1833"/>
                <a:gd name="T64" fmla="*/ 675 w 1606"/>
                <a:gd name="T65" fmla="*/ 33 h 1833"/>
                <a:gd name="T66" fmla="*/ 808 w 1606"/>
                <a:gd name="T67" fmla="*/ 0 h 1833"/>
                <a:gd name="T68" fmla="*/ 971 w 1606"/>
                <a:gd name="T69" fmla="*/ 79 h 1833"/>
                <a:gd name="T70" fmla="*/ 1076 w 1606"/>
                <a:gd name="T71" fmla="*/ 104 h 1833"/>
                <a:gd name="T72" fmla="*/ 1203 w 1606"/>
                <a:gd name="T73" fmla="*/ 90 h 1833"/>
                <a:gd name="T74" fmla="*/ 1220 w 1606"/>
                <a:gd name="T75" fmla="*/ 147 h 1833"/>
                <a:gd name="T76" fmla="*/ 1228 w 1606"/>
                <a:gd name="T77" fmla="*/ 246 h 1833"/>
                <a:gd name="T78" fmla="*/ 1224 w 1606"/>
                <a:gd name="T79" fmla="*/ 404 h 1833"/>
                <a:gd name="T80" fmla="*/ 1230 w 1606"/>
                <a:gd name="T81" fmla="*/ 462 h 1833"/>
                <a:gd name="T82" fmla="*/ 1270 w 1606"/>
                <a:gd name="T83" fmla="*/ 590 h 1833"/>
                <a:gd name="T84" fmla="*/ 1289 w 1606"/>
                <a:gd name="T85" fmla="*/ 681 h 1833"/>
                <a:gd name="T86" fmla="*/ 1348 w 1606"/>
                <a:gd name="T87" fmla="*/ 663 h 1833"/>
                <a:gd name="T88" fmla="*/ 1434 w 1606"/>
                <a:gd name="T89" fmla="*/ 615 h 1833"/>
                <a:gd name="T90" fmla="*/ 1505 w 1606"/>
                <a:gd name="T91" fmla="*/ 602 h 1833"/>
                <a:gd name="T92" fmla="*/ 1539 w 1606"/>
                <a:gd name="T93" fmla="*/ 608 h 1833"/>
                <a:gd name="T94" fmla="*/ 1581 w 1606"/>
                <a:gd name="T95" fmla="*/ 647 h 1833"/>
                <a:gd name="T96" fmla="*/ 1602 w 1606"/>
                <a:gd name="T97" fmla="*/ 700 h 1833"/>
                <a:gd name="T98" fmla="*/ 1603 w 1606"/>
                <a:gd name="T99" fmla="*/ 786 h 1833"/>
                <a:gd name="T100" fmla="*/ 1581 w 1606"/>
                <a:gd name="T101" fmla="*/ 858 h 1833"/>
                <a:gd name="T102" fmla="*/ 1513 w 1606"/>
                <a:gd name="T103" fmla="*/ 948 h 1833"/>
                <a:gd name="T104" fmla="*/ 1420 w 1606"/>
                <a:gd name="T105" fmla="*/ 1013 h 1833"/>
                <a:gd name="T106" fmla="*/ 1372 w 1606"/>
                <a:gd name="T107" fmla="*/ 1024 h 1833"/>
                <a:gd name="T108" fmla="*/ 1324 w 1606"/>
                <a:gd name="T109" fmla="*/ 1015 h 1833"/>
                <a:gd name="T110" fmla="*/ 1283 w 1606"/>
                <a:gd name="T111" fmla="*/ 981 h 1833"/>
                <a:gd name="T112" fmla="*/ 1220 w 1606"/>
                <a:gd name="T113" fmla="*/ 1047 h 1833"/>
                <a:gd name="T114" fmla="*/ 1141 w 1606"/>
                <a:gd name="T115" fmla="*/ 1172 h 18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1606" h="1833">
                  <a:moveTo>
                    <a:pt x="1098" y="1280"/>
                  </a:moveTo>
                  <a:lnTo>
                    <a:pt x="1098" y="1280"/>
                  </a:lnTo>
                  <a:lnTo>
                    <a:pt x="1103" y="1321"/>
                  </a:lnTo>
                  <a:lnTo>
                    <a:pt x="1109" y="1364"/>
                  </a:lnTo>
                  <a:lnTo>
                    <a:pt x="1121" y="1450"/>
                  </a:lnTo>
                  <a:lnTo>
                    <a:pt x="1121" y="1450"/>
                  </a:lnTo>
                  <a:lnTo>
                    <a:pt x="1124" y="1475"/>
                  </a:lnTo>
                  <a:lnTo>
                    <a:pt x="1127" y="1506"/>
                  </a:lnTo>
                  <a:lnTo>
                    <a:pt x="1127" y="1535"/>
                  </a:lnTo>
                  <a:lnTo>
                    <a:pt x="1127" y="1549"/>
                  </a:lnTo>
                  <a:lnTo>
                    <a:pt x="1124" y="1561"/>
                  </a:lnTo>
                  <a:lnTo>
                    <a:pt x="1124" y="1561"/>
                  </a:lnTo>
                  <a:lnTo>
                    <a:pt x="1118" y="1574"/>
                  </a:lnTo>
                  <a:lnTo>
                    <a:pt x="1109" y="1584"/>
                  </a:lnTo>
                  <a:lnTo>
                    <a:pt x="1098" y="1595"/>
                  </a:lnTo>
                  <a:lnTo>
                    <a:pt x="1085" y="1603"/>
                  </a:lnTo>
                  <a:lnTo>
                    <a:pt x="1060" y="1621"/>
                  </a:lnTo>
                  <a:lnTo>
                    <a:pt x="1035" y="1637"/>
                  </a:lnTo>
                  <a:lnTo>
                    <a:pt x="1035" y="1637"/>
                  </a:lnTo>
                  <a:lnTo>
                    <a:pt x="1002" y="1660"/>
                  </a:lnTo>
                  <a:lnTo>
                    <a:pt x="970" y="1679"/>
                  </a:lnTo>
                  <a:lnTo>
                    <a:pt x="938" y="1697"/>
                  </a:lnTo>
                  <a:lnTo>
                    <a:pt x="904" y="1711"/>
                  </a:lnTo>
                  <a:lnTo>
                    <a:pt x="870" y="1726"/>
                  </a:lnTo>
                  <a:lnTo>
                    <a:pt x="836" y="1739"/>
                  </a:lnTo>
                  <a:lnTo>
                    <a:pt x="762" y="1768"/>
                  </a:lnTo>
                  <a:lnTo>
                    <a:pt x="762" y="1768"/>
                  </a:lnTo>
                  <a:lnTo>
                    <a:pt x="697" y="1791"/>
                  </a:lnTo>
                  <a:lnTo>
                    <a:pt x="664" y="1802"/>
                  </a:lnTo>
                  <a:lnTo>
                    <a:pt x="633" y="1812"/>
                  </a:lnTo>
                  <a:lnTo>
                    <a:pt x="599" y="1819"/>
                  </a:lnTo>
                  <a:lnTo>
                    <a:pt x="567" y="1825"/>
                  </a:lnTo>
                  <a:lnTo>
                    <a:pt x="533" y="1830"/>
                  </a:lnTo>
                  <a:lnTo>
                    <a:pt x="497" y="1833"/>
                  </a:lnTo>
                  <a:lnTo>
                    <a:pt x="497" y="1833"/>
                  </a:lnTo>
                  <a:lnTo>
                    <a:pt x="466" y="1833"/>
                  </a:lnTo>
                  <a:lnTo>
                    <a:pt x="440" y="1830"/>
                  </a:lnTo>
                  <a:lnTo>
                    <a:pt x="428" y="1827"/>
                  </a:lnTo>
                  <a:lnTo>
                    <a:pt x="418" y="1824"/>
                  </a:lnTo>
                  <a:lnTo>
                    <a:pt x="409" y="1819"/>
                  </a:lnTo>
                  <a:lnTo>
                    <a:pt x="400" y="1813"/>
                  </a:lnTo>
                  <a:lnTo>
                    <a:pt x="393" y="1807"/>
                  </a:lnTo>
                  <a:lnTo>
                    <a:pt x="385" y="1800"/>
                  </a:lnTo>
                  <a:lnTo>
                    <a:pt x="381" y="1791"/>
                  </a:lnTo>
                  <a:lnTo>
                    <a:pt x="376" y="1781"/>
                  </a:lnTo>
                  <a:lnTo>
                    <a:pt x="372" y="1769"/>
                  </a:lnTo>
                  <a:lnTo>
                    <a:pt x="369" y="1756"/>
                  </a:lnTo>
                  <a:lnTo>
                    <a:pt x="368" y="1741"/>
                  </a:lnTo>
                  <a:lnTo>
                    <a:pt x="368" y="1725"/>
                  </a:lnTo>
                  <a:lnTo>
                    <a:pt x="368" y="1725"/>
                  </a:lnTo>
                  <a:lnTo>
                    <a:pt x="366" y="1654"/>
                  </a:lnTo>
                  <a:lnTo>
                    <a:pt x="366" y="1654"/>
                  </a:lnTo>
                  <a:lnTo>
                    <a:pt x="365" y="1580"/>
                  </a:lnTo>
                  <a:lnTo>
                    <a:pt x="363" y="1543"/>
                  </a:lnTo>
                  <a:lnTo>
                    <a:pt x="359" y="1506"/>
                  </a:lnTo>
                  <a:lnTo>
                    <a:pt x="353" y="1463"/>
                  </a:lnTo>
                  <a:lnTo>
                    <a:pt x="353" y="1463"/>
                  </a:lnTo>
                  <a:lnTo>
                    <a:pt x="338" y="1453"/>
                  </a:lnTo>
                  <a:lnTo>
                    <a:pt x="322" y="1441"/>
                  </a:lnTo>
                  <a:lnTo>
                    <a:pt x="308" y="1429"/>
                  </a:lnTo>
                  <a:lnTo>
                    <a:pt x="294" y="1417"/>
                  </a:lnTo>
                  <a:lnTo>
                    <a:pt x="267" y="1389"/>
                  </a:lnTo>
                  <a:lnTo>
                    <a:pt x="243" y="1358"/>
                  </a:lnTo>
                  <a:lnTo>
                    <a:pt x="221" y="1325"/>
                  </a:lnTo>
                  <a:lnTo>
                    <a:pt x="201" y="1291"/>
                  </a:lnTo>
                  <a:lnTo>
                    <a:pt x="183" y="1256"/>
                  </a:lnTo>
                  <a:lnTo>
                    <a:pt x="167" y="1219"/>
                  </a:lnTo>
                  <a:lnTo>
                    <a:pt x="152" y="1180"/>
                  </a:lnTo>
                  <a:lnTo>
                    <a:pt x="140" y="1142"/>
                  </a:lnTo>
                  <a:lnTo>
                    <a:pt x="130" y="1104"/>
                  </a:lnTo>
                  <a:lnTo>
                    <a:pt x="121" y="1064"/>
                  </a:lnTo>
                  <a:lnTo>
                    <a:pt x="115" y="1025"/>
                  </a:lnTo>
                  <a:lnTo>
                    <a:pt x="111" y="987"/>
                  </a:lnTo>
                  <a:lnTo>
                    <a:pt x="108" y="950"/>
                  </a:lnTo>
                  <a:lnTo>
                    <a:pt x="106" y="914"/>
                  </a:lnTo>
                  <a:lnTo>
                    <a:pt x="106" y="892"/>
                  </a:lnTo>
                  <a:lnTo>
                    <a:pt x="72" y="883"/>
                  </a:lnTo>
                  <a:lnTo>
                    <a:pt x="72" y="883"/>
                  </a:lnTo>
                  <a:lnTo>
                    <a:pt x="60" y="877"/>
                  </a:lnTo>
                  <a:lnTo>
                    <a:pt x="51" y="870"/>
                  </a:lnTo>
                  <a:lnTo>
                    <a:pt x="43" y="861"/>
                  </a:lnTo>
                  <a:lnTo>
                    <a:pt x="35" y="851"/>
                  </a:lnTo>
                  <a:lnTo>
                    <a:pt x="28" y="840"/>
                  </a:lnTo>
                  <a:lnTo>
                    <a:pt x="22" y="828"/>
                  </a:lnTo>
                  <a:lnTo>
                    <a:pt x="18" y="815"/>
                  </a:lnTo>
                  <a:lnTo>
                    <a:pt x="13" y="803"/>
                  </a:lnTo>
                  <a:lnTo>
                    <a:pt x="7" y="775"/>
                  </a:lnTo>
                  <a:lnTo>
                    <a:pt x="4" y="749"/>
                  </a:lnTo>
                  <a:lnTo>
                    <a:pt x="1" y="722"/>
                  </a:lnTo>
                  <a:lnTo>
                    <a:pt x="1" y="698"/>
                  </a:lnTo>
                  <a:lnTo>
                    <a:pt x="1" y="698"/>
                  </a:lnTo>
                  <a:lnTo>
                    <a:pt x="0" y="652"/>
                  </a:lnTo>
                  <a:lnTo>
                    <a:pt x="0" y="627"/>
                  </a:lnTo>
                  <a:lnTo>
                    <a:pt x="1" y="617"/>
                  </a:lnTo>
                  <a:lnTo>
                    <a:pt x="4" y="605"/>
                  </a:lnTo>
                  <a:lnTo>
                    <a:pt x="7" y="595"/>
                  </a:lnTo>
                  <a:lnTo>
                    <a:pt x="12" y="584"/>
                  </a:lnTo>
                  <a:lnTo>
                    <a:pt x="16" y="576"/>
                  </a:lnTo>
                  <a:lnTo>
                    <a:pt x="23" y="568"/>
                  </a:lnTo>
                  <a:lnTo>
                    <a:pt x="32" y="561"/>
                  </a:lnTo>
                  <a:lnTo>
                    <a:pt x="41" y="555"/>
                  </a:lnTo>
                  <a:lnTo>
                    <a:pt x="53" y="550"/>
                  </a:lnTo>
                  <a:lnTo>
                    <a:pt x="66" y="547"/>
                  </a:lnTo>
                  <a:lnTo>
                    <a:pt x="102" y="549"/>
                  </a:lnTo>
                  <a:lnTo>
                    <a:pt x="102" y="549"/>
                  </a:lnTo>
                  <a:lnTo>
                    <a:pt x="105" y="503"/>
                  </a:lnTo>
                  <a:lnTo>
                    <a:pt x="111" y="456"/>
                  </a:lnTo>
                  <a:lnTo>
                    <a:pt x="111" y="456"/>
                  </a:lnTo>
                  <a:lnTo>
                    <a:pt x="125" y="352"/>
                  </a:lnTo>
                  <a:lnTo>
                    <a:pt x="131" y="300"/>
                  </a:lnTo>
                  <a:lnTo>
                    <a:pt x="140" y="249"/>
                  </a:lnTo>
                  <a:lnTo>
                    <a:pt x="149" y="197"/>
                  </a:lnTo>
                  <a:lnTo>
                    <a:pt x="161" y="145"/>
                  </a:lnTo>
                  <a:lnTo>
                    <a:pt x="174" y="95"/>
                  </a:lnTo>
                  <a:lnTo>
                    <a:pt x="181" y="70"/>
                  </a:lnTo>
                  <a:lnTo>
                    <a:pt x="190" y="46"/>
                  </a:lnTo>
                  <a:lnTo>
                    <a:pt x="224" y="49"/>
                  </a:lnTo>
                  <a:lnTo>
                    <a:pt x="224" y="49"/>
                  </a:lnTo>
                  <a:lnTo>
                    <a:pt x="260" y="48"/>
                  </a:lnTo>
                  <a:lnTo>
                    <a:pt x="295" y="48"/>
                  </a:lnTo>
                  <a:lnTo>
                    <a:pt x="331" y="49"/>
                  </a:lnTo>
                  <a:lnTo>
                    <a:pt x="368" y="51"/>
                  </a:lnTo>
                  <a:lnTo>
                    <a:pt x="368" y="51"/>
                  </a:lnTo>
                  <a:lnTo>
                    <a:pt x="404" y="53"/>
                  </a:lnTo>
                  <a:lnTo>
                    <a:pt x="441" y="55"/>
                  </a:lnTo>
                  <a:lnTo>
                    <a:pt x="477" y="55"/>
                  </a:lnTo>
                  <a:lnTo>
                    <a:pt x="512" y="53"/>
                  </a:lnTo>
                  <a:lnTo>
                    <a:pt x="512" y="53"/>
                  </a:lnTo>
                  <a:lnTo>
                    <a:pt x="576" y="48"/>
                  </a:lnTo>
                  <a:lnTo>
                    <a:pt x="608" y="43"/>
                  </a:lnTo>
                  <a:lnTo>
                    <a:pt x="642" y="39"/>
                  </a:lnTo>
                  <a:lnTo>
                    <a:pt x="675" y="33"/>
                  </a:lnTo>
                  <a:lnTo>
                    <a:pt x="707" y="25"/>
                  </a:lnTo>
                  <a:lnTo>
                    <a:pt x="737" y="16"/>
                  </a:lnTo>
                  <a:lnTo>
                    <a:pt x="766" y="5"/>
                  </a:lnTo>
                  <a:lnTo>
                    <a:pt x="808" y="0"/>
                  </a:lnTo>
                  <a:lnTo>
                    <a:pt x="808" y="0"/>
                  </a:lnTo>
                  <a:lnTo>
                    <a:pt x="893" y="43"/>
                  </a:lnTo>
                  <a:lnTo>
                    <a:pt x="933" y="62"/>
                  </a:lnTo>
                  <a:lnTo>
                    <a:pt x="971" y="79"/>
                  </a:lnTo>
                  <a:lnTo>
                    <a:pt x="1013" y="90"/>
                  </a:lnTo>
                  <a:lnTo>
                    <a:pt x="1033" y="96"/>
                  </a:lnTo>
                  <a:lnTo>
                    <a:pt x="1054" y="101"/>
                  </a:lnTo>
                  <a:lnTo>
                    <a:pt x="1076" y="104"/>
                  </a:lnTo>
                  <a:lnTo>
                    <a:pt x="1098" y="107"/>
                  </a:lnTo>
                  <a:lnTo>
                    <a:pt x="1122" y="108"/>
                  </a:lnTo>
                  <a:lnTo>
                    <a:pt x="1147" y="108"/>
                  </a:lnTo>
                  <a:lnTo>
                    <a:pt x="1203" y="90"/>
                  </a:lnTo>
                  <a:lnTo>
                    <a:pt x="1203" y="90"/>
                  </a:lnTo>
                  <a:lnTo>
                    <a:pt x="1209" y="110"/>
                  </a:lnTo>
                  <a:lnTo>
                    <a:pt x="1215" y="129"/>
                  </a:lnTo>
                  <a:lnTo>
                    <a:pt x="1220" y="147"/>
                  </a:lnTo>
                  <a:lnTo>
                    <a:pt x="1224" y="167"/>
                  </a:lnTo>
                  <a:lnTo>
                    <a:pt x="1225" y="187"/>
                  </a:lnTo>
                  <a:lnTo>
                    <a:pt x="1228" y="206"/>
                  </a:lnTo>
                  <a:lnTo>
                    <a:pt x="1228" y="246"/>
                  </a:lnTo>
                  <a:lnTo>
                    <a:pt x="1228" y="286"/>
                  </a:lnTo>
                  <a:lnTo>
                    <a:pt x="1227" y="326"/>
                  </a:lnTo>
                  <a:lnTo>
                    <a:pt x="1224" y="366"/>
                  </a:lnTo>
                  <a:lnTo>
                    <a:pt x="1224" y="404"/>
                  </a:lnTo>
                  <a:lnTo>
                    <a:pt x="1224" y="404"/>
                  </a:lnTo>
                  <a:lnTo>
                    <a:pt x="1224" y="423"/>
                  </a:lnTo>
                  <a:lnTo>
                    <a:pt x="1227" y="442"/>
                  </a:lnTo>
                  <a:lnTo>
                    <a:pt x="1230" y="462"/>
                  </a:lnTo>
                  <a:lnTo>
                    <a:pt x="1234" y="479"/>
                  </a:lnTo>
                  <a:lnTo>
                    <a:pt x="1246" y="518"/>
                  </a:lnTo>
                  <a:lnTo>
                    <a:pt x="1258" y="553"/>
                  </a:lnTo>
                  <a:lnTo>
                    <a:pt x="1270" y="590"/>
                  </a:lnTo>
                  <a:lnTo>
                    <a:pt x="1280" y="626"/>
                  </a:lnTo>
                  <a:lnTo>
                    <a:pt x="1285" y="645"/>
                  </a:lnTo>
                  <a:lnTo>
                    <a:pt x="1287" y="663"/>
                  </a:lnTo>
                  <a:lnTo>
                    <a:pt x="1289" y="681"/>
                  </a:lnTo>
                  <a:lnTo>
                    <a:pt x="1289" y="698"/>
                  </a:lnTo>
                  <a:lnTo>
                    <a:pt x="1335" y="678"/>
                  </a:lnTo>
                  <a:lnTo>
                    <a:pt x="1335" y="678"/>
                  </a:lnTo>
                  <a:lnTo>
                    <a:pt x="1348" y="663"/>
                  </a:lnTo>
                  <a:lnTo>
                    <a:pt x="1366" y="649"/>
                  </a:lnTo>
                  <a:lnTo>
                    <a:pt x="1386" y="636"/>
                  </a:lnTo>
                  <a:lnTo>
                    <a:pt x="1409" y="624"/>
                  </a:lnTo>
                  <a:lnTo>
                    <a:pt x="1434" y="615"/>
                  </a:lnTo>
                  <a:lnTo>
                    <a:pt x="1457" y="608"/>
                  </a:lnTo>
                  <a:lnTo>
                    <a:pt x="1481" y="604"/>
                  </a:lnTo>
                  <a:lnTo>
                    <a:pt x="1505" y="602"/>
                  </a:lnTo>
                  <a:lnTo>
                    <a:pt x="1505" y="602"/>
                  </a:lnTo>
                  <a:lnTo>
                    <a:pt x="1522" y="604"/>
                  </a:lnTo>
                  <a:lnTo>
                    <a:pt x="1531" y="605"/>
                  </a:lnTo>
                  <a:lnTo>
                    <a:pt x="1539" y="608"/>
                  </a:lnTo>
                  <a:lnTo>
                    <a:pt x="1539" y="608"/>
                  </a:lnTo>
                  <a:lnTo>
                    <a:pt x="1552" y="617"/>
                  </a:lnTo>
                  <a:lnTo>
                    <a:pt x="1564" y="626"/>
                  </a:lnTo>
                  <a:lnTo>
                    <a:pt x="1574" y="636"/>
                  </a:lnTo>
                  <a:lnTo>
                    <a:pt x="1581" y="647"/>
                  </a:lnTo>
                  <a:lnTo>
                    <a:pt x="1589" y="658"/>
                  </a:lnTo>
                  <a:lnTo>
                    <a:pt x="1595" y="672"/>
                  </a:lnTo>
                  <a:lnTo>
                    <a:pt x="1599" y="685"/>
                  </a:lnTo>
                  <a:lnTo>
                    <a:pt x="1602" y="700"/>
                  </a:lnTo>
                  <a:lnTo>
                    <a:pt x="1605" y="713"/>
                  </a:lnTo>
                  <a:lnTo>
                    <a:pt x="1606" y="728"/>
                  </a:lnTo>
                  <a:lnTo>
                    <a:pt x="1606" y="757"/>
                  </a:lnTo>
                  <a:lnTo>
                    <a:pt x="1603" y="786"/>
                  </a:lnTo>
                  <a:lnTo>
                    <a:pt x="1598" y="814"/>
                  </a:lnTo>
                  <a:lnTo>
                    <a:pt x="1598" y="814"/>
                  </a:lnTo>
                  <a:lnTo>
                    <a:pt x="1592" y="834"/>
                  </a:lnTo>
                  <a:lnTo>
                    <a:pt x="1581" y="858"/>
                  </a:lnTo>
                  <a:lnTo>
                    <a:pt x="1568" y="882"/>
                  </a:lnTo>
                  <a:lnTo>
                    <a:pt x="1552" y="904"/>
                  </a:lnTo>
                  <a:lnTo>
                    <a:pt x="1534" y="928"/>
                  </a:lnTo>
                  <a:lnTo>
                    <a:pt x="1513" y="948"/>
                  </a:lnTo>
                  <a:lnTo>
                    <a:pt x="1491" y="969"/>
                  </a:lnTo>
                  <a:lnTo>
                    <a:pt x="1469" y="987"/>
                  </a:lnTo>
                  <a:lnTo>
                    <a:pt x="1445" y="1001"/>
                  </a:lnTo>
                  <a:lnTo>
                    <a:pt x="1420" y="1013"/>
                  </a:lnTo>
                  <a:lnTo>
                    <a:pt x="1409" y="1018"/>
                  </a:lnTo>
                  <a:lnTo>
                    <a:pt x="1397" y="1021"/>
                  </a:lnTo>
                  <a:lnTo>
                    <a:pt x="1383" y="1024"/>
                  </a:lnTo>
                  <a:lnTo>
                    <a:pt x="1372" y="1024"/>
                  </a:lnTo>
                  <a:lnTo>
                    <a:pt x="1360" y="1024"/>
                  </a:lnTo>
                  <a:lnTo>
                    <a:pt x="1348" y="1022"/>
                  </a:lnTo>
                  <a:lnTo>
                    <a:pt x="1336" y="1019"/>
                  </a:lnTo>
                  <a:lnTo>
                    <a:pt x="1324" y="1015"/>
                  </a:lnTo>
                  <a:lnTo>
                    <a:pt x="1314" y="1009"/>
                  </a:lnTo>
                  <a:lnTo>
                    <a:pt x="1304" y="1000"/>
                  </a:lnTo>
                  <a:lnTo>
                    <a:pt x="1292" y="991"/>
                  </a:lnTo>
                  <a:lnTo>
                    <a:pt x="1283" y="981"/>
                  </a:lnTo>
                  <a:lnTo>
                    <a:pt x="1248" y="976"/>
                  </a:lnTo>
                  <a:lnTo>
                    <a:pt x="1248" y="976"/>
                  </a:lnTo>
                  <a:lnTo>
                    <a:pt x="1234" y="1012"/>
                  </a:lnTo>
                  <a:lnTo>
                    <a:pt x="1220" y="1047"/>
                  </a:lnTo>
                  <a:lnTo>
                    <a:pt x="1202" y="1080"/>
                  </a:lnTo>
                  <a:lnTo>
                    <a:pt x="1184" y="1111"/>
                  </a:lnTo>
                  <a:lnTo>
                    <a:pt x="1163" y="1142"/>
                  </a:lnTo>
                  <a:lnTo>
                    <a:pt x="1141" y="1172"/>
                  </a:lnTo>
                  <a:lnTo>
                    <a:pt x="1119" y="1200"/>
                  </a:lnTo>
                  <a:lnTo>
                    <a:pt x="1094" y="1226"/>
                  </a:lnTo>
                  <a:lnTo>
                    <a:pt x="1098" y="1280"/>
                  </a:lnTo>
                  <a:close/>
                </a:path>
              </a:pathLst>
            </a:custGeom>
            <a:solidFill>
              <a:srgbClr val="F5DBC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2" name="Freeform 39">
              <a:extLst>
                <a:ext uri="{FF2B5EF4-FFF2-40B4-BE49-F238E27FC236}">
                  <a16:creationId xmlns:a16="http://schemas.microsoft.com/office/drawing/2014/main" id="{DC2C40AE-927B-482B-4721-DB612701BF02}"/>
                </a:ext>
              </a:extLst>
            </p:cNvPr>
            <p:cNvSpPr>
              <a:spLocks/>
            </p:cNvSpPr>
            <p:nvPr/>
          </p:nvSpPr>
          <p:spPr bwMode="auto">
            <a:xfrm>
              <a:off x="4884" y="884"/>
              <a:ext cx="536" cy="611"/>
            </a:xfrm>
            <a:custGeom>
              <a:avLst/>
              <a:gdLst>
                <a:gd name="T0" fmla="*/ 1109 w 1606"/>
                <a:gd name="T1" fmla="*/ 1364 h 1833"/>
                <a:gd name="T2" fmla="*/ 1127 w 1606"/>
                <a:gd name="T3" fmla="*/ 1506 h 1833"/>
                <a:gd name="T4" fmla="*/ 1124 w 1606"/>
                <a:gd name="T5" fmla="*/ 1561 h 1833"/>
                <a:gd name="T6" fmla="*/ 1085 w 1606"/>
                <a:gd name="T7" fmla="*/ 1603 h 1833"/>
                <a:gd name="T8" fmla="*/ 1002 w 1606"/>
                <a:gd name="T9" fmla="*/ 1660 h 1833"/>
                <a:gd name="T10" fmla="*/ 870 w 1606"/>
                <a:gd name="T11" fmla="*/ 1726 h 1833"/>
                <a:gd name="T12" fmla="*/ 697 w 1606"/>
                <a:gd name="T13" fmla="*/ 1791 h 1833"/>
                <a:gd name="T14" fmla="*/ 567 w 1606"/>
                <a:gd name="T15" fmla="*/ 1825 h 1833"/>
                <a:gd name="T16" fmla="*/ 466 w 1606"/>
                <a:gd name="T17" fmla="*/ 1833 h 1833"/>
                <a:gd name="T18" fmla="*/ 409 w 1606"/>
                <a:gd name="T19" fmla="*/ 1819 h 1833"/>
                <a:gd name="T20" fmla="*/ 381 w 1606"/>
                <a:gd name="T21" fmla="*/ 1791 h 1833"/>
                <a:gd name="T22" fmla="*/ 368 w 1606"/>
                <a:gd name="T23" fmla="*/ 1741 h 1833"/>
                <a:gd name="T24" fmla="*/ 366 w 1606"/>
                <a:gd name="T25" fmla="*/ 1654 h 1833"/>
                <a:gd name="T26" fmla="*/ 353 w 1606"/>
                <a:gd name="T27" fmla="*/ 1463 h 1833"/>
                <a:gd name="T28" fmla="*/ 308 w 1606"/>
                <a:gd name="T29" fmla="*/ 1429 h 1833"/>
                <a:gd name="T30" fmla="*/ 221 w 1606"/>
                <a:gd name="T31" fmla="*/ 1325 h 1833"/>
                <a:gd name="T32" fmla="*/ 152 w 1606"/>
                <a:gd name="T33" fmla="*/ 1180 h 1833"/>
                <a:gd name="T34" fmla="*/ 115 w 1606"/>
                <a:gd name="T35" fmla="*/ 1025 h 1833"/>
                <a:gd name="T36" fmla="*/ 106 w 1606"/>
                <a:gd name="T37" fmla="*/ 892 h 1833"/>
                <a:gd name="T38" fmla="*/ 51 w 1606"/>
                <a:gd name="T39" fmla="*/ 870 h 1833"/>
                <a:gd name="T40" fmla="*/ 22 w 1606"/>
                <a:gd name="T41" fmla="*/ 828 h 1833"/>
                <a:gd name="T42" fmla="*/ 4 w 1606"/>
                <a:gd name="T43" fmla="*/ 749 h 1833"/>
                <a:gd name="T44" fmla="*/ 0 w 1606"/>
                <a:gd name="T45" fmla="*/ 652 h 1833"/>
                <a:gd name="T46" fmla="*/ 7 w 1606"/>
                <a:gd name="T47" fmla="*/ 595 h 1833"/>
                <a:gd name="T48" fmla="*/ 32 w 1606"/>
                <a:gd name="T49" fmla="*/ 561 h 1833"/>
                <a:gd name="T50" fmla="*/ 102 w 1606"/>
                <a:gd name="T51" fmla="*/ 549 h 1833"/>
                <a:gd name="T52" fmla="*/ 111 w 1606"/>
                <a:gd name="T53" fmla="*/ 456 h 1833"/>
                <a:gd name="T54" fmla="*/ 149 w 1606"/>
                <a:gd name="T55" fmla="*/ 197 h 1833"/>
                <a:gd name="T56" fmla="*/ 190 w 1606"/>
                <a:gd name="T57" fmla="*/ 46 h 1833"/>
                <a:gd name="T58" fmla="*/ 295 w 1606"/>
                <a:gd name="T59" fmla="*/ 48 h 1833"/>
                <a:gd name="T60" fmla="*/ 404 w 1606"/>
                <a:gd name="T61" fmla="*/ 53 h 1833"/>
                <a:gd name="T62" fmla="*/ 512 w 1606"/>
                <a:gd name="T63" fmla="*/ 53 h 1833"/>
                <a:gd name="T64" fmla="*/ 675 w 1606"/>
                <a:gd name="T65" fmla="*/ 33 h 1833"/>
                <a:gd name="T66" fmla="*/ 808 w 1606"/>
                <a:gd name="T67" fmla="*/ 0 h 1833"/>
                <a:gd name="T68" fmla="*/ 971 w 1606"/>
                <a:gd name="T69" fmla="*/ 79 h 1833"/>
                <a:gd name="T70" fmla="*/ 1076 w 1606"/>
                <a:gd name="T71" fmla="*/ 104 h 1833"/>
                <a:gd name="T72" fmla="*/ 1203 w 1606"/>
                <a:gd name="T73" fmla="*/ 90 h 1833"/>
                <a:gd name="T74" fmla="*/ 1220 w 1606"/>
                <a:gd name="T75" fmla="*/ 147 h 1833"/>
                <a:gd name="T76" fmla="*/ 1228 w 1606"/>
                <a:gd name="T77" fmla="*/ 246 h 1833"/>
                <a:gd name="T78" fmla="*/ 1224 w 1606"/>
                <a:gd name="T79" fmla="*/ 404 h 1833"/>
                <a:gd name="T80" fmla="*/ 1230 w 1606"/>
                <a:gd name="T81" fmla="*/ 462 h 1833"/>
                <a:gd name="T82" fmla="*/ 1270 w 1606"/>
                <a:gd name="T83" fmla="*/ 590 h 1833"/>
                <a:gd name="T84" fmla="*/ 1289 w 1606"/>
                <a:gd name="T85" fmla="*/ 681 h 1833"/>
                <a:gd name="T86" fmla="*/ 1348 w 1606"/>
                <a:gd name="T87" fmla="*/ 663 h 1833"/>
                <a:gd name="T88" fmla="*/ 1434 w 1606"/>
                <a:gd name="T89" fmla="*/ 615 h 1833"/>
                <a:gd name="T90" fmla="*/ 1505 w 1606"/>
                <a:gd name="T91" fmla="*/ 602 h 1833"/>
                <a:gd name="T92" fmla="*/ 1539 w 1606"/>
                <a:gd name="T93" fmla="*/ 608 h 1833"/>
                <a:gd name="T94" fmla="*/ 1581 w 1606"/>
                <a:gd name="T95" fmla="*/ 647 h 1833"/>
                <a:gd name="T96" fmla="*/ 1602 w 1606"/>
                <a:gd name="T97" fmla="*/ 700 h 1833"/>
                <a:gd name="T98" fmla="*/ 1603 w 1606"/>
                <a:gd name="T99" fmla="*/ 786 h 1833"/>
                <a:gd name="T100" fmla="*/ 1581 w 1606"/>
                <a:gd name="T101" fmla="*/ 858 h 1833"/>
                <a:gd name="T102" fmla="*/ 1513 w 1606"/>
                <a:gd name="T103" fmla="*/ 948 h 1833"/>
                <a:gd name="T104" fmla="*/ 1420 w 1606"/>
                <a:gd name="T105" fmla="*/ 1013 h 1833"/>
                <a:gd name="T106" fmla="*/ 1372 w 1606"/>
                <a:gd name="T107" fmla="*/ 1024 h 1833"/>
                <a:gd name="T108" fmla="*/ 1324 w 1606"/>
                <a:gd name="T109" fmla="*/ 1015 h 1833"/>
                <a:gd name="T110" fmla="*/ 1283 w 1606"/>
                <a:gd name="T111" fmla="*/ 981 h 1833"/>
                <a:gd name="T112" fmla="*/ 1220 w 1606"/>
                <a:gd name="T113" fmla="*/ 1047 h 1833"/>
                <a:gd name="T114" fmla="*/ 1141 w 1606"/>
                <a:gd name="T115" fmla="*/ 1172 h 18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1606" h="1833">
                  <a:moveTo>
                    <a:pt x="1098" y="1280"/>
                  </a:moveTo>
                  <a:lnTo>
                    <a:pt x="1098" y="1280"/>
                  </a:lnTo>
                  <a:lnTo>
                    <a:pt x="1103" y="1321"/>
                  </a:lnTo>
                  <a:lnTo>
                    <a:pt x="1109" y="1364"/>
                  </a:lnTo>
                  <a:lnTo>
                    <a:pt x="1121" y="1450"/>
                  </a:lnTo>
                  <a:lnTo>
                    <a:pt x="1121" y="1450"/>
                  </a:lnTo>
                  <a:lnTo>
                    <a:pt x="1124" y="1475"/>
                  </a:lnTo>
                  <a:lnTo>
                    <a:pt x="1127" y="1506"/>
                  </a:lnTo>
                  <a:lnTo>
                    <a:pt x="1127" y="1535"/>
                  </a:lnTo>
                  <a:lnTo>
                    <a:pt x="1127" y="1549"/>
                  </a:lnTo>
                  <a:lnTo>
                    <a:pt x="1124" y="1561"/>
                  </a:lnTo>
                  <a:lnTo>
                    <a:pt x="1124" y="1561"/>
                  </a:lnTo>
                  <a:lnTo>
                    <a:pt x="1118" y="1574"/>
                  </a:lnTo>
                  <a:lnTo>
                    <a:pt x="1109" y="1584"/>
                  </a:lnTo>
                  <a:lnTo>
                    <a:pt x="1098" y="1595"/>
                  </a:lnTo>
                  <a:lnTo>
                    <a:pt x="1085" y="1603"/>
                  </a:lnTo>
                  <a:lnTo>
                    <a:pt x="1060" y="1621"/>
                  </a:lnTo>
                  <a:lnTo>
                    <a:pt x="1035" y="1637"/>
                  </a:lnTo>
                  <a:lnTo>
                    <a:pt x="1035" y="1637"/>
                  </a:lnTo>
                  <a:lnTo>
                    <a:pt x="1002" y="1660"/>
                  </a:lnTo>
                  <a:lnTo>
                    <a:pt x="970" y="1679"/>
                  </a:lnTo>
                  <a:lnTo>
                    <a:pt x="938" y="1697"/>
                  </a:lnTo>
                  <a:lnTo>
                    <a:pt x="904" y="1711"/>
                  </a:lnTo>
                  <a:lnTo>
                    <a:pt x="870" y="1726"/>
                  </a:lnTo>
                  <a:lnTo>
                    <a:pt x="836" y="1739"/>
                  </a:lnTo>
                  <a:lnTo>
                    <a:pt x="762" y="1768"/>
                  </a:lnTo>
                  <a:lnTo>
                    <a:pt x="762" y="1768"/>
                  </a:lnTo>
                  <a:lnTo>
                    <a:pt x="697" y="1791"/>
                  </a:lnTo>
                  <a:lnTo>
                    <a:pt x="664" y="1802"/>
                  </a:lnTo>
                  <a:lnTo>
                    <a:pt x="633" y="1812"/>
                  </a:lnTo>
                  <a:lnTo>
                    <a:pt x="599" y="1819"/>
                  </a:lnTo>
                  <a:lnTo>
                    <a:pt x="567" y="1825"/>
                  </a:lnTo>
                  <a:lnTo>
                    <a:pt x="533" y="1830"/>
                  </a:lnTo>
                  <a:lnTo>
                    <a:pt x="497" y="1833"/>
                  </a:lnTo>
                  <a:lnTo>
                    <a:pt x="497" y="1833"/>
                  </a:lnTo>
                  <a:lnTo>
                    <a:pt x="466" y="1833"/>
                  </a:lnTo>
                  <a:lnTo>
                    <a:pt x="440" y="1830"/>
                  </a:lnTo>
                  <a:lnTo>
                    <a:pt x="428" y="1827"/>
                  </a:lnTo>
                  <a:lnTo>
                    <a:pt x="418" y="1824"/>
                  </a:lnTo>
                  <a:lnTo>
                    <a:pt x="409" y="1819"/>
                  </a:lnTo>
                  <a:lnTo>
                    <a:pt x="400" y="1813"/>
                  </a:lnTo>
                  <a:lnTo>
                    <a:pt x="393" y="1807"/>
                  </a:lnTo>
                  <a:lnTo>
                    <a:pt x="385" y="1800"/>
                  </a:lnTo>
                  <a:lnTo>
                    <a:pt x="381" y="1791"/>
                  </a:lnTo>
                  <a:lnTo>
                    <a:pt x="376" y="1781"/>
                  </a:lnTo>
                  <a:lnTo>
                    <a:pt x="372" y="1769"/>
                  </a:lnTo>
                  <a:lnTo>
                    <a:pt x="369" y="1756"/>
                  </a:lnTo>
                  <a:lnTo>
                    <a:pt x="368" y="1741"/>
                  </a:lnTo>
                  <a:lnTo>
                    <a:pt x="368" y="1725"/>
                  </a:lnTo>
                  <a:lnTo>
                    <a:pt x="368" y="1725"/>
                  </a:lnTo>
                  <a:lnTo>
                    <a:pt x="366" y="1654"/>
                  </a:lnTo>
                  <a:lnTo>
                    <a:pt x="366" y="1654"/>
                  </a:lnTo>
                  <a:lnTo>
                    <a:pt x="365" y="1580"/>
                  </a:lnTo>
                  <a:lnTo>
                    <a:pt x="363" y="1543"/>
                  </a:lnTo>
                  <a:lnTo>
                    <a:pt x="359" y="1506"/>
                  </a:lnTo>
                  <a:lnTo>
                    <a:pt x="353" y="1463"/>
                  </a:lnTo>
                  <a:lnTo>
                    <a:pt x="353" y="1463"/>
                  </a:lnTo>
                  <a:lnTo>
                    <a:pt x="338" y="1453"/>
                  </a:lnTo>
                  <a:lnTo>
                    <a:pt x="322" y="1441"/>
                  </a:lnTo>
                  <a:lnTo>
                    <a:pt x="308" y="1429"/>
                  </a:lnTo>
                  <a:lnTo>
                    <a:pt x="294" y="1417"/>
                  </a:lnTo>
                  <a:lnTo>
                    <a:pt x="267" y="1389"/>
                  </a:lnTo>
                  <a:lnTo>
                    <a:pt x="243" y="1358"/>
                  </a:lnTo>
                  <a:lnTo>
                    <a:pt x="221" y="1325"/>
                  </a:lnTo>
                  <a:lnTo>
                    <a:pt x="201" y="1291"/>
                  </a:lnTo>
                  <a:lnTo>
                    <a:pt x="183" y="1256"/>
                  </a:lnTo>
                  <a:lnTo>
                    <a:pt x="167" y="1219"/>
                  </a:lnTo>
                  <a:lnTo>
                    <a:pt x="152" y="1180"/>
                  </a:lnTo>
                  <a:lnTo>
                    <a:pt x="140" y="1142"/>
                  </a:lnTo>
                  <a:lnTo>
                    <a:pt x="130" y="1104"/>
                  </a:lnTo>
                  <a:lnTo>
                    <a:pt x="121" y="1064"/>
                  </a:lnTo>
                  <a:lnTo>
                    <a:pt x="115" y="1025"/>
                  </a:lnTo>
                  <a:lnTo>
                    <a:pt x="111" y="987"/>
                  </a:lnTo>
                  <a:lnTo>
                    <a:pt x="108" y="950"/>
                  </a:lnTo>
                  <a:lnTo>
                    <a:pt x="106" y="914"/>
                  </a:lnTo>
                  <a:lnTo>
                    <a:pt x="106" y="892"/>
                  </a:lnTo>
                  <a:lnTo>
                    <a:pt x="72" y="883"/>
                  </a:lnTo>
                  <a:lnTo>
                    <a:pt x="72" y="883"/>
                  </a:lnTo>
                  <a:lnTo>
                    <a:pt x="60" y="877"/>
                  </a:lnTo>
                  <a:lnTo>
                    <a:pt x="51" y="870"/>
                  </a:lnTo>
                  <a:lnTo>
                    <a:pt x="43" y="861"/>
                  </a:lnTo>
                  <a:lnTo>
                    <a:pt x="35" y="851"/>
                  </a:lnTo>
                  <a:lnTo>
                    <a:pt x="28" y="840"/>
                  </a:lnTo>
                  <a:lnTo>
                    <a:pt x="22" y="828"/>
                  </a:lnTo>
                  <a:lnTo>
                    <a:pt x="18" y="815"/>
                  </a:lnTo>
                  <a:lnTo>
                    <a:pt x="13" y="803"/>
                  </a:lnTo>
                  <a:lnTo>
                    <a:pt x="7" y="775"/>
                  </a:lnTo>
                  <a:lnTo>
                    <a:pt x="4" y="749"/>
                  </a:lnTo>
                  <a:lnTo>
                    <a:pt x="1" y="722"/>
                  </a:lnTo>
                  <a:lnTo>
                    <a:pt x="1" y="698"/>
                  </a:lnTo>
                  <a:lnTo>
                    <a:pt x="1" y="698"/>
                  </a:lnTo>
                  <a:lnTo>
                    <a:pt x="0" y="652"/>
                  </a:lnTo>
                  <a:lnTo>
                    <a:pt x="0" y="627"/>
                  </a:lnTo>
                  <a:lnTo>
                    <a:pt x="1" y="617"/>
                  </a:lnTo>
                  <a:lnTo>
                    <a:pt x="4" y="605"/>
                  </a:lnTo>
                  <a:lnTo>
                    <a:pt x="7" y="595"/>
                  </a:lnTo>
                  <a:lnTo>
                    <a:pt x="12" y="584"/>
                  </a:lnTo>
                  <a:lnTo>
                    <a:pt x="16" y="576"/>
                  </a:lnTo>
                  <a:lnTo>
                    <a:pt x="23" y="568"/>
                  </a:lnTo>
                  <a:lnTo>
                    <a:pt x="32" y="561"/>
                  </a:lnTo>
                  <a:lnTo>
                    <a:pt x="41" y="555"/>
                  </a:lnTo>
                  <a:lnTo>
                    <a:pt x="53" y="550"/>
                  </a:lnTo>
                  <a:lnTo>
                    <a:pt x="66" y="547"/>
                  </a:lnTo>
                  <a:lnTo>
                    <a:pt x="102" y="549"/>
                  </a:lnTo>
                  <a:lnTo>
                    <a:pt x="102" y="549"/>
                  </a:lnTo>
                  <a:lnTo>
                    <a:pt x="105" y="503"/>
                  </a:lnTo>
                  <a:lnTo>
                    <a:pt x="111" y="456"/>
                  </a:lnTo>
                  <a:lnTo>
                    <a:pt x="111" y="456"/>
                  </a:lnTo>
                  <a:lnTo>
                    <a:pt x="125" y="352"/>
                  </a:lnTo>
                  <a:lnTo>
                    <a:pt x="131" y="300"/>
                  </a:lnTo>
                  <a:lnTo>
                    <a:pt x="140" y="249"/>
                  </a:lnTo>
                  <a:lnTo>
                    <a:pt x="149" y="197"/>
                  </a:lnTo>
                  <a:lnTo>
                    <a:pt x="161" y="145"/>
                  </a:lnTo>
                  <a:lnTo>
                    <a:pt x="174" y="95"/>
                  </a:lnTo>
                  <a:lnTo>
                    <a:pt x="181" y="70"/>
                  </a:lnTo>
                  <a:lnTo>
                    <a:pt x="190" y="46"/>
                  </a:lnTo>
                  <a:lnTo>
                    <a:pt x="224" y="49"/>
                  </a:lnTo>
                  <a:lnTo>
                    <a:pt x="224" y="49"/>
                  </a:lnTo>
                  <a:lnTo>
                    <a:pt x="260" y="48"/>
                  </a:lnTo>
                  <a:lnTo>
                    <a:pt x="295" y="48"/>
                  </a:lnTo>
                  <a:lnTo>
                    <a:pt x="331" y="49"/>
                  </a:lnTo>
                  <a:lnTo>
                    <a:pt x="368" y="51"/>
                  </a:lnTo>
                  <a:lnTo>
                    <a:pt x="368" y="51"/>
                  </a:lnTo>
                  <a:lnTo>
                    <a:pt x="404" y="53"/>
                  </a:lnTo>
                  <a:lnTo>
                    <a:pt x="441" y="55"/>
                  </a:lnTo>
                  <a:lnTo>
                    <a:pt x="477" y="55"/>
                  </a:lnTo>
                  <a:lnTo>
                    <a:pt x="512" y="53"/>
                  </a:lnTo>
                  <a:lnTo>
                    <a:pt x="512" y="53"/>
                  </a:lnTo>
                  <a:lnTo>
                    <a:pt x="576" y="48"/>
                  </a:lnTo>
                  <a:lnTo>
                    <a:pt x="608" y="43"/>
                  </a:lnTo>
                  <a:lnTo>
                    <a:pt x="642" y="39"/>
                  </a:lnTo>
                  <a:lnTo>
                    <a:pt x="675" y="33"/>
                  </a:lnTo>
                  <a:lnTo>
                    <a:pt x="707" y="25"/>
                  </a:lnTo>
                  <a:lnTo>
                    <a:pt x="737" y="16"/>
                  </a:lnTo>
                  <a:lnTo>
                    <a:pt x="766" y="5"/>
                  </a:lnTo>
                  <a:lnTo>
                    <a:pt x="808" y="0"/>
                  </a:lnTo>
                  <a:lnTo>
                    <a:pt x="808" y="0"/>
                  </a:lnTo>
                  <a:lnTo>
                    <a:pt x="893" y="43"/>
                  </a:lnTo>
                  <a:lnTo>
                    <a:pt x="933" y="62"/>
                  </a:lnTo>
                  <a:lnTo>
                    <a:pt x="971" y="79"/>
                  </a:lnTo>
                  <a:lnTo>
                    <a:pt x="1013" y="90"/>
                  </a:lnTo>
                  <a:lnTo>
                    <a:pt x="1033" y="96"/>
                  </a:lnTo>
                  <a:lnTo>
                    <a:pt x="1054" y="101"/>
                  </a:lnTo>
                  <a:lnTo>
                    <a:pt x="1076" y="104"/>
                  </a:lnTo>
                  <a:lnTo>
                    <a:pt x="1098" y="107"/>
                  </a:lnTo>
                  <a:lnTo>
                    <a:pt x="1122" y="108"/>
                  </a:lnTo>
                  <a:lnTo>
                    <a:pt x="1147" y="108"/>
                  </a:lnTo>
                  <a:lnTo>
                    <a:pt x="1203" y="90"/>
                  </a:lnTo>
                  <a:lnTo>
                    <a:pt x="1203" y="90"/>
                  </a:lnTo>
                  <a:lnTo>
                    <a:pt x="1209" y="110"/>
                  </a:lnTo>
                  <a:lnTo>
                    <a:pt x="1215" y="129"/>
                  </a:lnTo>
                  <a:lnTo>
                    <a:pt x="1220" y="147"/>
                  </a:lnTo>
                  <a:lnTo>
                    <a:pt x="1224" y="167"/>
                  </a:lnTo>
                  <a:lnTo>
                    <a:pt x="1225" y="187"/>
                  </a:lnTo>
                  <a:lnTo>
                    <a:pt x="1228" y="206"/>
                  </a:lnTo>
                  <a:lnTo>
                    <a:pt x="1228" y="246"/>
                  </a:lnTo>
                  <a:lnTo>
                    <a:pt x="1228" y="286"/>
                  </a:lnTo>
                  <a:lnTo>
                    <a:pt x="1227" y="326"/>
                  </a:lnTo>
                  <a:lnTo>
                    <a:pt x="1224" y="366"/>
                  </a:lnTo>
                  <a:lnTo>
                    <a:pt x="1224" y="404"/>
                  </a:lnTo>
                  <a:lnTo>
                    <a:pt x="1224" y="404"/>
                  </a:lnTo>
                  <a:lnTo>
                    <a:pt x="1224" y="423"/>
                  </a:lnTo>
                  <a:lnTo>
                    <a:pt x="1227" y="442"/>
                  </a:lnTo>
                  <a:lnTo>
                    <a:pt x="1230" y="462"/>
                  </a:lnTo>
                  <a:lnTo>
                    <a:pt x="1234" y="479"/>
                  </a:lnTo>
                  <a:lnTo>
                    <a:pt x="1246" y="518"/>
                  </a:lnTo>
                  <a:lnTo>
                    <a:pt x="1258" y="553"/>
                  </a:lnTo>
                  <a:lnTo>
                    <a:pt x="1270" y="590"/>
                  </a:lnTo>
                  <a:lnTo>
                    <a:pt x="1280" y="626"/>
                  </a:lnTo>
                  <a:lnTo>
                    <a:pt x="1285" y="645"/>
                  </a:lnTo>
                  <a:lnTo>
                    <a:pt x="1287" y="663"/>
                  </a:lnTo>
                  <a:lnTo>
                    <a:pt x="1289" y="681"/>
                  </a:lnTo>
                  <a:lnTo>
                    <a:pt x="1289" y="698"/>
                  </a:lnTo>
                  <a:lnTo>
                    <a:pt x="1335" y="678"/>
                  </a:lnTo>
                  <a:lnTo>
                    <a:pt x="1335" y="678"/>
                  </a:lnTo>
                  <a:lnTo>
                    <a:pt x="1348" y="663"/>
                  </a:lnTo>
                  <a:lnTo>
                    <a:pt x="1366" y="649"/>
                  </a:lnTo>
                  <a:lnTo>
                    <a:pt x="1386" y="636"/>
                  </a:lnTo>
                  <a:lnTo>
                    <a:pt x="1409" y="624"/>
                  </a:lnTo>
                  <a:lnTo>
                    <a:pt x="1434" y="615"/>
                  </a:lnTo>
                  <a:lnTo>
                    <a:pt x="1457" y="608"/>
                  </a:lnTo>
                  <a:lnTo>
                    <a:pt x="1481" y="604"/>
                  </a:lnTo>
                  <a:lnTo>
                    <a:pt x="1505" y="602"/>
                  </a:lnTo>
                  <a:lnTo>
                    <a:pt x="1505" y="602"/>
                  </a:lnTo>
                  <a:lnTo>
                    <a:pt x="1522" y="604"/>
                  </a:lnTo>
                  <a:lnTo>
                    <a:pt x="1531" y="605"/>
                  </a:lnTo>
                  <a:lnTo>
                    <a:pt x="1539" y="608"/>
                  </a:lnTo>
                  <a:lnTo>
                    <a:pt x="1539" y="608"/>
                  </a:lnTo>
                  <a:lnTo>
                    <a:pt x="1552" y="617"/>
                  </a:lnTo>
                  <a:lnTo>
                    <a:pt x="1564" y="626"/>
                  </a:lnTo>
                  <a:lnTo>
                    <a:pt x="1574" y="636"/>
                  </a:lnTo>
                  <a:lnTo>
                    <a:pt x="1581" y="647"/>
                  </a:lnTo>
                  <a:lnTo>
                    <a:pt x="1589" y="658"/>
                  </a:lnTo>
                  <a:lnTo>
                    <a:pt x="1595" y="672"/>
                  </a:lnTo>
                  <a:lnTo>
                    <a:pt x="1599" y="685"/>
                  </a:lnTo>
                  <a:lnTo>
                    <a:pt x="1602" y="700"/>
                  </a:lnTo>
                  <a:lnTo>
                    <a:pt x="1605" y="713"/>
                  </a:lnTo>
                  <a:lnTo>
                    <a:pt x="1606" y="728"/>
                  </a:lnTo>
                  <a:lnTo>
                    <a:pt x="1606" y="757"/>
                  </a:lnTo>
                  <a:lnTo>
                    <a:pt x="1603" y="786"/>
                  </a:lnTo>
                  <a:lnTo>
                    <a:pt x="1598" y="814"/>
                  </a:lnTo>
                  <a:lnTo>
                    <a:pt x="1598" y="814"/>
                  </a:lnTo>
                  <a:lnTo>
                    <a:pt x="1592" y="834"/>
                  </a:lnTo>
                  <a:lnTo>
                    <a:pt x="1581" y="858"/>
                  </a:lnTo>
                  <a:lnTo>
                    <a:pt x="1568" y="882"/>
                  </a:lnTo>
                  <a:lnTo>
                    <a:pt x="1552" y="904"/>
                  </a:lnTo>
                  <a:lnTo>
                    <a:pt x="1534" y="928"/>
                  </a:lnTo>
                  <a:lnTo>
                    <a:pt x="1513" y="948"/>
                  </a:lnTo>
                  <a:lnTo>
                    <a:pt x="1491" y="969"/>
                  </a:lnTo>
                  <a:lnTo>
                    <a:pt x="1469" y="987"/>
                  </a:lnTo>
                  <a:lnTo>
                    <a:pt x="1445" y="1001"/>
                  </a:lnTo>
                  <a:lnTo>
                    <a:pt x="1420" y="1013"/>
                  </a:lnTo>
                  <a:lnTo>
                    <a:pt x="1409" y="1018"/>
                  </a:lnTo>
                  <a:lnTo>
                    <a:pt x="1397" y="1021"/>
                  </a:lnTo>
                  <a:lnTo>
                    <a:pt x="1383" y="1024"/>
                  </a:lnTo>
                  <a:lnTo>
                    <a:pt x="1372" y="1024"/>
                  </a:lnTo>
                  <a:lnTo>
                    <a:pt x="1360" y="1024"/>
                  </a:lnTo>
                  <a:lnTo>
                    <a:pt x="1348" y="1022"/>
                  </a:lnTo>
                  <a:lnTo>
                    <a:pt x="1336" y="1019"/>
                  </a:lnTo>
                  <a:lnTo>
                    <a:pt x="1324" y="1015"/>
                  </a:lnTo>
                  <a:lnTo>
                    <a:pt x="1314" y="1009"/>
                  </a:lnTo>
                  <a:lnTo>
                    <a:pt x="1304" y="1000"/>
                  </a:lnTo>
                  <a:lnTo>
                    <a:pt x="1292" y="991"/>
                  </a:lnTo>
                  <a:lnTo>
                    <a:pt x="1283" y="981"/>
                  </a:lnTo>
                  <a:lnTo>
                    <a:pt x="1248" y="976"/>
                  </a:lnTo>
                  <a:lnTo>
                    <a:pt x="1248" y="976"/>
                  </a:lnTo>
                  <a:lnTo>
                    <a:pt x="1234" y="1012"/>
                  </a:lnTo>
                  <a:lnTo>
                    <a:pt x="1220" y="1047"/>
                  </a:lnTo>
                  <a:lnTo>
                    <a:pt x="1202" y="1080"/>
                  </a:lnTo>
                  <a:lnTo>
                    <a:pt x="1184" y="1111"/>
                  </a:lnTo>
                  <a:lnTo>
                    <a:pt x="1163" y="1142"/>
                  </a:lnTo>
                  <a:lnTo>
                    <a:pt x="1141" y="1172"/>
                  </a:lnTo>
                  <a:lnTo>
                    <a:pt x="1119" y="1200"/>
                  </a:lnTo>
                  <a:lnTo>
                    <a:pt x="1094" y="1226"/>
                  </a:lnTo>
                  <a:lnTo>
                    <a:pt x="1098" y="128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3" name="Freeform 40">
              <a:extLst>
                <a:ext uri="{FF2B5EF4-FFF2-40B4-BE49-F238E27FC236}">
                  <a16:creationId xmlns:a16="http://schemas.microsoft.com/office/drawing/2014/main" id="{94C00B0F-CFCC-B164-5FA0-C81BC56922D3}"/>
                </a:ext>
              </a:extLst>
            </p:cNvPr>
            <p:cNvSpPr>
              <a:spLocks/>
            </p:cNvSpPr>
            <p:nvPr/>
          </p:nvSpPr>
          <p:spPr bwMode="auto">
            <a:xfrm>
              <a:off x="6201" y="3"/>
              <a:ext cx="408" cy="516"/>
            </a:xfrm>
            <a:custGeom>
              <a:avLst/>
              <a:gdLst>
                <a:gd name="T0" fmla="*/ 530 w 1224"/>
                <a:gd name="T1" fmla="*/ 442 h 1548"/>
                <a:gd name="T2" fmla="*/ 599 w 1224"/>
                <a:gd name="T3" fmla="*/ 279 h 1548"/>
                <a:gd name="T4" fmla="*/ 644 w 1224"/>
                <a:gd name="T5" fmla="*/ 149 h 1548"/>
                <a:gd name="T6" fmla="*/ 650 w 1224"/>
                <a:gd name="T7" fmla="*/ 43 h 1548"/>
                <a:gd name="T8" fmla="*/ 628 w 1224"/>
                <a:gd name="T9" fmla="*/ 1 h 1548"/>
                <a:gd name="T10" fmla="*/ 598 w 1224"/>
                <a:gd name="T11" fmla="*/ 7 h 1548"/>
                <a:gd name="T12" fmla="*/ 543 w 1224"/>
                <a:gd name="T13" fmla="*/ 61 h 1548"/>
                <a:gd name="T14" fmla="*/ 483 w 1224"/>
                <a:gd name="T15" fmla="*/ 168 h 1548"/>
                <a:gd name="T16" fmla="*/ 437 w 1224"/>
                <a:gd name="T17" fmla="*/ 328 h 1548"/>
                <a:gd name="T18" fmla="*/ 360 w 1224"/>
                <a:gd name="T19" fmla="*/ 553 h 1548"/>
                <a:gd name="T20" fmla="*/ 325 w 1224"/>
                <a:gd name="T21" fmla="*/ 623 h 1548"/>
                <a:gd name="T22" fmla="*/ 242 w 1224"/>
                <a:gd name="T23" fmla="*/ 707 h 1548"/>
                <a:gd name="T24" fmla="*/ 210 w 1224"/>
                <a:gd name="T25" fmla="*/ 633 h 1548"/>
                <a:gd name="T26" fmla="*/ 195 w 1224"/>
                <a:gd name="T27" fmla="*/ 572 h 1548"/>
                <a:gd name="T28" fmla="*/ 130 w 1224"/>
                <a:gd name="T29" fmla="*/ 454 h 1548"/>
                <a:gd name="T30" fmla="*/ 80 w 1224"/>
                <a:gd name="T31" fmla="*/ 412 h 1548"/>
                <a:gd name="T32" fmla="*/ 44 w 1224"/>
                <a:gd name="T33" fmla="*/ 414 h 1548"/>
                <a:gd name="T34" fmla="*/ 3 w 1224"/>
                <a:gd name="T35" fmla="*/ 442 h 1548"/>
                <a:gd name="T36" fmla="*/ 3 w 1224"/>
                <a:gd name="T37" fmla="*/ 481 h 1548"/>
                <a:gd name="T38" fmla="*/ 49 w 1224"/>
                <a:gd name="T39" fmla="*/ 596 h 1548"/>
                <a:gd name="T40" fmla="*/ 86 w 1224"/>
                <a:gd name="T41" fmla="*/ 775 h 1548"/>
                <a:gd name="T42" fmla="*/ 103 w 1224"/>
                <a:gd name="T43" fmla="*/ 1102 h 1548"/>
                <a:gd name="T44" fmla="*/ 96 w 1224"/>
                <a:gd name="T45" fmla="*/ 1220 h 1548"/>
                <a:gd name="T46" fmla="*/ 105 w 1224"/>
                <a:gd name="T47" fmla="*/ 1331 h 1548"/>
                <a:gd name="T48" fmla="*/ 227 w 1224"/>
                <a:gd name="T49" fmla="*/ 1486 h 1548"/>
                <a:gd name="T50" fmla="*/ 285 w 1224"/>
                <a:gd name="T51" fmla="*/ 1520 h 1548"/>
                <a:gd name="T52" fmla="*/ 360 w 1224"/>
                <a:gd name="T53" fmla="*/ 1526 h 1548"/>
                <a:gd name="T54" fmla="*/ 427 w 1224"/>
                <a:gd name="T55" fmla="*/ 1446 h 1548"/>
                <a:gd name="T56" fmla="*/ 511 w 1224"/>
                <a:gd name="T57" fmla="*/ 1380 h 1548"/>
                <a:gd name="T58" fmla="*/ 594 w 1224"/>
                <a:gd name="T59" fmla="*/ 1279 h 1548"/>
                <a:gd name="T60" fmla="*/ 741 w 1224"/>
                <a:gd name="T61" fmla="*/ 1119 h 1548"/>
                <a:gd name="T62" fmla="*/ 992 w 1224"/>
                <a:gd name="T63" fmla="*/ 938 h 1548"/>
                <a:gd name="T64" fmla="*/ 1159 w 1224"/>
                <a:gd name="T65" fmla="*/ 819 h 1548"/>
                <a:gd name="T66" fmla="*/ 1211 w 1224"/>
                <a:gd name="T67" fmla="*/ 747 h 1548"/>
                <a:gd name="T68" fmla="*/ 1221 w 1224"/>
                <a:gd name="T69" fmla="*/ 685 h 1548"/>
                <a:gd name="T70" fmla="*/ 1198 w 1224"/>
                <a:gd name="T71" fmla="*/ 661 h 1548"/>
                <a:gd name="T72" fmla="*/ 1158 w 1224"/>
                <a:gd name="T73" fmla="*/ 654 h 1548"/>
                <a:gd name="T74" fmla="*/ 1041 w 1224"/>
                <a:gd name="T75" fmla="*/ 671 h 1548"/>
                <a:gd name="T76" fmla="*/ 849 w 1224"/>
                <a:gd name="T77" fmla="*/ 748 h 1548"/>
                <a:gd name="T78" fmla="*/ 852 w 1224"/>
                <a:gd name="T79" fmla="*/ 680 h 1548"/>
                <a:gd name="T80" fmla="*/ 1023 w 1224"/>
                <a:gd name="T81" fmla="*/ 571 h 1548"/>
                <a:gd name="T82" fmla="*/ 1146 w 1224"/>
                <a:gd name="T83" fmla="*/ 482 h 1548"/>
                <a:gd name="T84" fmla="*/ 1195 w 1224"/>
                <a:gd name="T85" fmla="*/ 414 h 1548"/>
                <a:gd name="T86" fmla="*/ 1203 w 1224"/>
                <a:gd name="T87" fmla="*/ 331 h 1548"/>
                <a:gd name="T88" fmla="*/ 1178 w 1224"/>
                <a:gd name="T89" fmla="*/ 288 h 1548"/>
                <a:gd name="T90" fmla="*/ 1119 w 1224"/>
                <a:gd name="T91" fmla="*/ 278 h 1548"/>
                <a:gd name="T92" fmla="*/ 1054 w 1224"/>
                <a:gd name="T93" fmla="*/ 300 h 1548"/>
                <a:gd name="T94" fmla="*/ 910 w 1224"/>
                <a:gd name="T95" fmla="*/ 408 h 1548"/>
                <a:gd name="T96" fmla="*/ 759 w 1224"/>
                <a:gd name="T97" fmla="*/ 506 h 1548"/>
                <a:gd name="T98" fmla="*/ 645 w 1224"/>
                <a:gd name="T99" fmla="*/ 557 h 1548"/>
                <a:gd name="T100" fmla="*/ 707 w 1224"/>
                <a:gd name="T101" fmla="*/ 473 h 1548"/>
                <a:gd name="T102" fmla="*/ 880 w 1224"/>
                <a:gd name="T103" fmla="*/ 344 h 1548"/>
                <a:gd name="T104" fmla="*/ 960 w 1224"/>
                <a:gd name="T105" fmla="*/ 254 h 1548"/>
                <a:gd name="T106" fmla="*/ 1010 w 1224"/>
                <a:gd name="T107" fmla="*/ 160 h 1548"/>
                <a:gd name="T108" fmla="*/ 1013 w 1224"/>
                <a:gd name="T109" fmla="*/ 99 h 1548"/>
                <a:gd name="T110" fmla="*/ 966 w 1224"/>
                <a:gd name="T111" fmla="*/ 56 h 1548"/>
                <a:gd name="T112" fmla="*/ 889 w 1224"/>
                <a:gd name="T113" fmla="*/ 83 h 1548"/>
                <a:gd name="T114" fmla="*/ 738 w 1224"/>
                <a:gd name="T115" fmla="*/ 210 h 1548"/>
                <a:gd name="T116" fmla="*/ 588 w 1224"/>
                <a:gd name="T117" fmla="*/ 398 h 15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1224" h="1548">
                  <a:moveTo>
                    <a:pt x="517" y="483"/>
                  </a:moveTo>
                  <a:lnTo>
                    <a:pt x="517" y="483"/>
                  </a:lnTo>
                  <a:lnTo>
                    <a:pt x="523" y="463"/>
                  </a:lnTo>
                  <a:lnTo>
                    <a:pt x="526" y="452"/>
                  </a:lnTo>
                  <a:lnTo>
                    <a:pt x="530" y="442"/>
                  </a:lnTo>
                  <a:lnTo>
                    <a:pt x="530" y="442"/>
                  </a:lnTo>
                  <a:lnTo>
                    <a:pt x="543" y="410"/>
                  </a:lnTo>
                  <a:lnTo>
                    <a:pt x="557" y="376"/>
                  </a:lnTo>
                  <a:lnTo>
                    <a:pt x="586" y="312"/>
                  </a:lnTo>
                  <a:lnTo>
                    <a:pt x="599" y="279"/>
                  </a:lnTo>
                  <a:lnTo>
                    <a:pt x="614" y="247"/>
                  </a:lnTo>
                  <a:lnTo>
                    <a:pt x="626" y="213"/>
                  </a:lnTo>
                  <a:lnTo>
                    <a:pt x="638" y="179"/>
                  </a:lnTo>
                  <a:lnTo>
                    <a:pt x="638" y="179"/>
                  </a:lnTo>
                  <a:lnTo>
                    <a:pt x="644" y="149"/>
                  </a:lnTo>
                  <a:lnTo>
                    <a:pt x="650" y="114"/>
                  </a:lnTo>
                  <a:lnTo>
                    <a:pt x="651" y="96"/>
                  </a:lnTo>
                  <a:lnTo>
                    <a:pt x="651" y="77"/>
                  </a:lnTo>
                  <a:lnTo>
                    <a:pt x="651" y="59"/>
                  </a:lnTo>
                  <a:lnTo>
                    <a:pt x="650" y="43"/>
                  </a:lnTo>
                  <a:lnTo>
                    <a:pt x="647" y="28"/>
                  </a:lnTo>
                  <a:lnTo>
                    <a:pt x="642" y="16"/>
                  </a:lnTo>
                  <a:lnTo>
                    <a:pt x="635" y="6"/>
                  </a:lnTo>
                  <a:lnTo>
                    <a:pt x="632" y="3"/>
                  </a:lnTo>
                  <a:lnTo>
                    <a:pt x="628" y="1"/>
                  </a:lnTo>
                  <a:lnTo>
                    <a:pt x="622" y="0"/>
                  </a:lnTo>
                  <a:lnTo>
                    <a:pt x="617" y="0"/>
                  </a:lnTo>
                  <a:lnTo>
                    <a:pt x="611" y="1"/>
                  </a:lnTo>
                  <a:lnTo>
                    <a:pt x="604" y="4"/>
                  </a:lnTo>
                  <a:lnTo>
                    <a:pt x="598" y="7"/>
                  </a:lnTo>
                  <a:lnTo>
                    <a:pt x="589" y="13"/>
                  </a:lnTo>
                  <a:lnTo>
                    <a:pt x="571" y="29"/>
                  </a:lnTo>
                  <a:lnTo>
                    <a:pt x="571" y="29"/>
                  </a:lnTo>
                  <a:lnTo>
                    <a:pt x="557" y="44"/>
                  </a:lnTo>
                  <a:lnTo>
                    <a:pt x="543" y="61"/>
                  </a:lnTo>
                  <a:lnTo>
                    <a:pt x="530" y="77"/>
                  </a:lnTo>
                  <a:lnTo>
                    <a:pt x="520" y="95"/>
                  </a:lnTo>
                  <a:lnTo>
                    <a:pt x="509" y="112"/>
                  </a:lnTo>
                  <a:lnTo>
                    <a:pt x="499" y="130"/>
                  </a:lnTo>
                  <a:lnTo>
                    <a:pt x="483" y="168"/>
                  </a:lnTo>
                  <a:lnTo>
                    <a:pt x="468" y="207"/>
                  </a:lnTo>
                  <a:lnTo>
                    <a:pt x="456" y="247"/>
                  </a:lnTo>
                  <a:lnTo>
                    <a:pt x="446" y="287"/>
                  </a:lnTo>
                  <a:lnTo>
                    <a:pt x="437" y="328"/>
                  </a:lnTo>
                  <a:lnTo>
                    <a:pt x="437" y="328"/>
                  </a:lnTo>
                  <a:lnTo>
                    <a:pt x="430" y="356"/>
                  </a:lnTo>
                  <a:lnTo>
                    <a:pt x="421" y="384"/>
                  </a:lnTo>
                  <a:lnTo>
                    <a:pt x="403" y="442"/>
                  </a:lnTo>
                  <a:lnTo>
                    <a:pt x="381" y="498"/>
                  </a:lnTo>
                  <a:lnTo>
                    <a:pt x="360" y="553"/>
                  </a:lnTo>
                  <a:lnTo>
                    <a:pt x="360" y="553"/>
                  </a:lnTo>
                  <a:lnTo>
                    <a:pt x="353" y="572"/>
                  </a:lnTo>
                  <a:lnTo>
                    <a:pt x="344" y="590"/>
                  </a:lnTo>
                  <a:lnTo>
                    <a:pt x="335" y="606"/>
                  </a:lnTo>
                  <a:lnTo>
                    <a:pt x="325" y="623"/>
                  </a:lnTo>
                  <a:lnTo>
                    <a:pt x="306" y="654"/>
                  </a:lnTo>
                  <a:lnTo>
                    <a:pt x="297" y="668"/>
                  </a:lnTo>
                  <a:lnTo>
                    <a:pt x="288" y="686"/>
                  </a:lnTo>
                  <a:lnTo>
                    <a:pt x="242" y="707"/>
                  </a:lnTo>
                  <a:lnTo>
                    <a:pt x="242" y="707"/>
                  </a:lnTo>
                  <a:lnTo>
                    <a:pt x="232" y="695"/>
                  </a:lnTo>
                  <a:lnTo>
                    <a:pt x="223" y="683"/>
                  </a:lnTo>
                  <a:lnTo>
                    <a:pt x="219" y="671"/>
                  </a:lnTo>
                  <a:lnTo>
                    <a:pt x="214" y="658"/>
                  </a:lnTo>
                  <a:lnTo>
                    <a:pt x="210" y="633"/>
                  </a:lnTo>
                  <a:lnTo>
                    <a:pt x="208" y="620"/>
                  </a:lnTo>
                  <a:lnTo>
                    <a:pt x="204" y="606"/>
                  </a:lnTo>
                  <a:lnTo>
                    <a:pt x="204" y="606"/>
                  </a:lnTo>
                  <a:lnTo>
                    <a:pt x="199" y="588"/>
                  </a:lnTo>
                  <a:lnTo>
                    <a:pt x="195" y="572"/>
                  </a:lnTo>
                  <a:lnTo>
                    <a:pt x="182" y="543"/>
                  </a:lnTo>
                  <a:lnTo>
                    <a:pt x="167" y="513"/>
                  </a:lnTo>
                  <a:lnTo>
                    <a:pt x="149" y="483"/>
                  </a:lnTo>
                  <a:lnTo>
                    <a:pt x="149" y="483"/>
                  </a:lnTo>
                  <a:lnTo>
                    <a:pt x="130" y="454"/>
                  </a:lnTo>
                  <a:lnTo>
                    <a:pt x="120" y="441"/>
                  </a:lnTo>
                  <a:lnTo>
                    <a:pt x="108" y="429"/>
                  </a:lnTo>
                  <a:lnTo>
                    <a:pt x="94" y="418"/>
                  </a:lnTo>
                  <a:lnTo>
                    <a:pt x="87" y="415"/>
                  </a:lnTo>
                  <a:lnTo>
                    <a:pt x="80" y="412"/>
                  </a:lnTo>
                  <a:lnTo>
                    <a:pt x="72" y="411"/>
                  </a:lnTo>
                  <a:lnTo>
                    <a:pt x="63" y="411"/>
                  </a:lnTo>
                  <a:lnTo>
                    <a:pt x="55" y="412"/>
                  </a:lnTo>
                  <a:lnTo>
                    <a:pt x="44" y="414"/>
                  </a:lnTo>
                  <a:lnTo>
                    <a:pt x="44" y="414"/>
                  </a:lnTo>
                  <a:lnTo>
                    <a:pt x="32" y="418"/>
                  </a:lnTo>
                  <a:lnTo>
                    <a:pt x="22" y="424"/>
                  </a:lnTo>
                  <a:lnTo>
                    <a:pt x="15" y="429"/>
                  </a:lnTo>
                  <a:lnTo>
                    <a:pt x="7" y="436"/>
                  </a:lnTo>
                  <a:lnTo>
                    <a:pt x="3" y="442"/>
                  </a:lnTo>
                  <a:lnTo>
                    <a:pt x="1" y="449"/>
                  </a:lnTo>
                  <a:lnTo>
                    <a:pt x="0" y="457"/>
                  </a:lnTo>
                  <a:lnTo>
                    <a:pt x="0" y="464"/>
                  </a:lnTo>
                  <a:lnTo>
                    <a:pt x="0" y="473"/>
                  </a:lnTo>
                  <a:lnTo>
                    <a:pt x="3" y="481"/>
                  </a:lnTo>
                  <a:lnTo>
                    <a:pt x="9" y="498"/>
                  </a:lnTo>
                  <a:lnTo>
                    <a:pt x="24" y="532"/>
                  </a:lnTo>
                  <a:lnTo>
                    <a:pt x="24" y="532"/>
                  </a:lnTo>
                  <a:lnTo>
                    <a:pt x="37" y="563"/>
                  </a:lnTo>
                  <a:lnTo>
                    <a:pt x="49" y="596"/>
                  </a:lnTo>
                  <a:lnTo>
                    <a:pt x="59" y="630"/>
                  </a:lnTo>
                  <a:lnTo>
                    <a:pt x="68" y="664"/>
                  </a:lnTo>
                  <a:lnTo>
                    <a:pt x="75" y="701"/>
                  </a:lnTo>
                  <a:lnTo>
                    <a:pt x="81" y="738"/>
                  </a:lnTo>
                  <a:lnTo>
                    <a:pt x="86" y="775"/>
                  </a:lnTo>
                  <a:lnTo>
                    <a:pt x="90" y="812"/>
                  </a:lnTo>
                  <a:lnTo>
                    <a:pt x="96" y="887"/>
                  </a:lnTo>
                  <a:lnTo>
                    <a:pt x="99" y="963"/>
                  </a:lnTo>
                  <a:lnTo>
                    <a:pt x="103" y="1102"/>
                  </a:lnTo>
                  <a:lnTo>
                    <a:pt x="103" y="1102"/>
                  </a:lnTo>
                  <a:lnTo>
                    <a:pt x="105" y="1122"/>
                  </a:lnTo>
                  <a:lnTo>
                    <a:pt x="105" y="1143"/>
                  </a:lnTo>
                  <a:lnTo>
                    <a:pt x="103" y="1162"/>
                  </a:lnTo>
                  <a:lnTo>
                    <a:pt x="102" y="1182"/>
                  </a:lnTo>
                  <a:lnTo>
                    <a:pt x="96" y="1220"/>
                  </a:lnTo>
                  <a:lnTo>
                    <a:pt x="87" y="1258"/>
                  </a:lnTo>
                  <a:lnTo>
                    <a:pt x="62" y="1279"/>
                  </a:lnTo>
                  <a:lnTo>
                    <a:pt x="62" y="1279"/>
                  </a:lnTo>
                  <a:lnTo>
                    <a:pt x="84" y="1304"/>
                  </a:lnTo>
                  <a:lnTo>
                    <a:pt x="105" y="1331"/>
                  </a:lnTo>
                  <a:lnTo>
                    <a:pt x="143" y="1386"/>
                  </a:lnTo>
                  <a:lnTo>
                    <a:pt x="162" y="1412"/>
                  </a:lnTo>
                  <a:lnTo>
                    <a:pt x="182" y="1439"/>
                  </a:lnTo>
                  <a:lnTo>
                    <a:pt x="204" y="1463"/>
                  </a:lnTo>
                  <a:lnTo>
                    <a:pt x="227" y="1486"/>
                  </a:lnTo>
                  <a:lnTo>
                    <a:pt x="227" y="1486"/>
                  </a:lnTo>
                  <a:lnTo>
                    <a:pt x="241" y="1497"/>
                  </a:lnTo>
                  <a:lnTo>
                    <a:pt x="254" y="1505"/>
                  </a:lnTo>
                  <a:lnTo>
                    <a:pt x="269" y="1513"/>
                  </a:lnTo>
                  <a:lnTo>
                    <a:pt x="285" y="1520"/>
                  </a:lnTo>
                  <a:lnTo>
                    <a:pt x="316" y="1534"/>
                  </a:lnTo>
                  <a:lnTo>
                    <a:pt x="332" y="1539"/>
                  </a:lnTo>
                  <a:lnTo>
                    <a:pt x="347" y="1548"/>
                  </a:lnTo>
                  <a:lnTo>
                    <a:pt x="360" y="1526"/>
                  </a:lnTo>
                  <a:lnTo>
                    <a:pt x="360" y="1526"/>
                  </a:lnTo>
                  <a:lnTo>
                    <a:pt x="371" y="1507"/>
                  </a:lnTo>
                  <a:lnTo>
                    <a:pt x="382" y="1489"/>
                  </a:lnTo>
                  <a:lnTo>
                    <a:pt x="396" y="1473"/>
                  </a:lnTo>
                  <a:lnTo>
                    <a:pt x="410" y="1460"/>
                  </a:lnTo>
                  <a:lnTo>
                    <a:pt x="427" y="1446"/>
                  </a:lnTo>
                  <a:lnTo>
                    <a:pt x="443" y="1433"/>
                  </a:lnTo>
                  <a:lnTo>
                    <a:pt x="478" y="1408"/>
                  </a:lnTo>
                  <a:lnTo>
                    <a:pt x="478" y="1408"/>
                  </a:lnTo>
                  <a:lnTo>
                    <a:pt x="496" y="1393"/>
                  </a:lnTo>
                  <a:lnTo>
                    <a:pt x="511" y="1380"/>
                  </a:lnTo>
                  <a:lnTo>
                    <a:pt x="526" y="1365"/>
                  </a:lnTo>
                  <a:lnTo>
                    <a:pt x="539" y="1349"/>
                  </a:lnTo>
                  <a:lnTo>
                    <a:pt x="566" y="1316"/>
                  </a:lnTo>
                  <a:lnTo>
                    <a:pt x="594" y="1279"/>
                  </a:lnTo>
                  <a:lnTo>
                    <a:pt x="594" y="1279"/>
                  </a:lnTo>
                  <a:lnTo>
                    <a:pt x="619" y="1245"/>
                  </a:lnTo>
                  <a:lnTo>
                    <a:pt x="647" y="1211"/>
                  </a:lnTo>
                  <a:lnTo>
                    <a:pt x="678" y="1180"/>
                  </a:lnTo>
                  <a:lnTo>
                    <a:pt x="709" y="1149"/>
                  </a:lnTo>
                  <a:lnTo>
                    <a:pt x="741" y="1119"/>
                  </a:lnTo>
                  <a:lnTo>
                    <a:pt x="775" y="1091"/>
                  </a:lnTo>
                  <a:lnTo>
                    <a:pt x="811" y="1065"/>
                  </a:lnTo>
                  <a:lnTo>
                    <a:pt x="846" y="1038"/>
                  </a:lnTo>
                  <a:lnTo>
                    <a:pt x="918" y="986"/>
                  </a:lnTo>
                  <a:lnTo>
                    <a:pt x="992" y="938"/>
                  </a:lnTo>
                  <a:lnTo>
                    <a:pt x="1066" y="889"/>
                  </a:lnTo>
                  <a:lnTo>
                    <a:pt x="1137" y="838"/>
                  </a:lnTo>
                  <a:lnTo>
                    <a:pt x="1137" y="838"/>
                  </a:lnTo>
                  <a:lnTo>
                    <a:pt x="1149" y="830"/>
                  </a:lnTo>
                  <a:lnTo>
                    <a:pt x="1159" y="819"/>
                  </a:lnTo>
                  <a:lnTo>
                    <a:pt x="1171" y="806"/>
                  </a:lnTo>
                  <a:lnTo>
                    <a:pt x="1183" y="793"/>
                  </a:lnTo>
                  <a:lnTo>
                    <a:pt x="1193" y="778"/>
                  </a:lnTo>
                  <a:lnTo>
                    <a:pt x="1203" y="763"/>
                  </a:lnTo>
                  <a:lnTo>
                    <a:pt x="1211" y="747"/>
                  </a:lnTo>
                  <a:lnTo>
                    <a:pt x="1218" y="732"/>
                  </a:lnTo>
                  <a:lnTo>
                    <a:pt x="1223" y="717"/>
                  </a:lnTo>
                  <a:lnTo>
                    <a:pt x="1224" y="702"/>
                  </a:lnTo>
                  <a:lnTo>
                    <a:pt x="1223" y="691"/>
                  </a:lnTo>
                  <a:lnTo>
                    <a:pt x="1221" y="685"/>
                  </a:lnTo>
                  <a:lnTo>
                    <a:pt x="1218" y="679"/>
                  </a:lnTo>
                  <a:lnTo>
                    <a:pt x="1215" y="673"/>
                  </a:lnTo>
                  <a:lnTo>
                    <a:pt x="1209" y="668"/>
                  </a:lnTo>
                  <a:lnTo>
                    <a:pt x="1205" y="665"/>
                  </a:lnTo>
                  <a:lnTo>
                    <a:pt x="1198" y="661"/>
                  </a:lnTo>
                  <a:lnTo>
                    <a:pt x="1190" y="658"/>
                  </a:lnTo>
                  <a:lnTo>
                    <a:pt x="1180" y="657"/>
                  </a:lnTo>
                  <a:lnTo>
                    <a:pt x="1170" y="655"/>
                  </a:lnTo>
                  <a:lnTo>
                    <a:pt x="1158" y="654"/>
                  </a:lnTo>
                  <a:lnTo>
                    <a:pt x="1158" y="654"/>
                  </a:lnTo>
                  <a:lnTo>
                    <a:pt x="1141" y="654"/>
                  </a:lnTo>
                  <a:lnTo>
                    <a:pt x="1124" y="655"/>
                  </a:lnTo>
                  <a:lnTo>
                    <a:pt x="1103" y="658"/>
                  </a:lnTo>
                  <a:lnTo>
                    <a:pt x="1084" y="661"/>
                  </a:lnTo>
                  <a:lnTo>
                    <a:pt x="1041" y="671"/>
                  </a:lnTo>
                  <a:lnTo>
                    <a:pt x="998" y="685"/>
                  </a:lnTo>
                  <a:lnTo>
                    <a:pt x="957" y="699"/>
                  </a:lnTo>
                  <a:lnTo>
                    <a:pt x="917" y="716"/>
                  </a:lnTo>
                  <a:lnTo>
                    <a:pt x="880" y="732"/>
                  </a:lnTo>
                  <a:lnTo>
                    <a:pt x="849" y="748"/>
                  </a:lnTo>
                  <a:lnTo>
                    <a:pt x="822" y="713"/>
                  </a:lnTo>
                  <a:lnTo>
                    <a:pt x="822" y="713"/>
                  </a:lnTo>
                  <a:lnTo>
                    <a:pt x="830" y="702"/>
                  </a:lnTo>
                  <a:lnTo>
                    <a:pt x="840" y="691"/>
                  </a:lnTo>
                  <a:lnTo>
                    <a:pt x="852" y="680"/>
                  </a:lnTo>
                  <a:lnTo>
                    <a:pt x="864" y="670"/>
                  </a:lnTo>
                  <a:lnTo>
                    <a:pt x="892" y="649"/>
                  </a:lnTo>
                  <a:lnTo>
                    <a:pt x="923" y="630"/>
                  </a:lnTo>
                  <a:lnTo>
                    <a:pt x="989" y="590"/>
                  </a:lnTo>
                  <a:lnTo>
                    <a:pt x="1023" y="571"/>
                  </a:lnTo>
                  <a:lnTo>
                    <a:pt x="1057" y="550"/>
                  </a:lnTo>
                  <a:lnTo>
                    <a:pt x="1090" y="528"/>
                  </a:lnTo>
                  <a:lnTo>
                    <a:pt x="1119" y="506"/>
                  </a:lnTo>
                  <a:lnTo>
                    <a:pt x="1133" y="494"/>
                  </a:lnTo>
                  <a:lnTo>
                    <a:pt x="1146" y="482"/>
                  </a:lnTo>
                  <a:lnTo>
                    <a:pt x="1158" y="469"/>
                  </a:lnTo>
                  <a:lnTo>
                    <a:pt x="1170" y="455"/>
                  </a:lnTo>
                  <a:lnTo>
                    <a:pt x="1178" y="442"/>
                  </a:lnTo>
                  <a:lnTo>
                    <a:pt x="1187" y="429"/>
                  </a:lnTo>
                  <a:lnTo>
                    <a:pt x="1195" y="414"/>
                  </a:lnTo>
                  <a:lnTo>
                    <a:pt x="1199" y="399"/>
                  </a:lnTo>
                  <a:lnTo>
                    <a:pt x="1203" y="383"/>
                  </a:lnTo>
                  <a:lnTo>
                    <a:pt x="1205" y="367"/>
                  </a:lnTo>
                  <a:lnTo>
                    <a:pt x="1205" y="349"/>
                  </a:lnTo>
                  <a:lnTo>
                    <a:pt x="1203" y="331"/>
                  </a:lnTo>
                  <a:lnTo>
                    <a:pt x="1203" y="331"/>
                  </a:lnTo>
                  <a:lnTo>
                    <a:pt x="1199" y="316"/>
                  </a:lnTo>
                  <a:lnTo>
                    <a:pt x="1195" y="305"/>
                  </a:lnTo>
                  <a:lnTo>
                    <a:pt x="1187" y="296"/>
                  </a:lnTo>
                  <a:lnTo>
                    <a:pt x="1178" y="288"/>
                  </a:lnTo>
                  <a:lnTo>
                    <a:pt x="1168" y="282"/>
                  </a:lnTo>
                  <a:lnTo>
                    <a:pt x="1158" y="279"/>
                  </a:lnTo>
                  <a:lnTo>
                    <a:pt x="1146" y="276"/>
                  </a:lnTo>
                  <a:lnTo>
                    <a:pt x="1133" y="276"/>
                  </a:lnTo>
                  <a:lnTo>
                    <a:pt x="1119" y="278"/>
                  </a:lnTo>
                  <a:lnTo>
                    <a:pt x="1106" y="281"/>
                  </a:lnTo>
                  <a:lnTo>
                    <a:pt x="1093" y="284"/>
                  </a:lnTo>
                  <a:lnTo>
                    <a:pt x="1079" y="288"/>
                  </a:lnTo>
                  <a:lnTo>
                    <a:pt x="1068" y="294"/>
                  </a:lnTo>
                  <a:lnTo>
                    <a:pt x="1054" y="300"/>
                  </a:lnTo>
                  <a:lnTo>
                    <a:pt x="1034" y="313"/>
                  </a:lnTo>
                  <a:lnTo>
                    <a:pt x="1034" y="313"/>
                  </a:lnTo>
                  <a:lnTo>
                    <a:pt x="991" y="344"/>
                  </a:lnTo>
                  <a:lnTo>
                    <a:pt x="949" y="376"/>
                  </a:lnTo>
                  <a:lnTo>
                    <a:pt x="910" y="408"/>
                  </a:lnTo>
                  <a:lnTo>
                    <a:pt x="868" y="438"/>
                  </a:lnTo>
                  <a:lnTo>
                    <a:pt x="825" y="467"/>
                  </a:lnTo>
                  <a:lnTo>
                    <a:pt x="803" y="481"/>
                  </a:lnTo>
                  <a:lnTo>
                    <a:pt x="781" y="494"/>
                  </a:lnTo>
                  <a:lnTo>
                    <a:pt x="759" y="506"/>
                  </a:lnTo>
                  <a:lnTo>
                    <a:pt x="735" y="518"/>
                  </a:lnTo>
                  <a:lnTo>
                    <a:pt x="712" y="526"/>
                  </a:lnTo>
                  <a:lnTo>
                    <a:pt x="687" y="537"/>
                  </a:lnTo>
                  <a:lnTo>
                    <a:pt x="645" y="557"/>
                  </a:lnTo>
                  <a:lnTo>
                    <a:pt x="645" y="557"/>
                  </a:lnTo>
                  <a:lnTo>
                    <a:pt x="654" y="538"/>
                  </a:lnTo>
                  <a:lnTo>
                    <a:pt x="666" y="520"/>
                  </a:lnTo>
                  <a:lnTo>
                    <a:pt x="678" y="504"/>
                  </a:lnTo>
                  <a:lnTo>
                    <a:pt x="693" y="488"/>
                  </a:lnTo>
                  <a:lnTo>
                    <a:pt x="707" y="473"/>
                  </a:lnTo>
                  <a:lnTo>
                    <a:pt x="724" y="460"/>
                  </a:lnTo>
                  <a:lnTo>
                    <a:pt x="758" y="433"/>
                  </a:lnTo>
                  <a:lnTo>
                    <a:pt x="830" y="384"/>
                  </a:lnTo>
                  <a:lnTo>
                    <a:pt x="864" y="359"/>
                  </a:lnTo>
                  <a:lnTo>
                    <a:pt x="880" y="344"/>
                  </a:lnTo>
                  <a:lnTo>
                    <a:pt x="895" y="331"/>
                  </a:lnTo>
                  <a:lnTo>
                    <a:pt x="895" y="331"/>
                  </a:lnTo>
                  <a:lnTo>
                    <a:pt x="916" y="309"/>
                  </a:lnTo>
                  <a:lnTo>
                    <a:pt x="938" y="284"/>
                  </a:lnTo>
                  <a:lnTo>
                    <a:pt x="960" y="254"/>
                  </a:lnTo>
                  <a:lnTo>
                    <a:pt x="980" y="223"/>
                  </a:lnTo>
                  <a:lnTo>
                    <a:pt x="989" y="208"/>
                  </a:lnTo>
                  <a:lnTo>
                    <a:pt x="998" y="192"/>
                  </a:lnTo>
                  <a:lnTo>
                    <a:pt x="1006" y="176"/>
                  </a:lnTo>
                  <a:lnTo>
                    <a:pt x="1010" y="160"/>
                  </a:lnTo>
                  <a:lnTo>
                    <a:pt x="1014" y="143"/>
                  </a:lnTo>
                  <a:lnTo>
                    <a:pt x="1016" y="129"/>
                  </a:lnTo>
                  <a:lnTo>
                    <a:pt x="1016" y="114"/>
                  </a:lnTo>
                  <a:lnTo>
                    <a:pt x="1013" y="99"/>
                  </a:lnTo>
                  <a:lnTo>
                    <a:pt x="1013" y="99"/>
                  </a:lnTo>
                  <a:lnTo>
                    <a:pt x="1007" y="84"/>
                  </a:lnTo>
                  <a:lnTo>
                    <a:pt x="998" y="72"/>
                  </a:lnTo>
                  <a:lnTo>
                    <a:pt x="989" y="63"/>
                  </a:lnTo>
                  <a:lnTo>
                    <a:pt x="978" y="59"/>
                  </a:lnTo>
                  <a:lnTo>
                    <a:pt x="966" y="56"/>
                  </a:lnTo>
                  <a:lnTo>
                    <a:pt x="952" y="58"/>
                  </a:lnTo>
                  <a:lnTo>
                    <a:pt x="938" y="61"/>
                  </a:lnTo>
                  <a:lnTo>
                    <a:pt x="921" y="65"/>
                  </a:lnTo>
                  <a:lnTo>
                    <a:pt x="905" y="72"/>
                  </a:lnTo>
                  <a:lnTo>
                    <a:pt x="889" y="83"/>
                  </a:lnTo>
                  <a:lnTo>
                    <a:pt x="871" y="93"/>
                  </a:lnTo>
                  <a:lnTo>
                    <a:pt x="852" y="106"/>
                  </a:lnTo>
                  <a:lnTo>
                    <a:pt x="814" y="137"/>
                  </a:lnTo>
                  <a:lnTo>
                    <a:pt x="775" y="171"/>
                  </a:lnTo>
                  <a:lnTo>
                    <a:pt x="738" y="210"/>
                  </a:lnTo>
                  <a:lnTo>
                    <a:pt x="701" y="250"/>
                  </a:lnTo>
                  <a:lnTo>
                    <a:pt x="667" y="290"/>
                  </a:lnTo>
                  <a:lnTo>
                    <a:pt x="636" y="328"/>
                  </a:lnTo>
                  <a:lnTo>
                    <a:pt x="610" y="365"/>
                  </a:lnTo>
                  <a:lnTo>
                    <a:pt x="588" y="398"/>
                  </a:lnTo>
                  <a:lnTo>
                    <a:pt x="573" y="426"/>
                  </a:lnTo>
                  <a:lnTo>
                    <a:pt x="568" y="436"/>
                  </a:lnTo>
                  <a:lnTo>
                    <a:pt x="566" y="447"/>
                  </a:lnTo>
                  <a:lnTo>
                    <a:pt x="517" y="483"/>
                  </a:lnTo>
                  <a:close/>
                </a:path>
              </a:pathLst>
            </a:custGeom>
            <a:solidFill>
              <a:srgbClr val="F5DBC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4" name="Freeform 41">
              <a:extLst>
                <a:ext uri="{FF2B5EF4-FFF2-40B4-BE49-F238E27FC236}">
                  <a16:creationId xmlns:a16="http://schemas.microsoft.com/office/drawing/2014/main" id="{A6EC812B-91A5-FF98-9CD6-76886E4F7FB0}"/>
                </a:ext>
              </a:extLst>
            </p:cNvPr>
            <p:cNvSpPr>
              <a:spLocks/>
            </p:cNvSpPr>
            <p:nvPr/>
          </p:nvSpPr>
          <p:spPr bwMode="auto">
            <a:xfrm>
              <a:off x="6201" y="3"/>
              <a:ext cx="408" cy="516"/>
            </a:xfrm>
            <a:custGeom>
              <a:avLst/>
              <a:gdLst>
                <a:gd name="T0" fmla="*/ 530 w 1224"/>
                <a:gd name="T1" fmla="*/ 442 h 1548"/>
                <a:gd name="T2" fmla="*/ 599 w 1224"/>
                <a:gd name="T3" fmla="*/ 279 h 1548"/>
                <a:gd name="T4" fmla="*/ 644 w 1224"/>
                <a:gd name="T5" fmla="*/ 149 h 1548"/>
                <a:gd name="T6" fmla="*/ 650 w 1224"/>
                <a:gd name="T7" fmla="*/ 43 h 1548"/>
                <a:gd name="T8" fmla="*/ 628 w 1224"/>
                <a:gd name="T9" fmla="*/ 1 h 1548"/>
                <a:gd name="T10" fmla="*/ 598 w 1224"/>
                <a:gd name="T11" fmla="*/ 7 h 1548"/>
                <a:gd name="T12" fmla="*/ 543 w 1224"/>
                <a:gd name="T13" fmla="*/ 61 h 1548"/>
                <a:gd name="T14" fmla="*/ 483 w 1224"/>
                <a:gd name="T15" fmla="*/ 168 h 1548"/>
                <a:gd name="T16" fmla="*/ 437 w 1224"/>
                <a:gd name="T17" fmla="*/ 328 h 1548"/>
                <a:gd name="T18" fmla="*/ 360 w 1224"/>
                <a:gd name="T19" fmla="*/ 553 h 1548"/>
                <a:gd name="T20" fmla="*/ 325 w 1224"/>
                <a:gd name="T21" fmla="*/ 623 h 1548"/>
                <a:gd name="T22" fmla="*/ 242 w 1224"/>
                <a:gd name="T23" fmla="*/ 707 h 1548"/>
                <a:gd name="T24" fmla="*/ 210 w 1224"/>
                <a:gd name="T25" fmla="*/ 633 h 1548"/>
                <a:gd name="T26" fmla="*/ 195 w 1224"/>
                <a:gd name="T27" fmla="*/ 572 h 1548"/>
                <a:gd name="T28" fmla="*/ 130 w 1224"/>
                <a:gd name="T29" fmla="*/ 454 h 1548"/>
                <a:gd name="T30" fmla="*/ 80 w 1224"/>
                <a:gd name="T31" fmla="*/ 412 h 1548"/>
                <a:gd name="T32" fmla="*/ 44 w 1224"/>
                <a:gd name="T33" fmla="*/ 414 h 1548"/>
                <a:gd name="T34" fmla="*/ 3 w 1224"/>
                <a:gd name="T35" fmla="*/ 442 h 1548"/>
                <a:gd name="T36" fmla="*/ 3 w 1224"/>
                <a:gd name="T37" fmla="*/ 481 h 1548"/>
                <a:gd name="T38" fmla="*/ 49 w 1224"/>
                <a:gd name="T39" fmla="*/ 596 h 1548"/>
                <a:gd name="T40" fmla="*/ 86 w 1224"/>
                <a:gd name="T41" fmla="*/ 775 h 1548"/>
                <a:gd name="T42" fmla="*/ 103 w 1224"/>
                <a:gd name="T43" fmla="*/ 1102 h 1548"/>
                <a:gd name="T44" fmla="*/ 96 w 1224"/>
                <a:gd name="T45" fmla="*/ 1220 h 1548"/>
                <a:gd name="T46" fmla="*/ 105 w 1224"/>
                <a:gd name="T47" fmla="*/ 1331 h 1548"/>
                <a:gd name="T48" fmla="*/ 227 w 1224"/>
                <a:gd name="T49" fmla="*/ 1486 h 1548"/>
                <a:gd name="T50" fmla="*/ 285 w 1224"/>
                <a:gd name="T51" fmla="*/ 1520 h 1548"/>
                <a:gd name="T52" fmla="*/ 360 w 1224"/>
                <a:gd name="T53" fmla="*/ 1526 h 1548"/>
                <a:gd name="T54" fmla="*/ 427 w 1224"/>
                <a:gd name="T55" fmla="*/ 1446 h 1548"/>
                <a:gd name="T56" fmla="*/ 511 w 1224"/>
                <a:gd name="T57" fmla="*/ 1380 h 1548"/>
                <a:gd name="T58" fmla="*/ 594 w 1224"/>
                <a:gd name="T59" fmla="*/ 1279 h 1548"/>
                <a:gd name="T60" fmla="*/ 741 w 1224"/>
                <a:gd name="T61" fmla="*/ 1119 h 1548"/>
                <a:gd name="T62" fmla="*/ 992 w 1224"/>
                <a:gd name="T63" fmla="*/ 938 h 1548"/>
                <a:gd name="T64" fmla="*/ 1159 w 1224"/>
                <a:gd name="T65" fmla="*/ 819 h 1548"/>
                <a:gd name="T66" fmla="*/ 1211 w 1224"/>
                <a:gd name="T67" fmla="*/ 747 h 1548"/>
                <a:gd name="T68" fmla="*/ 1221 w 1224"/>
                <a:gd name="T69" fmla="*/ 685 h 1548"/>
                <a:gd name="T70" fmla="*/ 1198 w 1224"/>
                <a:gd name="T71" fmla="*/ 661 h 1548"/>
                <a:gd name="T72" fmla="*/ 1158 w 1224"/>
                <a:gd name="T73" fmla="*/ 654 h 1548"/>
                <a:gd name="T74" fmla="*/ 1041 w 1224"/>
                <a:gd name="T75" fmla="*/ 671 h 1548"/>
                <a:gd name="T76" fmla="*/ 849 w 1224"/>
                <a:gd name="T77" fmla="*/ 748 h 1548"/>
                <a:gd name="T78" fmla="*/ 852 w 1224"/>
                <a:gd name="T79" fmla="*/ 680 h 1548"/>
                <a:gd name="T80" fmla="*/ 1023 w 1224"/>
                <a:gd name="T81" fmla="*/ 571 h 1548"/>
                <a:gd name="T82" fmla="*/ 1146 w 1224"/>
                <a:gd name="T83" fmla="*/ 482 h 1548"/>
                <a:gd name="T84" fmla="*/ 1195 w 1224"/>
                <a:gd name="T85" fmla="*/ 414 h 1548"/>
                <a:gd name="T86" fmla="*/ 1203 w 1224"/>
                <a:gd name="T87" fmla="*/ 331 h 1548"/>
                <a:gd name="T88" fmla="*/ 1178 w 1224"/>
                <a:gd name="T89" fmla="*/ 288 h 1548"/>
                <a:gd name="T90" fmla="*/ 1119 w 1224"/>
                <a:gd name="T91" fmla="*/ 278 h 1548"/>
                <a:gd name="T92" fmla="*/ 1054 w 1224"/>
                <a:gd name="T93" fmla="*/ 300 h 1548"/>
                <a:gd name="T94" fmla="*/ 910 w 1224"/>
                <a:gd name="T95" fmla="*/ 408 h 1548"/>
                <a:gd name="T96" fmla="*/ 759 w 1224"/>
                <a:gd name="T97" fmla="*/ 506 h 1548"/>
                <a:gd name="T98" fmla="*/ 645 w 1224"/>
                <a:gd name="T99" fmla="*/ 557 h 1548"/>
                <a:gd name="T100" fmla="*/ 707 w 1224"/>
                <a:gd name="T101" fmla="*/ 473 h 1548"/>
                <a:gd name="T102" fmla="*/ 880 w 1224"/>
                <a:gd name="T103" fmla="*/ 344 h 1548"/>
                <a:gd name="T104" fmla="*/ 960 w 1224"/>
                <a:gd name="T105" fmla="*/ 254 h 1548"/>
                <a:gd name="T106" fmla="*/ 1010 w 1224"/>
                <a:gd name="T107" fmla="*/ 160 h 1548"/>
                <a:gd name="T108" fmla="*/ 1013 w 1224"/>
                <a:gd name="T109" fmla="*/ 99 h 1548"/>
                <a:gd name="T110" fmla="*/ 966 w 1224"/>
                <a:gd name="T111" fmla="*/ 56 h 1548"/>
                <a:gd name="T112" fmla="*/ 889 w 1224"/>
                <a:gd name="T113" fmla="*/ 83 h 1548"/>
                <a:gd name="T114" fmla="*/ 738 w 1224"/>
                <a:gd name="T115" fmla="*/ 210 h 1548"/>
                <a:gd name="T116" fmla="*/ 588 w 1224"/>
                <a:gd name="T117" fmla="*/ 398 h 15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1224" h="1548">
                  <a:moveTo>
                    <a:pt x="517" y="483"/>
                  </a:moveTo>
                  <a:lnTo>
                    <a:pt x="517" y="483"/>
                  </a:lnTo>
                  <a:lnTo>
                    <a:pt x="523" y="463"/>
                  </a:lnTo>
                  <a:lnTo>
                    <a:pt x="526" y="452"/>
                  </a:lnTo>
                  <a:lnTo>
                    <a:pt x="530" y="442"/>
                  </a:lnTo>
                  <a:lnTo>
                    <a:pt x="530" y="442"/>
                  </a:lnTo>
                  <a:lnTo>
                    <a:pt x="543" y="410"/>
                  </a:lnTo>
                  <a:lnTo>
                    <a:pt x="557" y="376"/>
                  </a:lnTo>
                  <a:lnTo>
                    <a:pt x="586" y="312"/>
                  </a:lnTo>
                  <a:lnTo>
                    <a:pt x="599" y="279"/>
                  </a:lnTo>
                  <a:lnTo>
                    <a:pt x="614" y="247"/>
                  </a:lnTo>
                  <a:lnTo>
                    <a:pt x="626" y="213"/>
                  </a:lnTo>
                  <a:lnTo>
                    <a:pt x="638" y="179"/>
                  </a:lnTo>
                  <a:lnTo>
                    <a:pt x="638" y="179"/>
                  </a:lnTo>
                  <a:lnTo>
                    <a:pt x="644" y="149"/>
                  </a:lnTo>
                  <a:lnTo>
                    <a:pt x="650" y="114"/>
                  </a:lnTo>
                  <a:lnTo>
                    <a:pt x="651" y="96"/>
                  </a:lnTo>
                  <a:lnTo>
                    <a:pt x="651" y="77"/>
                  </a:lnTo>
                  <a:lnTo>
                    <a:pt x="651" y="59"/>
                  </a:lnTo>
                  <a:lnTo>
                    <a:pt x="650" y="43"/>
                  </a:lnTo>
                  <a:lnTo>
                    <a:pt x="647" y="28"/>
                  </a:lnTo>
                  <a:lnTo>
                    <a:pt x="642" y="16"/>
                  </a:lnTo>
                  <a:lnTo>
                    <a:pt x="635" y="6"/>
                  </a:lnTo>
                  <a:lnTo>
                    <a:pt x="632" y="3"/>
                  </a:lnTo>
                  <a:lnTo>
                    <a:pt x="628" y="1"/>
                  </a:lnTo>
                  <a:lnTo>
                    <a:pt x="622" y="0"/>
                  </a:lnTo>
                  <a:lnTo>
                    <a:pt x="617" y="0"/>
                  </a:lnTo>
                  <a:lnTo>
                    <a:pt x="611" y="1"/>
                  </a:lnTo>
                  <a:lnTo>
                    <a:pt x="604" y="4"/>
                  </a:lnTo>
                  <a:lnTo>
                    <a:pt x="598" y="7"/>
                  </a:lnTo>
                  <a:lnTo>
                    <a:pt x="589" y="13"/>
                  </a:lnTo>
                  <a:lnTo>
                    <a:pt x="571" y="29"/>
                  </a:lnTo>
                  <a:lnTo>
                    <a:pt x="571" y="29"/>
                  </a:lnTo>
                  <a:lnTo>
                    <a:pt x="557" y="44"/>
                  </a:lnTo>
                  <a:lnTo>
                    <a:pt x="543" y="61"/>
                  </a:lnTo>
                  <a:lnTo>
                    <a:pt x="530" y="77"/>
                  </a:lnTo>
                  <a:lnTo>
                    <a:pt x="520" y="95"/>
                  </a:lnTo>
                  <a:lnTo>
                    <a:pt x="509" y="112"/>
                  </a:lnTo>
                  <a:lnTo>
                    <a:pt x="499" y="130"/>
                  </a:lnTo>
                  <a:lnTo>
                    <a:pt x="483" y="168"/>
                  </a:lnTo>
                  <a:lnTo>
                    <a:pt x="468" y="207"/>
                  </a:lnTo>
                  <a:lnTo>
                    <a:pt x="456" y="247"/>
                  </a:lnTo>
                  <a:lnTo>
                    <a:pt x="446" y="287"/>
                  </a:lnTo>
                  <a:lnTo>
                    <a:pt x="437" y="328"/>
                  </a:lnTo>
                  <a:lnTo>
                    <a:pt x="437" y="328"/>
                  </a:lnTo>
                  <a:lnTo>
                    <a:pt x="430" y="356"/>
                  </a:lnTo>
                  <a:lnTo>
                    <a:pt x="421" y="384"/>
                  </a:lnTo>
                  <a:lnTo>
                    <a:pt x="403" y="442"/>
                  </a:lnTo>
                  <a:lnTo>
                    <a:pt x="381" y="498"/>
                  </a:lnTo>
                  <a:lnTo>
                    <a:pt x="360" y="553"/>
                  </a:lnTo>
                  <a:lnTo>
                    <a:pt x="360" y="553"/>
                  </a:lnTo>
                  <a:lnTo>
                    <a:pt x="353" y="572"/>
                  </a:lnTo>
                  <a:lnTo>
                    <a:pt x="344" y="590"/>
                  </a:lnTo>
                  <a:lnTo>
                    <a:pt x="335" y="606"/>
                  </a:lnTo>
                  <a:lnTo>
                    <a:pt x="325" y="623"/>
                  </a:lnTo>
                  <a:lnTo>
                    <a:pt x="306" y="654"/>
                  </a:lnTo>
                  <a:lnTo>
                    <a:pt x="297" y="668"/>
                  </a:lnTo>
                  <a:lnTo>
                    <a:pt x="288" y="686"/>
                  </a:lnTo>
                  <a:lnTo>
                    <a:pt x="242" y="707"/>
                  </a:lnTo>
                  <a:lnTo>
                    <a:pt x="242" y="707"/>
                  </a:lnTo>
                  <a:lnTo>
                    <a:pt x="232" y="695"/>
                  </a:lnTo>
                  <a:lnTo>
                    <a:pt x="223" y="683"/>
                  </a:lnTo>
                  <a:lnTo>
                    <a:pt x="219" y="671"/>
                  </a:lnTo>
                  <a:lnTo>
                    <a:pt x="214" y="658"/>
                  </a:lnTo>
                  <a:lnTo>
                    <a:pt x="210" y="633"/>
                  </a:lnTo>
                  <a:lnTo>
                    <a:pt x="208" y="620"/>
                  </a:lnTo>
                  <a:lnTo>
                    <a:pt x="204" y="606"/>
                  </a:lnTo>
                  <a:lnTo>
                    <a:pt x="204" y="606"/>
                  </a:lnTo>
                  <a:lnTo>
                    <a:pt x="199" y="588"/>
                  </a:lnTo>
                  <a:lnTo>
                    <a:pt x="195" y="572"/>
                  </a:lnTo>
                  <a:lnTo>
                    <a:pt x="182" y="543"/>
                  </a:lnTo>
                  <a:lnTo>
                    <a:pt x="167" y="513"/>
                  </a:lnTo>
                  <a:lnTo>
                    <a:pt x="149" y="483"/>
                  </a:lnTo>
                  <a:lnTo>
                    <a:pt x="149" y="483"/>
                  </a:lnTo>
                  <a:lnTo>
                    <a:pt x="130" y="454"/>
                  </a:lnTo>
                  <a:lnTo>
                    <a:pt x="120" y="441"/>
                  </a:lnTo>
                  <a:lnTo>
                    <a:pt x="108" y="429"/>
                  </a:lnTo>
                  <a:lnTo>
                    <a:pt x="94" y="418"/>
                  </a:lnTo>
                  <a:lnTo>
                    <a:pt x="87" y="415"/>
                  </a:lnTo>
                  <a:lnTo>
                    <a:pt x="80" y="412"/>
                  </a:lnTo>
                  <a:lnTo>
                    <a:pt x="72" y="411"/>
                  </a:lnTo>
                  <a:lnTo>
                    <a:pt x="63" y="411"/>
                  </a:lnTo>
                  <a:lnTo>
                    <a:pt x="55" y="412"/>
                  </a:lnTo>
                  <a:lnTo>
                    <a:pt x="44" y="414"/>
                  </a:lnTo>
                  <a:lnTo>
                    <a:pt x="44" y="414"/>
                  </a:lnTo>
                  <a:lnTo>
                    <a:pt x="32" y="418"/>
                  </a:lnTo>
                  <a:lnTo>
                    <a:pt x="22" y="424"/>
                  </a:lnTo>
                  <a:lnTo>
                    <a:pt x="15" y="429"/>
                  </a:lnTo>
                  <a:lnTo>
                    <a:pt x="7" y="436"/>
                  </a:lnTo>
                  <a:lnTo>
                    <a:pt x="3" y="442"/>
                  </a:lnTo>
                  <a:lnTo>
                    <a:pt x="1" y="449"/>
                  </a:lnTo>
                  <a:lnTo>
                    <a:pt x="0" y="457"/>
                  </a:lnTo>
                  <a:lnTo>
                    <a:pt x="0" y="464"/>
                  </a:lnTo>
                  <a:lnTo>
                    <a:pt x="0" y="473"/>
                  </a:lnTo>
                  <a:lnTo>
                    <a:pt x="3" y="481"/>
                  </a:lnTo>
                  <a:lnTo>
                    <a:pt x="9" y="498"/>
                  </a:lnTo>
                  <a:lnTo>
                    <a:pt x="24" y="532"/>
                  </a:lnTo>
                  <a:lnTo>
                    <a:pt x="24" y="532"/>
                  </a:lnTo>
                  <a:lnTo>
                    <a:pt x="37" y="563"/>
                  </a:lnTo>
                  <a:lnTo>
                    <a:pt x="49" y="596"/>
                  </a:lnTo>
                  <a:lnTo>
                    <a:pt x="59" y="630"/>
                  </a:lnTo>
                  <a:lnTo>
                    <a:pt x="68" y="664"/>
                  </a:lnTo>
                  <a:lnTo>
                    <a:pt x="75" y="701"/>
                  </a:lnTo>
                  <a:lnTo>
                    <a:pt x="81" y="738"/>
                  </a:lnTo>
                  <a:lnTo>
                    <a:pt x="86" y="775"/>
                  </a:lnTo>
                  <a:lnTo>
                    <a:pt x="90" y="812"/>
                  </a:lnTo>
                  <a:lnTo>
                    <a:pt x="96" y="887"/>
                  </a:lnTo>
                  <a:lnTo>
                    <a:pt x="99" y="963"/>
                  </a:lnTo>
                  <a:lnTo>
                    <a:pt x="103" y="1102"/>
                  </a:lnTo>
                  <a:lnTo>
                    <a:pt x="103" y="1102"/>
                  </a:lnTo>
                  <a:lnTo>
                    <a:pt x="105" y="1122"/>
                  </a:lnTo>
                  <a:lnTo>
                    <a:pt x="105" y="1143"/>
                  </a:lnTo>
                  <a:lnTo>
                    <a:pt x="103" y="1162"/>
                  </a:lnTo>
                  <a:lnTo>
                    <a:pt x="102" y="1182"/>
                  </a:lnTo>
                  <a:lnTo>
                    <a:pt x="96" y="1220"/>
                  </a:lnTo>
                  <a:lnTo>
                    <a:pt x="87" y="1258"/>
                  </a:lnTo>
                  <a:lnTo>
                    <a:pt x="62" y="1279"/>
                  </a:lnTo>
                  <a:lnTo>
                    <a:pt x="62" y="1279"/>
                  </a:lnTo>
                  <a:lnTo>
                    <a:pt x="84" y="1304"/>
                  </a:lnTo>
                  <a:lnTo>
                    <a:pt x="105" y="1331"/>
                  </a:lnTo>
                  <a:lnTo>
                    <a:pt x="143" y="1386"/>
                  </a:lnTo>
                  <a:lnTo>
                    <a:pt x="162" y="1412"/>
                  </a:lnTo>
                  <a:lnTo>
                    <a:pt x="182" y="1439"/>
                  </a:lnTo>
                  <a:lnTo>
                    <a:pt x="204" y="1463"/>
                  </a:lnTo>
                  <a:lnTo>
                    <a:pt x="227" y="1486"/>
                  </a:lnTo>
                  <a:lnTo>
                    <a:pt x="227" y="1486"/>
                  </a:lnTo>
                  <a:lnTo>
                    <a:pt x="241" y="1497"/>
                  </a:lnTo>
                  <a:lnTo>
                    <a:pt x="254" y="1505"/>
                  </a:lnTo>
                  <a:lnTo>
                    <a:pt x="269" y="1513"/>
                  </a:lnTo>
                  <a:lnTo>
                    <a:pt x="285" y="1520"/>
                  </a:lnTo>
                  <a:lnTo>
                    <a:pt x="316" y="1534"/>
                  </a:lnTo>
                  <a:lnTo>
                    <a:pt x="332" y="1539"/>
                  </a:lnTo>
                  <a:lnTo>
                    <a:pt x="347" y="1548"/>
                  </a:lnTo>
                  <a:lnTo>
                    <a:pt x="360" y="1526"/>
                  </a:lnTo>
                  <a:lnTo>
                    <a:pt x="360" y="1526"/>
                  </a:lnTo>
                  <a:lnTo>
                    <a:pt x="371" y="1507"/>
                  </a:lnTo>
                  <a:lnTo>
                    <a:pt x="382" y="1489"/>
                  </a:lnTo>
                  <a:lnTo>
                    <a:pt x="396" y="1473"/>
                  </a:lnTo>
                  <a:lnTo>
                    <a:pt x="410" y="1460"/>
                  </a:lnTo>
                  <a:lnTo>
                    <a:pt x="427" y="1446"/>
                  </a:lnTo>
                  <a:lnTo>
                    <a:pt x="443" y="1433"/>
                  </a:lnTo>
                  <a:lnTo>
                    <a:pt x="478" y="1408"/>
                  </a:lnTo>
                  <a:lnTo>
                    <a:pt x="478" y="1408"/>
                  </a:lnTo>
                  <a:lnTo>
                    <a:pt x="496" y="1393"/>
                  </a:lnTo>
                  <a:lnTo>
                    <a:pt x="511" y="1380"/>
                  </a:lnTo>
                  <a:lnTo>
                    <a:pt x="526" y="1365"/>
                  </a:lnTo>
                  <a:lnTo>
                    <a:pt x="539" y="1349"/>
                  </a:lnTo>
                  <a:lnTo>
                    <a:pt x="566" y="1316"/>
                  </a:lnTo>
                  <a:lnTo>
                    <a:pt x="594" y="1279"/>
                  </a:lnTo>
                  <a:lnTo>
                    <a:pt x="594" y="1279"/>
                  </a:lnTo>
                  <a:lnTo>
                    <a:pt x="619" y="1245"/>
                  </a:lnTo>
                  <a:lnTo>
                    <a:pt x="647" y="1211"/>
                  </a:lnTo>
                  <a:lnTo>
                    <a:pt x="678" y="1180"/>
                  </a:lnTo>
                  <a:lnTo>
                    <a:pt x="709" y="1149"/>
                  </a:lnTo>
                  <a:lnTo>
                    <a:pt x="741" y="1119"/>
                  </a:lnTo>
                  <a:lnTo>
                    <a:pt x="775" y="1091"/>
                  </a:lnTo>
                  <a:lnTo>
                    <a:pt x="811" y="1065"/>
                  </a:lnTo>
                  <a:lnTo>
                    <a:pt x="846" y="1038"/>
                  </a:lnTo>
                  <a:lnTo>
                    <a:pt x="918" y="986"/>
                  </a:lnTo>
                  <a:lnTo>
                    <a:pt x="992" y="938"/>
                  </a:lnTo>
                  <a:lnTo>
                    <a:pt x="1066" y="889"/>
                  </a:lnTo>
                  <a:lnTo>
                    <a:pt x="1137" y="838"/>
                  </a:lnTo>
                  <a:lnTo>
                    <a:pt x="1137" y="838"/>
                  </a:lnTo>
                  <a:lnTo>
                    <a:pt x="1149" y="830"/>
                  </a:lnTo>
                  <a:lnTo>
                    <a:pt x="1159" y="819"/>
                  </a:lnTo>
                  <a:lnTo>
                    <a:pt x="1171" y="806"/>
                  </a:lnTo>
                  <a:lnTo>
                    <a:pt x="1183" y="793"/>
                  </a:lnTo>
                  <a:lnTo>
                    <a:pt x="1193" y="778"/>
                  </a:lnTo>
                  <a:lnTo>
                    <a:pt x="1203" y="763"/>
                  </a:lnTo>
                  <a:lnTo>
                    <a:pt x="1211" y="747"/>
                  </a:lnTo>
                  <a:lnTo>
                    <a:pt x="1218" y="732"/>
                  </a:lnTo>
                  <a:lnTo>
                    <a:pt x="1223" y="717"/>
                  </a:lnTo>
                  <a:lnTo>
                    <a:pt x="1224" y="702"/>
                  </a:lnTo>
                  <a:lnTo>
                    <a:pt x="1223" y="691"/>
                  </a:lnTo>
                  <a:lnTo>
                    <a:pt x="1221" y="685"/>
                  </a:lnTo>
                  <a:lnTo>
                    <a:pt x="1218" y="679"/>
                  </a:lnTo>
                  <a:lnTo>
                    <a:pt x="1215" y="673"/>
                  </a:lnTo>
                  <a:lnTo>
                    <a:pt x="1209" y="668"/>
                  </a:lnTo>
                  <a:lnTo>
                    <a:pt x="1205" y="665"/>
                  </a:lnTo>
                  <a:lnTo>
                    <a:pt x="1198" y="661"/>
                  </a:lnTo>
                  <a:lnTo>
                    <a:pt x="1190" y="658"/>
                  </a:lnTo>
                  <a:lnTo>
                    <a:pt x="1180" y="657"/>
                  </a:lnTo>
                  <a:lnTo>
                    <a:pt x="1170" y="655"/>
                  </a:lnTo>
                  <a:lnTo>
                    <a:pt x="1158" y="654"/>
                  </a:lnTo>
                  <a:lnTo>
                    <a:pt x="1158" y="654"/>
                  </a:lnTo>
                  <a:lnTo>
                    <a:pt x="1141" y="654"/>
                  </a:lnTo>
                  <a:lnTo>
                    <a:pt x="1124" y="655"/>
                  </a:lnTo>
                  <a:lnTo>
                    <a:pt x="1103" y="658"/>
                  </a:lnTo>
                  <a:lnTo>
                    <a:pt x="1084" y="661"/>
                  </a:lnTo>
                  <a:lnTo>
                    <a:pt x="1041" y="671"/>
                  </a:lnTo>
                  <a:lnTo>
                    <a:pt x="998" y="685"/>
                  </a:lnTo>
                  <a:lnTo>
                    <a:pt x="957" y="699"/>
                  </a:lnTo>
                  <a:lnTo>
                    <a:pt x="917" y="716"/>
                  </a:lnTo>
                  <a:lnTo>
                    <a:pt x="880" y="732"/>
                  </a:lnTo>
                  <a:lnTo>
                    <a:pt x="849" y="748"/>
                  </a:lnTo>
                  <a:lnTo>
                    <a:pt x="822" y="713"/>
                  </a:lnTo>
                  <a:lnTo>
                    <a:pt x="822" y="713"/>
                  </a:lnTo>
                  <a:lnTo>
                    <a:pt x="830" y="702"/>
                  </a:lnTo>
                  <a:lnTo>
                    <a:pt x="840" y="691"/>
                  </a:lnTo>
                  <a:lnTo>
                    <a:pt x="852" y="680"/>
                  </a:lnTo>
                  <a:lnTo>
                    <a:pt x="864" y="670"/>
                  </a:lnTo>
                  <a:lnTo>
                    <a:pt x="892" y="649"/>
                  </a:lnTo>
                  <a:lnTo>
                    <a:pt x="923" y="630"/>
                  </a:lnTo>
                  <a:lnTo>
                    <a:pt x="989" y="590"/>
                  </a:lnTo>
                  <a:lnTo>
                    <a:pt x="1023" y="571"/>
                  </a:lnTo>
                  <a:lnTo>
                    <a:pt x="1057" y="550"/>
                  </a:lnTo>
                  <a:lnTo>
                    <a:pt x="1090" y="528"/>
                  </a:lnTo>
                  <a:lnTo>
                    <a:pt x="1119" y="506"/>
                  </a:lnTo>
                  <a:lnTo>
                    <a:pt x="1133" y="494"/>
                  </a:lnTo>
                  <a:lnTo>
                    <a:pt x="1146" y="482"/>
                  </a:lnTo>
                  <a:lnTo>
                    <a:pt x="1158" y="469"/>
                  </a:lnTo>
                  <a:lnTo>
                    <a:pt x="1170" y="455"/>
                  </a:lnTo>
                  <a:lnTo>
                    <a:pt x="1178" y="442"/>
                  </a:lnTo>
                  <a:lnTo>
                    <a:pt x="1187" y="429"/>
                  </a:lnTo>
                  <a:lnTo>
                    <a:pt x="1195" y="414"/>
                  </a:lnTo>
                  <a:lnTo>
                    <a:pt x="1199" y="399"/>
                  </a:lnTo>
                  <a:lnTo>
                    <a:pt x="1203" y="383"/>
                  </a:lnTo>
                  <a:lnTo>
                    <a:pt x="1205" y="367"/>
                  </a:lnTo>
                  <a:lnTo>
                    <a:pt x="1205" y="349"/>
                  </a:lnTo>
                  <a:lnTo>
                    <a:pt x="1203" y="331"/>
                  </a:lnTo>
                  <a:lnTo>
                    <a:pt x="1203" y="331"/>
                  </a:lnTo>
                  <a:lnTo>
                    <a:pt x="1199" y="316"/>
                  </a:lnTo>
                  <a:lnTo>
                    <a:pt x="1195" y="305"/>
                  </a:lnTo>
                  <a:lnTo>
                    <a:pt x="1187" y="296"/>
                  </a:lnTo>
                  <a:lnTo>
                    <a:pt x="1178" y="288"/>
                  </a:lnTo>
                  <a:lnTo>
                    <a:pt x="1168" y="282"/>
                  </a:lnTo>
                  <a:lnTo>
                    <a:pt x="1158" y="279"/>
                  </a:lnTo>
                  <a:lnTo>
                    <a:pt x="1146" y="276"/>
                  </a:lnTo>
                  <a:lnTo>
                    <a:pt x="1133" y="276"/>
                  </a:lnTo>
                  <a:lnTo>
                    <a:pt x="1119" y="278"/>
                  </a:lnTo>
                  <a:lnTo>
                    <a:pt x="1106" y="281"/>
                  </a:lnTo>
                  <a:lnTo>
                    <a:pt x="1093" y="284"/>
                  </a:lnTo>
                  <a:lnTo>
                    <a:pt x="1079" y="288"/>
                  </a:lnTo>
                  <a:lnTo>
                    <a:pt x="1068" y="294"/>
                  </a:lnTo>
                  <a:lnTo>
                    <a:pt x="1054" y="300"/>
                  </a:lnTo>
                  <a:lnTo>
                    <a:pt x="1034" y="313"/>
                  </a:lnTo>
                  <a:lnTo>
                    <a:pt x="1034" y="313"/>
                  </a:lnTo>
                  <a:lnTo>
                    <a:pt x="991" y="344"/>
                  </a:lnTo>
                  <a:lnTo>
                    <a:pt x="949" y="376"/>
                  </a:lnTo>
                  <a:lnTo>
                    <a:pt x="910" y="408"/>
                  </a:lnTo>
                  <a:lnTo>
                    <a:pt x="868" y="438"/>
                  </a:lnTo>
                  <a:lnTo>
                    <a:pt x="825" y="467"/>
                  </a:lnTo>
                  <a:lnTo>
                    <a:pt x="803" y="481"/>
                  </a:lnTo>
                  <a:lnTo>
                    <a:pt x="781" y="494"/>
                  </a:lnTo>
                  <a:lnTo>
                    <a:pt x="759" y="506"/>
                  </a:lnTo>
                  <a:lnTo>
                    <a:pt x="735" y="518"/>
                  </a:lnTo>
                  <a:lnTo>
                    <a:pt x="712" y="526"/>
                  </a:lnTo>
                  <a:lnTo>
                    <a:pt x="687" y="537"/>
                  </a:lnTo>
                  <a:lnTo>
                    <a:pt x="645" y="557"/>
                  </a:lnTo>
                  <a:lnTo>
                    <a:pt x="645" y="557"/>
                  </a:lnTo>
                  <a:lnTo>
                    <a:pt x="654" y="538"/>
                  </a:lnTo>
                  <a:lnTo>
                    <a:pt x="666" y="520"/>
                  </a:lnTo>
                  <a:lnTo>
                    <a:pt x="678" y="504"/>
                  </a:lnTo>
                  <a:lnTo>
                    <a:pt x="693" y="488"/>
                  </a:lnTo>
                  <a:lnTo>
                    <a:pt x="707" y="473"/>
                  </a:lnTo>
                  <a:lnTo>
                    <a:pt x="724" y="460"/>
                  </a:lnTo>
                  <a:lnTo>
                    <a:pt x="758" y="433"/>
                  </a:lnTo>
                  <a:lnTo>
                    <a:pt x="830" y="384"/>
                  </a:lnTo>
                  <a:lnTo>
                    <a:pt x="864" y="359"/>
                  </a:lnTo>
                  <a:lnTo>
                    <a:pt x="880" y="344"/>
                  </a:lnTo>
                  <a:lnTo>
                    <a:pt x="895" y="331"/>
                  </a:lnTo>
                  <a:lnTo>
                    <a:pt x="895" y="331"/>
                  </a:lnTo>
                  <a:lnTo>
                    <a:pt x="916" y="309"/>
                  </a:lnTo>
                  <a:lnTo>
                    <a:pt x="938" y="284"/>
                  </a:lnTo>
                  <a:lnTo>
                    <a:pt x="960" y="254"/>
                  </a:lnTo>
                  <a:lnTo>
                    <a:pt x="980" y="223"/>
                  </a:lnTo>
                  <a:lnTo>
                    <a:pt x="989" y="208"/>
                  </a:lnTo>
                  <a:lnTo>
                    <a:pt x="998" y="192"/>
                  </a:lnTo>
                  <a:lnTo>
                    <a:pt x="1006" y="176"/>
                  </a:lnTo>
                  <a:lnTo>
                    <a:pt x="1010" y="160"/>
                  </a:lnTo>
                  <a:lnTo>
                    <a:pt x="1014" y="143"/>
                  </a:lnTo>
                  <a:lnTo>
                    <a:pt x="1016" y="129"/>
                  </a:lnTo>
                  <a:lnTo>
                    <a:pt x="1016" y="114"/>
                  </a:lnTo>
                  <a:lnTo>
                    <a:pt x="1013" y="99"/>
                  </a:lnTo>
                  <a:lnTo>
                    <a:pt x="1013" y="99"/>
                  </a:lnTo>
                  <a:lnTo>
                    <a:pt x="1007" y="84"/>
                  </a:lnTo>
                  <a:lnTo>
                    <a:pt x="998" y="72"/>
                  </a:lnTo>
                  <a:lnTo>
                    <a:pt x="989" y="63"/>
                  </a:lnTo>
                  <a:lnTo>
                    <a:pt x="978" y="59"/>
                  </a:lnTo>
                  <a:lnTo>
                    <a:pt x="966" y="56"/>
                  </a:lnTo>
                  <a:lnTo>
                    <a:pt x="952" y="58"/>
                  </a:lnTo>
                  <a:lnTo>
                    <a:pt x="938" y="61"/>
                  </a:lnTo>
                  <a:lnTo>
                    <a:pt x="921" y="65"/>
                  </a:lnTo>
                  <a:lnTo>
                    <a:pt x="905" y="72"/>
                  </a:lnTo>
                  <a:lnTo>
                    <a:pt x="889" y="83"/>
                  </a:lnTo>
                  <a:lnTo>
                    <a:pt x="871" y="93"/>
                  </a:lnTo>
                  <a:lnTo>
                    <a:pt x="852" y="106"/>
                  </a:lnTo>
                  <a:lnTo>
                    <a:pt x="814" y="137"/>
                  </a:lnTo>
                  <a:lnTo>
                    <a:pt x="775" y="171"/>
                  </a:lnTo>
                  <a:lnTo>
                    <a:pt x="738" y="210"/>
                  </a:lnTo>
                  <a:lnTo>
                    <a:pt x="701" y="250"/>
                  </a:lnTo>
                  <a:lnTo>
                    <a:pt x="667" y="290"/>
                  </a:lnTo>
                  <a:lnTo>
                    <a:pt x="636" y="328"/>
                  </a:lnTo>
                  <a:lnTo>
                    <a:pt x="610" y="365"/>
                  </a:lnTo>
                  <a:lnTo>
                    <a:pt x="588" y="398"/>
                  </a:lnTo>
                  <a:lnTo>
                    <a:pt x="573" y="426"/>
                  </a:lnTo>
                  <a:lnTo>
                    <a:pt x="568" y="436"/>
                  </a:lnTo>
                  <a:lnTo>
                    <a:pt x="566" y="447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5" name="Freeform 42">
              <a:extLst>
                <a:ext uri="{FF2B5EF4-FFF2-40B4-BE49-F238E27FC236}">
                  <a16:creationId xmlns:a16="http://schemas.microsoft.com/office/drawing/2014/main" id="{075A3FD8-7A61-02EE-6B78-4777653E0B10}"/>
                </a:ext>
              </a:extLst>
            </p:cNvPr>
            <p:cNvSpPr>
              <a:spLocks/>
            </p:cNvSpPr>
            <p:nvPr/>
          </p:nvSpPr>
          <p:spPr bwMode="auto">
            <a:xfrm>
              <a:off x="4708" y="2498"/>
              <a:ext cx="703" cy="203"/>
            </a:xfrm>
            <a:custGeom>
              <a:avLst/>
              <a:gdLst>
                <a:gd name="T0" fmla="*/ 2109 w 2110"/>
                <a:gd name="T1" fmla="*/ 502 h 608"/>
                <a:gd name="T2" fmla="*/ 2110 w 2110"/>
                <a:gd name="T3" fmla="*/ 357 h 608"/>
                <a:gd name="T4" fmla="*/ 2109 w 2110"/>
                <a:gd name="T5" fmla="*/ 329 h 608"/>
                <a:gd name="T6" fmla="*/ 2017 w 2110"/>
                <a:gd name="T7" fmla="*/ 296 h 608"/>
                <a:gd name="T8" fmla="*/ 1833 w 2110"/>
                <a:gd name="T9" fmla="*/ 238 h 608"/>
                <a:gd name="T10" fmla="*/ 1743 w 2110"/>
                <a:gd name="T11" fmla="*/ 209 h 608"/>
                <a:gd name="T12" fmla="*/ 1498 w 2110"/>
                <a:gd name="T13" fmla="*/ 142 h 608"/>
                <a:gd name="T14" fmla="*/ 1332 w 2110"/>
                <a:gd name="T15" fmla="*/ 102 h 608"/>
                <a:gd name="T16" fmla="*/ 1167 w 2110"/>
                <a:gd name="T17" fmla="*/ 65 h 608"/>
                <a:gd name="T18" fmla="*/ 1083 w 2110"/>
                <a:gd name="T19" fmla="*/ 49 h 608"/>
                <a:gd name="T20" fmla="*/ 854 w 2110"/>
                <a:gd name="T21" fmla="*/ 18 h 608"/>
                <a:gd name="T22" fmla="*/ 740 w 2110"/>
                <a:gd name="T23" fmla="*/ 8 h 608"/>
                <a:gd name="T24" fmla="*/ 625 w 2110"/>
                <a:gd name="T25" fmla="*/ 2 h 608"/>
                <a:gd name="T26" fmla="*/ 511 w 2110"/>
                <a:gd name="T27" fmla="*/ 2 h 608"/>
                <a:gd name="T28" fmla="*/ 396 w 2110"/>
                <a:gd name="T29" fmla="*/ 8 h 608"/>
                <a:gd name="T30" fmla="*/ 282 w 2110"/>
                <a:gd name="T31" fmla="*/ 21 h 608"/>
                <a:gd name="T32" fmla="*/ 167 w 2110"/>
                <a:gd name="T33" fmla="*/ 43 h 608"/>
                <a:gd name="T34" fmla="*/ 137 w 2110"/>
                <a:gd name="T35" fmla="*/ 52 h 608"/>
                <a:gd name="T36" fmla="*/ 75 w 2110"/>
                <a:gd name="T37" fmla="*/ 73 h 608"/>
                <a:gd name="T38" fmla="*/ 46 w 2110"/>
                <a:gd name="T39" fmla="*/ 114 h 608"/>
                <a:gd name="T40" fmla="*/ 44 w 2110"/>
                <a:gd name="T41" fmla="*/ 184 h 608"/>
                <a:gd name="T42" fmla="*/ 36 w 2110"/>
                <a:gd name="T43" fmla="*/ 323 h 608"/>
                <a:gd name="T44" fmla="*/ 28 w 2110"/>
                <a:gd name="T45" fmla="*/ 392 h 608"/>
                <a:gd name="T46" fmla="*/ 0 w 2110"/>
                <a:gd name="T47" fmla="*/ 564 h 608"/>
                <a:gd name="T48" fmla="*/ 36 w 2110"/>
                <a:gd name="T49" fmla="*/ 564 h 608"/>
                <a:gd name="T50" fmla="*/ 96 w 2110"/>
                <a:gd name="T51" fmla="*/ 570 h 608"/>
                <a:gd name="T52" fmla="*/ 219 w 2110"/>
                <a:gd name="T53" fmla="*/ 590 h 608"/>
                <a:gd name="T54" fmla="*/ 279 w 2110"/>
                <a:gd name="T55" fmla="*/ 598 h 608"/>
                <a:gd name="T56" fmla="*/ 347 w 2110"/>
                <a:gd name="T57" fmla="*/ 604 h 608"/>
                <a:gd name="T58" fmla="*/ 485 w 2110"/>
                <a:gd name="T59" fmla="*/ 608 h 608"/>
                <a:gd name="T60" fmla="*/ 552 w 2110"/>
                <a:gd name="T61" fmla="*/ 608 h 608"/>
                <a:gd name="T62" fmla="*/ 722 w 2110"/>
                <a:gd name="T63" fmla="*/ 607 h 608"/>
                <a:gd name="T64" fmla="*/ 1062 w 2110"/>
                <a:gd name="T65" fmla="*/ 596 h 608"/>
                <a:gd name="T66" fmla="*/ 1232 w 2110"/>
                <a:gd name="T67" fmla="*/ 593 h 608"/>
                <a:gd name="T68" fmla="*/ 1434 w 2110"/>
                <a:gd name="T69" fmla="*/ 595 h 608"/>
                <a:gd name="T70" fmla="*/ 1589 w 2110"/>
                <a:gd name="T71" fmla="*/ 592 h 608"/>
                <a:gd name="T72" fmla="*/ 1692 w 2110"/>
                <a:gd name="T73" fmla="*/ 587 h 608"/>
                <a:gd name="T74" fmla="*/ 1796 w 2110"/>
                <a:gd name="T75" fmla="*/ 577 h 608"/>
                <a:gd name="T76" fmla="*/ 1896 w 2110"/>
                <a:gd name="T77" fmla="*/ 561 h 608"/>
                <a:gd name="T78" fmla="*/ 1995 w 2110"/>
                <a:gd name="T79" fmla="*/ 537 h 608"/>
                <a:gd name="T80" fmla="*/ 2042 w 2110"/>
                <a:gd name="T81" fmla="*/ 522 h 608"/>
                <a:gd name="T82" fmla="*/ 2060 w 2110"/>
                <a:gd name="T83" fmla="*/ 516 h 608"/>
                <a:gd name="T84" fmla="*/ 2109 w 2110"/>
                <a:gd name="T85" fmla="*/ 502 h 6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2110" h="608">
                  <a:moveTo>
                    <a:pt x="2109" y="502"/>
                  </a:moveTo>
                  <a:lnTo>
                    <a:pt x="2109" y="502"/>
                  </a:lnTo>
                  <a:lnTo>
                    <a:pt x="2109" y="431"/>
                  </a:lnTo>
                  <a:lnTo>
                    <a:pt x="2110" y="357"/>
                  </a:lnTo>
                  <a:lnTo>
                    <a:pt x="2109" y="329"/>
                  </a:lnTo>
                  <a:lnTo>
                    <a:pt x="2109" y="329"/>
                  </a:lnTo>
                  <a:lnTo>
                    <a:pt x="2063" y="312"/>
                  </a:lnTo>
                  <a:lnTo>
                    <a:pt x="2017" y="296"/>
                  </a:lnTo>
                  <a:lnTo>
                    <a:pt x="1924" y="267"/>
                  </a:lnTo>
                  <a:lnTo>
                    <a:pt x="1833" y="238"/>
                  </a:lnTo>
                  <a:lnTo>
                    <a:pt x="1743" y="209"/>
                  </a:lnTo>
                  <a:lnTo>
                    <a:pt x="1743" y="209"/>
                  </a:lnTo>
                  <a:lnTo>
                    <a:pt x="1580" y="164"/>
                  </a:lnTo>
                  <a:lnTo>
                    <a:pt x="1498" y="142"/>
                  </a:lnTo>
                  <a:lnTo>
                    <a:pt x="1415" y="122"/>
                  </a:lnTo>
                  <a:lnTo>
                    <a:pt x="1332" y="102"/>
                  </a:lnTo>
                  <a:lnTo>
                    <a:pt x="1249" y="83"/>
                  </a:lnTo>
                  <a:lnTo>
                    <a:pt x="1167" y="65"/>
                  </a:lnTo>
                  <a:lnTo>
                    <a:pt x="1083" y="49"/>
                  </a:lnTo>
                  <a:lnTo>
                    <a:pt x="1083" y="49"/>
                  </a:lnTo>
                  <a:lnTo>
                    <a:pt x="969" y="33"/>
                  </a:lnTo>
                  <a:lnTo>
                    <a:pt x="854" y="18"/>
                  </a:lnTo>
                  <a:lnTo>
                    <a:pt x="798" y="12"/>
                  </a:lnTo>
                  <a:lnTo>
                    <a:pt x="740" y="8"/>
                  </a:lnTo>
                  <a:lnTo>
                    <a:pt x="682" y="5"/>
                  </a:lnTo>
                  <a:lnTo>
                    <a:pt x="625" y="2"/>
                  </a:lnTo>
                  <a:lnTo>
                    <a:pt x="569" y="0"/>
                  </a:lnTo>
                  <a:lnTo>
                    <a:pt x="511" y="2"/>
                  </a:lnTo>
                  <a:lnTo>
                    <a:pt x="453" y="3"/>
                  </a:lnTo>
                  <a:lnTo>
                    <a:pt x="396" y="8"/>
                  </a:lnTo>
                  <a:lnTo>
                    <a:pt x="340" y="14"/>
                  </a:lnTo>
                  <a:lnTo>
                    <a:pt x="282" y="21"/>
                  </a:lnTo>
                  <a:lnTo>
                    <a:pt x="225" y="31"/>
                  </a:lnTo>
                  <a:lnTo>
                    <a:pt x="167" y="43"/>
                  </a:lnTo>
                  <a:lnTo>
                    <a:pt x="167" y="43"/>
                  </a:lnTo>
                  <a:lnTo>
                    <a:pt x="137" y="52"/>
                  </a:lnTo>
                  <a:lnTo>
                    <a:pt x="108" y="61"/>
                  </a:lnTo>
                  <a:lnTo>
                    <a:pt x="75" y="73"/>
                  </a:lnTo>
                  <a:lnTo>
                    <a:pt x="43" y="86"/>
                  </a:lnTo>
                  <a:lnTo>
                    <a:pt x="46" y="114"/>
                  </a:lnTo>
                  <a:lnTo>
                    <a:pt x="46" y="114"/>
                  </a:lnTo>
                  <a:lnTo>
                    <a:pt x="44" y="184"/>
                  </a:lnTo>
                  <a:lnTo>
                    <a:pt x="40" y="253"/>
                  </a:lnTo>
                  <a:lnTo>
                    <a:pt x="36" y="323"/>
                  </a:lnTo>
                  <a:lnTo>
                    <a:pt x="28" y="392"/>
                  </a:lnTo>
                  <a:lnTo>
                    <a:pt x="28" y="392"/>
                  </a:lnTo>
                  <a:lnTo>
                    <a:pt x="13" y="543"/>
                  </a:lnTo>
                  <a:lnTo>
                    <a:pt x="0" y="564"/>
                  </a:lnTo>
                  <a:lnTo>
                    <a:pt x="36" y="564"/>
                  </a:lnTo>
                  <a:lnTo>
                    <a:pt x="36" y="564"/>
                  </a:lnTo>
                  <a:lnTo>
                    <a:pt x="65" y="567"/>
                  </a:lnTo>
                  <a:lnTo>
                    <a:pt x="96" y="570"/>
                  </a:lnTo>
                  <a:lnTo>
                    <a:pt x="157" y="580"/>
                  </a:lnTo>
                  <a:lnTo>
                    <a:pt x="219" y="590"/>
                  </a:lnTo>
                  <a:lnTo>
                    <a:pt x="250" y="595"/>
                  </a:lnTo>
                  <a:lnTo>
                    <a:pt x="279" y="598"/>
                  </a:lnTo>
                  <a:lnTo>
                    <a:pt x="279" y="598"/>
                  </a:lnTo>
                  <a:lnTo>
                    <a:pt x="347" y="604"/>
                  </a:lnTo>
                  <a:lnTo>
                    <a:pt x="417" y="607"/>
                  </a:lnTo>
                  <a:lnTo>
                    <a:pt x="485" y="608"/>
                  </a:lnTo>
                  <a:lnTo>
                    <a:pt x="552" y="608"/>
                  </a:lnTo>
                  <a:lnTo>
                    <a:pt x="552" y="608"/>
                  </a:lnTo>
                  <a:lnTo>
                    <a:pt x="638" y="608"/>
                  </a:lnTo>
                  <a:lnTo>
                    <a:pt x="722" y="607"/>
                  </a:lnTo>
                  <a:lnTo>
                    <a:pt x="892" y="601"/>
                  </a:lnTo>
                  <a:lnTo>
                    <a:pt x="1062" y="596"/>
                  </a:lnTo>
                  <a:lnTo>
                    <a:pt x="1146" y="593"/>
                  </a:lnTo>
                  <a:lnTo>
                    <a:pt x="1232" y="593"/>
                  </a:lnTo>
                  <a:lnTo>
                    <a:pt x="1232" y="593"/>
                  </a:lnTo>
                  <a:lnTo>
                    <a:pt x="1434" y="595"/>
                  </a:lnTo>
                  <a:lnTo>
                    <a:pt x="1537" y="593"/>
                  </a:lnTo>
                  <a:lnTo>
                    <a:pt x="1589" y="592"/>
                  </a:lnTo>
                  <a:lnTo>
                    <a:pt x="1641" y="590"/>
                  </a:lnTo>
                  <a:lnTo>
                    <a:pt x="1692" y="587"/>
                  </a:lnTo>
                  <a:lnTo>
                    <a:pt x="1744" y="583"/>
                  </a:lnTo>
                  <a:lnTo>
                    <a:pt x="1796" y="577"/>
                  </a:lnTo>
                  <a:lnTo>
                    <a:pt x="1846" y="570"/>
                  </a:lnTo>
                  <a:lnTo>
                    <a:pt x="1896" y="561"/>
                  </a:lnTo>
                  <a:lnTo>
                    <a:pt x="1946" y="550"/>
                  </a:lnTo>
                  <a:lnTo>
                    <a:pt x="1995" y="537"/>
                  </a:lnTo>
                  <a:lnTo>
                    <a:pt x="2042" y="522"/>
                  </a:lnTo>
                  <a:lnTo>
                    <a:pt x="2042" y="522"/>
                  </a:lnTo>
                  <a:lnTo>
                    <a:pt x="2054" y="518"/>
                  </a:lnTo>
                  <a:lnTo>
                    <a:pt x="2060" y="516"/>
                  </a:lnTo>
                  <a:lnTo>
                    <a:pt x="2065" y="512"/>
                  </a:lnTo>
                  <a:lnTo>
                    <a:pt x="2109" y="502"/>
                  </a:lnTo>
                  <a:close/>
                </a:path>
              </a:pathLst>
            </a:custGeom>
            <a:solidFill>
              <a:srgbClr val="F5DBC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6" name="Freeform 43">
              <a:extLst>
                <a:ext uri="{FF2B5EF4-FFF2-40B4-BE49-F238E27FC236}">
                  <a16:creationId xmlns:a16="http://schemas.microsoft.com/office/drawing/2014/main" id="{BACDBAA1-A91F-828E-324B-03E74411C379}"/>
                </a:ext>
              </a:extLst>
            </p:cNvPr>
            <p:cNvSpPr>
              <a:spLocks/>
            </p:cNvSpPr>
            <p:nvPr/>
          </p:nvSpPr>
          <p:spPr bwMode="auto">
            <a:xfrm>
              <a:off x="4708" y="2498"/>
              <a:ext cx="703" cy="203"/>
            </a:xfrm>
            <a:custGeom>
              <a:avLst/>
              <a:gdLst>
                <a:gd name="T0" fmla="*/ 2109 w 2110"/>
                <a:gd name="T1" fmla="*/ 502 h 608"/>
                <a:gd name="T2" fmla="*/ 2110 w 2110"/>
                <a:gd name="T3" fmla="*/ 357 h 608"/>
                <a:gd name="T4" fmla="*/ 2109 w 2110"/>
                <a:gd name="T5" fmla="*/ 329 h 608"/>
                <a:gd name="T6" fmla="*/ 2017 w 2110"/>
                <a:gd name="T7" fmla="*/ 296 h 608"/>
                <a:gd name="T8" fmla="*/ 1833 w 2110"/>
                <a:gd name="T9" fmla="*/ 238 h 608"/>
                <a:gd name="T10" fmla="*/ 1743 w 2110"/>
                <a:gd name="T11" fmla="*/ 209 h 608"/>
                <a:gd name="T12" fmla="*/ 1498 w 2110"/>
                <a:gd name="T13" fmla="*/ 142 h 608"/>
                <a:gd name="T14" fmla="*/ 1332 w 2110"/>
                <a:gd name="T15" fmla="*/ 102 h 608"/>
                <a:gd name="T16" fmla="*/ 1167 w 2110"/>
                <a:gd name="T17" fmla="*/ 65 h 608"/>
                <a:gd name="T18" fmla="*/ 1083 w 2110"/>
                <a:gd name="T19" fmla="*/ 49 h 608"/>
                <a:gd name="T20" fmla="*/ 854 w 2110"/>
                <a:gd name="T21" fmla="*/ 18 h 608"/>
                <a:gd name="T22" fmla="*/ 740 w 2110"/>
                <a:gd name="T23" fmla="*/ 8 h 608"/>
                <a:gd name="T24" fmla="*/ 625 w 2110"/>
                <a:gd name="T25" fmla="*/ 2 h 608"/>
                <a:gd name="T26" fmla="*/ 511 w 2110"/>
                <a:gd name="T27" fmla="*/ 2 h 608"/>
                <a:gd name="T28" fmla="*/ 396 w 2110"/>
                <a:gd name="T29" fmla="*/ 8 h 608"/>
                <a:gd name="T30" fmla="*/ 282 w 2110"/>
                <a:gd name="T31" fmla="*/ 21 h 608"/>
                <a:gd name="T32" fmla="*/ 167 w 2110"/>
                <a:gd name="T33" fmla="*/ 43 h 608"/>
                <a:gd name="T34" fmla="*/ 137 w 2110"/>
                <a:gd name="T35" fmla="*/ 52 h 608"/>
                <a:gd name="T36" fmla="*/ 75 w 2110"/>
                <a:gd name="T37" fmla="*/ 73 h 608"/>
                <a:gd name="T38" fmla="*/ 46 w 2110"/>
                <a:gd name="T39" fmla="*/ 114 h 608"/>
                <a:gd name="T40" fmla="*/ 44 w 2110"/>
                <a:gd name="T41" fmla="*/ 184 h 608"/>
                <a:gd name="T42" fmla="*/ 36 w 2110"/>
                <a:gd name="T43" fmla="*/ 323 h 608"/>
                <a:gd name="T44" fmla="*/ 28 w 2110"/>
                <a:gd name="T45" fmla="*/ 392 h 608"/>
                <a:gd name="T46" fmla="*/ 0 w 2110"/>
                <a:gd name="T47" fmla="*/ 564 h 608"/>
                <a:gd name="T48" fmla="*/ 36 w 2110"/>
                <a:gd name="T49" fmla="*/ 564 h 608"/>
                <a:gd name="T50" fmla="*/ 96 w 2110"/>
                <a:gd name="T51" fmla="*/ 570 h 608"/>
                <a:gd name="T52" fmla="*/ 219 w 2110"/>
                <a:gd name="T53" fmla="*/ 590 h 608"/>
                <a:gd name="T54" fmla="*/ 279 w 2110"/>
                <a:gd name="T55" fmla="*/ 598 h 608"/>
                <a:gd name="T56" fmla="*/ 347 w 2110"/>
                <a:gd name="T57" fmla="*/ 604 h 608"/>
                <a:gd name="T58" fmla="*/ 485 w 2110"/>
                <a:gd name="T59" fmla="*/ 608 h 608"/>
                <a:gd name="T60" fmla="*/ 552 w 2110"/>
                <a:gd name="T61" fmla="*/ 608 h 608"/>
                <a:gd name="T62" fmla="*/ 722 w 2110"/>
                <a:gd name="T63" fmla="*/ 607 h 608"/>
                <a:gd name="T64" fmla="*/ 1062 w 2110"/>
                <a:gd name="T65" fmla="*/ 596 h 608"/>
                <a:gd name="T66" fmla="*/ 1232 w 2110"/>
                <a:gd name="T67" fmla="*/ 593 h 608"/>
                <a:gd name="T68" fmla="*/ 1434 w 2110"/>
                <a:gd name="T69" fmla="*/ 595 h 608"/>
                <a:gd name="T70" fmla="*/ 1589 w 2110"/>
                <a:gd name="T71" fmla="*/ 592 h 608"/>
                <a:gd name="T72" fmla="*/ 1692 w 2110"/>
                <a:gd name="T73" fmla="*/ 587 h 608"/>
                <a:gd name="T74" fmla="*/ 1796 w 2110"/>
                <a:gd name="T75" fmla="*/ 577 h 608"/>
                <a:gd name="T76" fmla="*/ 1896 w 2110"/>
                <a:gd name="T77" fmla="*/ 561 h 608"/>
                <a:gd name="T78" fmla="*/ 1995 w 2110"/>
                <a:gd name="T79" fmla="*/ 537 h 608"/>
                <a:gd name="T80" fmla="*/ 2042 w 2110"/>
                <a:gd name="T81" fmla="*/ 522 h 608"/>
                <a:gd name="T82" fmla="*/ 2060 w 2110"/>
                <a:gd name="T83" fmla="*/ 516 h 608"/>
                <a:gd name="T84" fmla="*/ 2109 w 2110"/>
                <a:gd name="T85" fmla="*/ 502 h 6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2110" h="608">
                  <a:moveTo>
                    <a:pt x="2109" y="502"/>
                  </a:moveTo>
                  <a:lnTo>
                    <a:pt x="2109" y="502"/>
                  </a:lnTo>
                  <a:lnTo>
                    <a:pt x="2109" y="431"/>
                  </a:lnTo>
                  <a:lnTo>
                    <a:pt x="2110" y="357"/>
                  </a:lnTo>
                  <a:lnTo>
                    <a:pt x="2109" y="329"/>
                  </a:lnTo>
                  <a:lnTo>
                    <a:pt x="2109" y="329"/>
                  </a:lnTo>
                  <a:lnTo>
                    <a:pt x="2063" y="312"/>
                  </a:lnTo>
                  <a:lnTo>
                    <a:pt x="2017" y="296"/>
                  </a:lnTo>
                  <a:lnTo>
                    <a:pt x="1924" y="267"/>
                  </a:lnTo>
                  <a:lnTo>
                    <a:pt x="1833" y="238"/>
                  </a:lnTo>
                  <a:lnTo>
                    <a:pt x="1743" y="209"/>
                  </a:lnTo>
                  <a:lnTo>
                    <a:pt x="1743" y="209"/>
                  </a:lnTo>
                  <a:lnTo>
                    <a:pt x="1580" y="164"/>
                  </a:lnTo>
                  <a:lnTo>
                    <a:pt x="1498" y="142"/>
                  </a:lnTo>
                  <a:lnTo>
                    <a:pt x="1415" y="122"/>
                  </a:lnTo>
                  <a:lnTo>
                    <a:pt x="1332" y="102"/>
                  </a:lnTo>
                  <a:lnTo>
                    <a:pt x="1249" y="83"/>
                  </a:lnTo>
                  <a:lnTo>
                    <a:pt x="1167" y="65"/>
                  </a:lnTo>
                  <a:lnTo>
                    <a:pt x="1083" y="49"/>
                  </a:lnTo>
                  <a:lnTo>
                    <a:pt x="1083" y="49"/>
                  </a:lnTo>
                  <a:lnTo>
                    <a:pt x="969" y="33"/>
                  </a:lnTo>
                  <a:lnTo>
                    <a:pt x="854" y="18"/>
                  </a:lnTo>
                  <a:lnTo>
                    <a:pt x="798" y="12"/>
                  </a:lnTo>
                  <a:lnTo>
                    <a:pt x="740" y="8"/>
                  </a:lnTo>
                  <a:lnTo>
                    <a:pt x="682" y="5"/>
                  </a:lnTo>
                  <a:lnTo>
                    <a:pt x="625" y="2"/>
                  </a:lnTo>
                  <a:lnTo>
                    <a:pt x="569" y="0"/>
                  </a:lnTo>
                  <a:lnTo>
                    <a:pt x="511" y="2"/>
                  </a:lnTo>
                  <a:lnTo>
                    <a:pt x="453" y="3"/>
                  </a:lnTo>
                  <a:lnTo>
                    <a:pt x="396" y="8"/>
                  </a:lnTo>
                  <a:lnTo>
                    <a:pt x="340" y="14"/>
                  </a:lnTo>
                  <a:lnTo>
                    <a:pt x="282" y="21"/>
                  </a:lnTo>
                  <a:lnTo>
                    <a:pt x="225" y="31"/>
                  </a:lnTo>
                  <a:lnTo>
                    <a:pt x="167" y="43"/>
                  </a:lnTo>
                  <a:lnTo>
                    <a:pt x="167" y="43"/>
                  </a:lnTo>
                  <a:lnTo>
                    <a:pt x="137" y="52"/>
                  </a:lnTo>
                  <a:lnTo>
                    <a:pt x="108" y="61"/>
                  </a:lnTo>
                  <a:lnTo>
                    <a:pt x="75" y="73"/>
                  </a:lnTo>
                  <a:lnTo>
                    <a:pt x="43" y="86"/>
                  </a:lnTo>
                  <a:lnTo>
                    <a:pt x="46" y="114"/>
                  </a:lnTo>
                  <a:lnTo>
                    <a:pt x="46" y="114"/>
                  </a:lnTo>
                  <a:lnTo>
                    <a:pt x="44" y="184"/>
                  </a:lnTo>
                  <a:lnTo>
                    <a:pt x="40" y="253"/>
                  </a:lnTo>
                  <a:lnTo>
                    <a:pt x="36" y="323"/>
                  </a:lnTo>
                  <a:lnTo>
                    <a:pt x="28" y="392"/>
                  </a:lnTo>
                  <a:lnTo>
                    <a:pt x="28" y="392"/>
                  </a:lnTo>
                  <a:lnTo>
                    <a:pt x="13" y="543"/>
                  </a:lnTo>
                  <a:lnTo>
                    <a:pt x="0" y="564"/>
                  </a:lnTo>
                  <a:lnTo>
                    <a:pt x="36" y="564"/>
                  </a:lnTo>
                  <a:lnTo>
                    <a:pt x="36" y="564"/>
                  </a:lnTo>
                  <a:lnTo>
                    <a:pt x="65" y="567"/>
                  </a:lnTo>
                  <a:lnTo>
                    <a:pt x="96" y="570"/>
                  </a:lnTo>
                  <a:lnTo>
                    <a:pt x="157" y="580"/>
                  </a:lnTo>
                  <a:lnTo>
                    <a:pt x="219" y="590"/>
                  </a:lnTo>
                  <a:lnTo>
                    <a:pt x="250" y="595"/>
                  </a:lnTo>
                  <a:lnTo>
                    <a:pt x="279" y="598"/>
                  </a:lnTo>
                  <a:lnTo>
                    <a:pt x="279" y="598"/>
                  </a:lnTo>
                  <a:lnTo>
                    <a:pt x="347" y="604"/>
                  </a:lnTo>
                  <a:lnTo>
                    <a:pt x="417" y="607"/>
                  </a:lnTo>
                  <a:lnTo>
                    <a:pt x="485" y="608"/>
                  </a:lnTo>
                  <a:lnTo>
                    <a:pt x="552" y="608"/>
                  </a:lnTo>
                  <a:lnTo>
                    <a:pt x="552" y="608"/>
                  </a:lnTo>
                  <a:lnTo>
                    <a:pt x="638" y="608"/>
                  </a:lnTo>
                  <a:lnTo>
                    <a:pt x="722" y="607"/>
                  </a:lnTo>
                  <a:lnTo>
                    <a:pt x="892" y="601"/>
                  </a:lnTo>
                  <a:lnTo>
                    <a:pt x="1062" y="596"/>
                  </a:lnTo>
                  <a:lnTo>
                    <a:pt x="1146" y="593"/>
                  </a:lnTo>
                  <a:lnTo>
                    <a:pt x="1232" y="593"/>
                  </a:lnTo>
                  <a:lnTo>
                    <a:pt x="1232" y="593"/>
                  </a:lnTo>
                  <a:lnTo>
                    <a:pt x="1434" y="595"/>
                  </a:lnTo>
                  <a:lnTo>
                    <a:pt x="1537" y="593"/>
                  </a:lnTo>
                  <a:lnTo>
                    <a:pt x="1589" y="592"/>
                  </a:lnTo>
                  <a:lnTo>
                    <a:pt x="1641" y="590"/>
                  </a:lnTo>
                  <a:lnTo>
                    <a:pt x="1692" y="587"/>
                  </a:lnTo>
                  <a:lnTo>
                    <a:pt x="1744" y="583"/>
                  </a:lnTo>
                  <a:lnTo>
                    <a:pt x="1796" y="577"/>
                  </a:lnTo>
                  <a:lnTo>
                    <a:pt x="1846" y="570"/>
                  </a:lnTo>
                  <a:lnTo>
                    <a:pt x="1896" y="561"/>
                  </a:lnTo>
                  <a:lnTo>
                    <a:pt x="1946" y="550"/>
                  </a:lnTo>
                  <a:lnTo>
                    <a:pt x="1995" y="537"/>
                  </a:lnTo>
                  <a:lnTo>
                    <a:pt x="2042" y="522"/>
                  </a:lnTo>
                  <a:lnTo>
                    <a:pt x="2042" y="522"/>
                  </a:lnTo>
                  <a:lnTo>
                    <a:pt x="2054" y="518"/>
                  </a:lnTo>
                  <a:lnTo>
                    <a:pt x="2060" y="516"/>
                  </a:lnTo>
                  <a:lnTo>
                    <a:pt x="2065" y="512"/>
                  </a:lnTo>
                  <a:lnTo>
                    <a:pt x="2109" y="502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7" name="Freeform 44">
              <a:extLst>
                <a:ext uri="{FF2B5EF4-FFF2-40B4-BE49-F238E27FC236}">
                  <a16:creationId xmlns:a16="http://schemas.microsoft.com/office/drawing/2014/main" id="{0A9B60DC-BCC9-57B9-98F0-1D84474BFDEF}"/>
                </a:ext>
              </a:extLst>
            </p:cNvPr>
            <p:cNvSpPr>
              <a:spLocks/>
            </p:cNvSpPr>
            <p:nvPr/>
          </p:nvSpPr>
          <p:spPr bwMode="auto">
            <a:xfrm>
              <a:off x="6027" y="3361"/>
              <a:ext cx="211" cy="250"/>
            </a:xfrm>
            <a:custGeom>
              <a:avLst/>
              <a:gdLst>
                <a:gd name="T0" fmla="*/ 0 w 633"/>
                <a:gd name="T1" fmla="*/ 258 h 750"/>
                <a:gd name="T2" fmla="*/ 96 w 633"/>
                <a:gd name="T3" fmla="*/ 381 h 750"/>
                <a:gd name="T4" fmla="*/ 195 w 633"/>
                <a:gd name="T5" fmla="*/ 500 h 750"/>
                <a:gd name="T6" fmla="*/ 217 w 633"/>
                <a:gd name="T7" fmla="*/ 528 h 750"/>
                <a:gd name="T8" fmla="*/ 261 w 633"/>
                <a:gd name="T9" fmla="*/ 588 h 750"/>
                <a:gd name="T10" fmla="*/ 302 w 633"/>
                <a:gd name="T11" fmla="*/ 651 h 750"/>
                <a:gd name="T12" fmla="*/ 339 w 633"/>
                <a:gd name="T13" fmla="*/ 716 h 750"/>
                <a:gd name="T14" fmla="*/ 372 w 633"/>
                <a:gd name="T15" fmla="*/ 740 h 750"/>
                <a:gd name="T16" fmla="*/ 378 w 633"/>
                <a:gd name="T17" fmla="*/ 725 h 750"/>
                <a:gd name="T18" fmla="*/ 395 w 633"/>
                <a:gd name="T19" fmla="*/ 694 h 750"/>
                <a:gd name="T20" fmla="*/ 418 w 633"/>
                <a:gd name="T21" fmla="*/ 667 h 750"/>
                <a:gd name="T22" fmla="*/ 456 w 633"/>
                <a:gd name="T23" fmla="*/ 632 h 750"/>
                <a:gd name="T24" fmla="*/ 536 w 633"/>
                <a:gd name="T25" fmla="*/ 562 h 750"/>
                <a:gd name="T26" fmla="*/ 559 w 633"/>
                <a:gd name="T27" fmla="*/ 537 h 750"/>
                <a:gd name="T28" fmla="*/ 579 w 633"/>
                <a:gd name="T29" fmla="*/ 515 h 750"/>
                <a:gd name="T30" fmla="*/ 608 w 633"/>
                <a:gd name="T31" fmla="*/ 468 h 750"/>
                <a:gd name="T32" fmla="*/ 626 w 633"/>
                <a:gd name="T33" fmla="*/ 415 h 750"/>
                <a:gd name="T34" fmla="*/ 633 w 633"/>
                <a:gd name="T35" fmla="*/ 355 h 750"/>
                <a:gd name="T36" fmla="*/ 632 w 633"/>
                <a:gd name="T37" fmla="*/ 324 h 750"/>
                <a:gd name="T38" fmla="*/ 623 w 633"/>
                <a:gd name="T39" fmla="*/ 256 h 750"/>
                <a:gd name="T40" fmla="*/ 602 w 633"/>
                <a:gd name="T41" fmla="*/ 199 h 750"/>
                <a:gd name="T42" fmla="*/ 574 w 633"/>
                <a:gd name="T43" fmla="*/ 150 h 750"/>
                <a:gd name="T44" fmla="*/ 536 w 633"/>
                <a:gd name="T45" fmla="*/ 107 h 750"/>
                <a:gd name="T46" fmla="*/ 491 w 633"/>
                <a:gd name="T47" fmla="*/ 73 h 750"/>
                <a:gd name="T48" fmla="*/ 440 w 633"/>
                <a:gd name="T49" fmla="*/ 43 h 750"/>
                <a:gd name="T50" fmla="*/ 382 w 633"/>
                <a:gd name="T51" fmla="*/ 20 h 750"/>
                <a:gd name="T52" fmla="*/ 320 w 633"/>
                <a:gd name="T53" fmla="*/ 0 h 750"/>
                <a:gd name="T54" fmla="*/ 289 w 633"/>
                <a:gd name="T55" fmla="*/ 27 h 750"/>
                <a:gd name="T56" fmla="*/ 257 w 633"/>
                <a:gd name="T57" fmla="*/ 52 h 750"/>
                <a:gd name="T58" fmla="*/ 164 w 633"/>
                <a:gd name="T59" fmla="*/ 139 h 750"/>
                <a:gd name="T60" fmla="*/ 100 w 633"/>
                <a:gd name="T61" fmla="*/ 196 h 750"/>
                <a:gd name="T62" fmla="*/ 66 w 633"/>
                <a:gd name="T63" fmla="*/ 221 h 750"/>
                <a:gd name="T64" fmla="*/ 28 w 633"/>
                <a:gd name="T65" fmla="*/ 240 h 7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633" h="750">
                  <a:moveTo>
                    <a:pt x="0" y="258"/>
                  </a:moveTo>
                  <a:lnTo>
                    <a:pt x="0" y="258"/>
                  </a:lnTo>
                  <a:lnTo>
                    <a:pt x="47" y="320"/>
                  </a:lnTo>
                  <a:lnTo>
                    <a:pt x="96" y="381"/>
                  </a:lnTo>
                  <a:lnTo>
                    <a:pt x="144" y="441"/>
                  </a:lnTo>
                  <a:lnTo>
                    <a:pt x="195" y="500"/>
                  </a:lnTo>
                  <a:lnTo>
                    <a:pt x="195" y="500"/>
                  </a:lnTo>
                  <a:lnTo>
                    <a:pt x="217" y="528"/>
                  </a:lnTo>
                  <a:lnTo>
                    <a:pt x="240" y="558"/>
                  </a:lnTo>
                  <a:lnTo>
                    <a:pt x="261" y="588"/>
                  </a:lnTo>
                  <a:lnTo>
                    <a:pt x="282" y="619"/>
                  </a:lnTo>
                  <a:lnTo>
                    <a:pt x="302" y="651"/>
                  </a:lnTo>
                  <a:lnTo>
                    <a:pt x="322" y="684"/>
                  </a:lnTo>
                  <a:lnTo>
                    <a:pt x="339" y="716"/>
                  </a:lnTo>
                  <a:lnTo>
                    <a:pt x="356" y="750"/>
                  </a:lnTo>
                  <a:lnTo>
                    <a:pt x="372" y="740"/>
                  </a:lnTo>
                  <a:lnTo>
                    <a:pt x="372" y="740"/>
                  </a:lnTo>
                  <a:lnTo>
                    <a:pt x="378" y="725"/>
                  </a:lnTo>
                  <a:lnTo>
                    <a:pt x="387" y="709"/>
                  </a:lnTo>
                  <a:lnTo>
                    <a:pt x="395" y="694"/>
                  </a:lnTo>
                  <a:lnTo>
                    <a:pt x="406" y="681"/>
                  </a:lnTo>
                  <a:lnTo>
                    <a:pt x="418" y="667"/>
                  </a:lnTo>
                  <a:lnTo>
                    <a:pt x="429" y="656"/>
                  </a:lnTo>
                  <a:lnTo>
                    <a:pt x="456" y="632"/>
                  </a:lnTo>
                  <a:lnTo>
                    <a:pt x="511" y="585"/>
                  </a:lnTo>
                  <a:lnTo>
                    <a:pt x="536" y="562"/>
                  </a:lnTo>
                  <a:lnTo>
                    <a:pt x="548" y="551"/>
                  </a:lnTo>
                  <a:lnTo>
                    <a:pt x="559" y="537"/>
                  </a:lnTo>
                  <a:lnTo>
                    <a:pt x="559" y="537"/>
                  </a:lnTo>
                  <a:lnTo>
                    <a:pt x="579" y="515"/>
                  </a:lnTo>
                  <a:lnTo>
                    <a:pt x="595" y="493"/>
                  </a:lnTo>
                  <a:lnTo>
                    <a:pt x="608" y="468"/>
                  </a:lnTo>
                  <a:lnTo>
                    <a:pt x="618" y="443"/>
                  </a:lnTo>
                  <a:lnTo>
                    <a:pt x="626" y="415"/>
                  </a:lnTo>
                  <a:lnTo>
                    <a:pt x="630" y="386"/>
                  </a:lnTo>
                  <a:lnTo>
                    <a:pt x="633" y="355"/>
                  </a:lnTo>
                  <a:lnTo>
                    <a:pt x="632" y="324"/>
                  </a:lnTo>
                  <a:lnTo>
                    <a:pt x="632" y="324"/>
                  </a:lnTo>
                  <a:lnTo>
                    <a:pt x="629" y="289"/>
                  </a:lnTo>
                  <a:lnTo>
                    <a:pt x="623" y="256"/>
                  </a:lnTo>
                  <a:lnTo>
                    <a:pt x="614" y="227"/>
                  </a:lnTo>
                  <a:lnTo>
                    <a:pt x="602" y="199"/>
                  </a:lnTo>
                  <a:lnTo>
                    <a:pt x="589" y="173"/>
                  </a:lnTo>
                  <a:lnTo>
                    <a:pt x="574" y="150"/>
                  </a:lnTo>
                  <a:lnTo>
                    <a:pt x="556" y="128"/>
                  </a:lnTo>
                  <a:lnTo>
                    <a:pt x="536" y="107"/>
                  </a:lnTo>
                  <a:lnTo>
                    <a:pt x="515" y="89"/>
                  </a:lnTo>
                  <a:lnTo>
                    <a:pt x="491" y="73"/>
                  </a:lnTo>
                  <a:lnTo>
                    <a:pt x="466" y="58"/>
                  </a:lnTo>
                  <a:lnTo>
                    <a:pt x="440" y="43"/>
                  </a:lnTo>
                  <a:lnTo>
                    <a:pt x="412" y="32"/>
                  </a:lnTo>
                  <a:lnTo>
                    <a:pt x="382" y="20"/>
                  </a:lnTo>
                  <a:lnTo>
                    <a:pt x="351" y="9"/>
                  </a:lnTo>
                  <a:lnTo>
                    <a:pt x="320" y="0"/>
                  </a:lnTo>
                  <a:lnTo>
                    <a:pt x="289" y="27"/>
                  </a:lnTo>
                  <a:lnTo>
                    <a:pt x="289" y="27"/>
                  </a:lnTo>
                  <a:lnTo>
                    <a:pt x="271" y="39"/>
                  </a:lnTo>
                  <a:lnTo>
                    <a:pt x="257" y="52"/>
                  </a:lnTo>
                  <a:lnTo>
                    <a:pt x="226" y="80"/>
                  </a:lnTo>
                  <a:lnTo>
                    <a:pt x="164" y="139"/>
                  </a:lnTo>
                  <a:lnTo>
                    <a:pt x="133" y="169"/>
                  </a:lnTo>
                  <a:lnTo>
                    <a:pt x="100" y="196"/>
                  </a:lnTo>
                  <a:lnTo>
                    <a:pt x="84" y="209"/>
                  </a:lnTo>
                  <a:lnTo>
                    <a:pt x="66" y="221"/>
                  </a:lnTo>
                  <a:lnTo>
                    <a:pt x="47" y="231"/>
                  </a:lnTo>
                  <a:lnTo>
                    <a:pt x="28" y="240"/>
                  </a:lnTo>
                  <a:lnTo>
                    <a:pt x="0" y="258"/>
                  </a:lnTo>
                  <a:close/>
                </a:path>
              </a:pathLst>
            </a:custGeom>
            <a:solidFill>
              <a:srgbClr val="F5DBC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8" name="Freeform 45">
              <a:extLst>
                <a:ext uri="{FF2B5EF4-FFF2-40B4-BE49-F238E27FC236}">
                  <a16:creationId xmlns:a16="http://schemas.microsoft.com/office/drawing/2014/main" id="{A1A9CBED-F9A3-A603-6143-EA228F5ABCF8}"/>
                </a:ext>
              </a:extLst>
            </p:cNvPr>
            <p:cNvSpPr>
              <a:spLocks/>
            </p:cNvSpPr>
            <p:nvPr/>
          </p:nvSpPr>
          <p:spPr bwMode="auto">
            <a:xfrm>
              <a:off x="6027" y="3361"/>
              <a:ext cx="211" cy="250"/>
            </a:xfrm>
            <a:custGeom>
              <a:avLst/>
              <a:gdLst>
                <a:gd name="T0" fmla="*/ 0 w 633"/>
                <a:gd name="T1" fmla="*/ 258 h 750"/>
                <a:gd name="T2" fmla="*/ 96 w 633"/>
                <a:gd name="T3" fmla="*/ 381 h 750"/>
                <a:gd name="T4" fmla="*/ 195 w 633"/>
                <a:gd name="T5" fmla="*/ 500 h 750"/>
                <a:gd name="T6" fmla="*/ 217 w 633"/>
                <a:gd name="T7" fmla="*/ 528 h 750"/>
                <a:gd name="T8" fmla="*/ 261 w 633"/>
                <a:gd name="T9" fmla="*/ 588 h 750"/>
                <a:gd name="T10" fmla="*/ 302 w 633"/>
                <a:gd name="T11" fmla="*/ 651 h 750"/>
                <a:gd name="T12" fmla="*/ 339 w 633"/>
                <a:gd name="T13" fmla="*/ 716 h 750"/>
                <a:gd name="T14" fmla="*/ 372 w 633"/>
                <a:gd name="T15" fmla="*/ 740 h 750"/>
                <a:gd name="T16" fmla="*/ 378 w 633"/>
                <a:gd name="T17" fmla="*/ 725 h 750"/>
                <a:gd name="T18" fmla="*/ 395 w 633"/>
                <a:gd name="T19" fmla="*/ 694 h 750"/>
                <a:gd name="T20" fmla="*/ 418 w 633"/>
                <a:gd name="T21" fmla="*/ 667 h 750"/>
                <a:gd name="T22" fmla="*/ 456 w 633"/>
                <a:gd name="T23" fmla="*/ 632 h 750"/>
                <a:gd name="T24" fmla="*/ 536 w 633"/>
                <a:gd name="T25" fmla="*/ 562 h 750"/>
                <a:gd name="T26" fmla="*/ 559 w 633"/>
                <a:gd name="T27" fmla="*/ 537 h 750"/>
                <a:gd name="T28" fmla="*/ 579 w 633"/>
                <a:gd name="T29" fmla="*/ 515 h 750"/>
                <a:gd name="T30" fmla="*/ 608 w 633"/>
                <a:gd name="T31" fmla="*/ 468 h 750"/>
                <a:gd name="T32" fmla="*/ 626 w 633"/>
                <a:gd name="T33" fmla="*/ 415 h 750"/>
                <a:gd name="T34" fmla="*/ 633 w 633"/>
                <a:gd name="T35" fmla="*/ 355 h 750"/>
                <a:gd name="T36" fmla="*/ 632 w 633"/>
                <a:gd name="T37" fmla="*/ 324 h 750"/>
                <a:gd name="T38" fmla="*/ 623 w 633"/>
                <a:gd name="T39" fmla="*/ 256 h 750"/>
                <a:gd name="T40" fmla="*/ 602 w 633"/>
                <a:gd name="T41" fmla="*/ 199 h 750"/>
                <a:gd name="T42" fmla="*/ 574 w 633"/>
                <a:gd name="T43" fmla="*/ 150 h 750"/>
                <a:gd name="T44" fmla="*/ 536 w 633"/>
                <a:gd name="T45" fmla="*/ 107 h 750"/>
                <a:gd name="T46" fmla="*/ 491 w 633"/>
                <a:gd name="T47" fmla="*/ 73 h 750"/>
                <a:gd name="T48" fmla="*/ 440 w 633"/>
                <a:gd name="T49" fmla="*/ 43 h 750"/>
                <a:gd name="T50" fmla="*/ 382 w 633"/>
                <a:gd name="T51" fmla="*/ 20 h 750"/>
                <a:gd name="T52" fmla="*/ 320 w 633"/>
                <a:gd name="T53" fmla="*/ 0 h 750"/>
                <a:gd name="T54" fmla="*/ 289 w 633"/>
                <a:gd name="T55" fmla="*/ 27 h 750"/>
                <a:gd name="T56" fmla="*/ 257 w 633"/>
                <a:gd name="T57" fmla="*/ 52 h 750"/>
                <a:gd name="T58" fmla="*/ 164 w 633"/>
                <a:gd name="T59" fmla="*/ 139 h 750"/>
                <a:gd name="T60" fmla="*/ 100 w 633"/>
                <a:gd name="T61" fmla="*/ 196 h 750"/>
                <a:gd name="T62" fmla="*/ 66 w 633"/>
                <a:gd name="T63" fmla="*/ 221 h 750"/>
                <a:gd name="T64" fmla="*/ 28 w 633"/>
                <a:gd name="T65" fmla="*/ 240 h 7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633" h="750">
                  <a:moveTo>
                    <a:pt x="0" y="258"/>
                  </a:moveTo>
                  <a:lnTo>
                    <a:pt x="0" y="258"/>
                  </a:lnTo>
                  <a:lnTo>
                    <a:pt x="47" y="320"/>
                  </a:lnTo>
                  <a:lnTo>
                    <a:pt x="96" y="381"/>
                  </a:lnTo>
                  <a:lnTo>
                    <a:pt x="144" y="441"/>
                  </a:lnTo>
                  <a:lnTo>
                    <a:pt x="195" y="500"/>
                  </a:lnTo>
                  <a:lnTo>
                    <a:pt x="195" y="500"/>
                  </a:lnTo>
                  <a:lnTo>
                    <a:pt x="217" y="528"/>
                  </a:lnTo>
                  <a:lnTo>
                    <a:pt x="240" y="558"/>
                  </a:lnTo>
                  <a:lnTo>
                    <a:pt x="261" y="588"/>
                  </a:lnTo>
                  <a:lnTo>
                    <a:pt x="282" y="619"/>
                  </a:lnTo>
                  <a:lnTo>
                    <a:pt x="302" y="651"/>
                  </a:lnTo>
                  <a:lnTo>
                    <a:pt x="322" y="684"/>
                  </a:lnTo>
                  <a:lnTo>
                    <a:pt x="339" y="716"/>
                  </a:lnTo>
                  <a:lnTo>
                    <a:pt x="356" y="750"/>
                  </a:lnTo>
                  <a:lnTo>
                    <a:pt x="372" y="740"/>
                  </a:lnTo>
                  <a:lnTo>
                    <a:pt x="372" y="740"/>
                  </a:lnTo>
                  <a:lnTo>
                    <a:pt x="378" y="725"/>
                  </a:lnTo>
                  <a:lnTo>
                    <a:pt x="387" y="709"/>
                  </a:lnTo>
                  <a:lnTo>
                    <a:pt x="395" y="694"/>
                  </a:lnTo>
                  <a:lnTo>
                    <a:pt x="406" y="681"/>
                  </a:lnTo>
                  <a:lnTo>
                    <a:pt x="418" y="667"/>
                  </a:lnTo>
                  <a:lnTo>
                    <a:pt x="429" y="656"/>
                  </a:lnTo>
                  <a:lnTo>
                    <a:pt x="456" y="632"/>
                  </a:lnTo>
                  <a:lnTo>
                    <a:pt x="511" y="585"/>
                  </a:lnTo>
                  <a:lnTo>
                    <a:pt x="536" y="562"/>
                  </a:lnTo>
                  <a:lnTo>
                    <a:pt x="548" y="551"/>
                  </a:lnTo>
                  <a:lnTo>
                    <a:pt x="559" y="537"/>
                  </a:lnTo>
                  <a:lnTo>
                    <a:pt x="559" y="537"/>
                  </a:lnTo>
                  <a:lnTo>
                    <a:pt x="579" y="515"/>
                  </a:lnTo>
                  <a:lnTo>
                    <a:pt x="595" y="493"/>
                  </a:lnTo>
                  <a:lnTo>
                    <a:pt x="608" y="468"/>
                  </a:lnTo>
                  <a:lnTo>
                    <a:pt x="618" y="443"/>
                  </a:lnTo>
                  <a:lnTo>
                    <a:pt x="626" y="415"/>
                  </a:lnTo>
                  <a:lnTo>
                    <a:pt x="630" y="386"/>
                  </a:lnTo>
                  <a:lnTo>
                    <a:pt x="633" y="355"/>
                  </a:lnTo>
                  <a:lnTo>
                    <a:pt x="632" y="324"/>
                  </a:lnTo>
                  <a:lnTo>
                    <a:pt x="632" y="324"/>
                  </a:lnTo>
                  <a:lnTo>
                    <a:pt x="629" y="289"/>
                  </a:lnTo>
                  <a:lnTo>
                    <a:pt x="623" y="256"/>
                  </a:lnTo>
                  <a:lnTo>
                    <a:pt x="614" y="227"/>
                  </a:lnTo>
                  <a:lnTo>
                    <a:pt x="602" y="199"/>
                  </a:lnTo>
                  <a:lnTo>
                    <a:pt x="589" y="173"/>
                  </a:lnTo>
                  <a:lnTo>
                    <a:pt x="574" y="150"/>
                  </a:lnTo>
                  <a:lnTo>
                    <a:pt x="556" y="128"/>
                  </a:lnTo>
                  <a:lnTo>
                    <a:pt x="536" y="107"/>
                  </a:lnTo>
                  <a:lnTo>
                    <a:pt x="515" y="89"/>
                  </a:lnTo>
                  <a:lnTo>
                    <a:pt x="491" y="73"/>
                  </a:lnTo>
                  <a:lnTo>
                    <a:pt x="466" y="58"/>
                  </a:lnTo>
                  <a:lnTo>
                    <a:pt x="440" y="43"/>
                  </a:lnTo>
                  <a:lnTo>
                    <a:pt x="412" y="32"/>
                  </a:lnTo>
                  <a:lnTo>
                    <a:pt x="382" y="20"/>
                  </a:lnTo>
                  <a:lnTo>
                    <a:pt x="351" y="9"/>
                  </a:lnTo>
                  <a:lnTo>
                    <a:pt x="320" y="0"/>
                  </a:lnTo>
                  <a:lnTo>
                    <a:pt x="289" y="27"/>
                  </a:lnTo>
                  <a:lnTo>
                    <a:pt x="289" y="27"/>
                  </a:lnTo>
                  <a:lnTo>
                    <a:pt x="271" y="39"/>
                  </a:lnTo>
                  <a:lnTo>
                    <a:pt x="257" y="52"/>
                  </a:lnTo>
                  <a:lnTo>
                    <a:pt x="226" y="80"/>
                  </a:lnTo>
                  <a:lnTo>
                    <a:pt x="164" y="139"/>
                  </a:lnTo>
                  <a:lnTo>
                    <a:pt x="133" y="169"/>
                  </a:lnTo>
                  <a:lnTo>
                    <a:pt x="100" y="196"/>
                  </a:lnTo>
                  <a:lnTo>
                    <a:pt x="84" y="209"/>
                  </a:lnTo>
                  <a:lnTo>
                    <a:pt x="66" y="221"/>
                  </a:lnTo>
                  <a:lnTo>
                    <a:pt x="47" y="231"/>
                  </a:lnTo>
                  <a:lnTo>
                    <a:pt x="28" y="24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9" name="Freeform 46">
              <a:extLst>
                <a:ext uri="{FF2B5EF4-FFF2-40B4-BE49-F238E27FC236}">
                  <a16:creationId xmlns:a16="http://schemas.microsoft.com/office/drawing/2014/main" id="{77B39049-381F-3E76-54F6-AC3CF8E5CC82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988" y="312"/>
              <a:ext cx="934" cy="1335"/>
            </a:xfrm>
            <a:custGeom>
              <a:avLst/>
              <a:gdLst>
                <a:gd name="T0" fmla="*/ 2612 w 2801"/>
                <a:gd name="T1" fmla="*/ 518 h 4005"/>
                <a:gd name="T2" fmla="*/ 2538 w 2801"/>
                <a:gd name="T3" fmla="*/ 272 h 4005"/>
                <a:gd name="T4" fmla="*/ 2470 w 2801"/>
                <a:gd name="T5" fmla="*/ 157 h 4005"/>
                <a:gd name="T6" fmla="*/ 2336 w 2801"/>
                <a:gd name="T7" fmla="*/ 31 h 4005"/>
                <a:gd name="T8" fmla="*/ 2243 w 2801"/>
                <a:gd name="T9" fmla="*/ 0 h 4005"/>
                <a:gd name="T10" fmla="*/ 2161 w 2801"/>
                <a:gd name="T11" fmla="*/ 21 h 4005"/>
                <a:gd name="T12" fmla="*/ 2083 w 2801"/>
                <a:gd name="T13" fmla="*/ 19 h 4005"/>
                <a:gd name="T14" fmla="*/ 2009 w 2801"/>
                <a:gd name="T15" fmla="*/ 8 h 4005"/>
                <a:gd name="T16" fmla="*/ 1910 w 2801"/>
                <a:gd name="T17" fmla="*/ 50 h 4005"/>
                <a:gd name="T18" fmla="*/ 1845 w 2801"/>
                <a:gd name="T19" fmla="*/ 113 h 4005"/>
                <a:gd name="T20" fmla="*/ 1807 w 2801"/>
                <a:gd name="T21" fmla="*/ 187 h 4005"/>
                <a:gd name="T22" fmla="*/ 1786 w 2801"/>
                <a:gd name="T23" fmla="*/ 280 h 4005"/>
                <a:gd name="T24" fmla="*/ 1732 w 2801"/>
                <a:gd name="T25" fmla="*/ 358 h 4005"/>
                <a:gd name="T26" fmla="*/ 1701 w 2801"/>
                <a:gd name="T27" fmla="*/ 475 h 4005"/>
                <a:gd name="T28" fmla="*/ 1702 w 2801"/>
                <a:gd name="T29" fmla="*/ 648 h 4005"/>
                <a:gd name="T30" fmla="*/ 1713 w 2801"/>
                <a:gd name="T31" fmla="*/ 907 h 4005"/>
                <a:gd name="T32" fmla="*/ 1646 w 2801"/>
                <a:gd name="T33" fmla="*/ 1112 h 4005"/>
                <a:gd name="T34" fmla="*/ 1467 w 2801"/>
                <a:gd name="T35" fmla="*/ 1408 h 4005"/>
                <a:gd name="T36" fmla="*/ 1017 w 2801"/>
                <a:gd name="T37" fmla="*/ 2020 h 4005"/>
                <a:gd name="T38" fmla="*/ 762 w 2801"/>
                <a:gd name="T39" fmla="*/ 2387 h 4005"/>
                <a:gd name="T40" fmla="*/ 506 w 2801"/>
                <a:gd name="T41" fmla="*/ 2763 h 4005"/>
                <a:gd name="T42" fmla="*/ 197 w 2801"/>
                <a:gd name="T43" fmla="*/ 3156 h 4005"/>
                <a:gd name="T44" fmla="*/ 76 w 2801"/>
                <a:gd name="T45" fmla="*/ 3351 h 4005"/>
                <a:gd name="T46" fmla="*/ 31 w 2801"/>
                <a:gd name="T47" fmla="*/ 3522 h 4005"/>
                <a:gd name="T48" fmla="*/ 147 w 2801"/>
                <a:gd name="T49" fmla="*/ 3732 h 4005"/>
                <a:gd name="T50" fmla="*/ 223 w 2801"/>
                <a:gd name="T51" fmla="*/ 3853 h 4005"/>
                <a:gd name="T52" fmla="*/ 353 w 2801"/>
                <a:gd name="T53" fmla="*/ 3989 h 4005"/>
                <a:gd name="T54" fmla="*/ 686 w 2801"/>
                <a:gd name="T55" fmla="*/ 3499 h 4005"/>
                <a:gd name="T56" fmla="*/ 1196 w 2801"/>
                <a:gd name="T57" fmla="*/ 2645 h 4005"/>
                <a:gd name="T58" fmla="*/ 1617 w 2801"/>
                <a:gd name="T59" fmla="*/ 1942 h 4005"/>
                <a:gd name="T60" fmla="*/ 1755 w 2801"/>
                <a:gd name="T61" fmla="*/ 1668 h 4005"/>
                <a:gd name="T62" fmla="*/ 1868 w 2801"/>
                <a:gd name="T63" fmla="*/ 1349 h 4005"/>
                <a:gd name="T64" fmla="*/ 1940 w 2801"/>
                <a:gd name="T65" fmla="*/ 1201 h 4005"/>
                <a:gd name="T66" fmla="*/ 2057 w 2801"/>
                <a:gd name="T67" fmla="*/ 1098 h 4005"/>
                <a:gd name="T68" fmla="*/ 2122 w 2801"/>
                <a:gd name="T69" fmla="*/ 1018 h 4005"/>
                <a:gd name="T70" fmla="*/ 2122 w 2801"/>
                <a:gd name="T71" fmla="*/ 951 h 4005"/>
                <a:gd name="T72" fmla="*/ 2185 w 2801"/>
                <a:gd name="T73" fmla="*/ 966 h 4005"/>
                <a:gd name="T74" fmla="*/ 2299 w 2801"/>
                <a:gd name="T75" fmla="*/ 1027 h 4005"/>
                <a:gd name="T76" fmla="*/ 2454 w 2801"/>
                <a:gd name="T77" fmla="*/ 1084 h 4005"/>
                <a:gd name="T78" fmla="*/ 2544 w 2801"/>
                <a:gd name="T79" fmla="*/ 1038 h 4005"/>
                <a:gd name="T80" fmla="*/ 2668 w 2801"/>
                <a:gd name="T81" fmla="*/ 917 h 4005"/>
                <a:gd name="T82" fmla="*/ 2791 w 2801"/>
                <a:gd name="T83" fmla="*/ 831 h 4005"/>
                <a:gd name="T84" fmla="*/ 2702 w 2801"/>
                <a:gd name="T85" fmla="*/ 695 h 4005"/>
                <a:gd name="T86" fmla="*/ 2346 w 2801"/>
                <a:gd name="T87" fmla="*/ 368 h 4005"/>
                <a:gd name="T88" fmla="*/ 2278 w 2801"/>
                <a:gd name="T89" fmla="*/ 312 h 4005"/>
                <a:gd name="T90" fmla="*/ 2191 w 2801"/>
                <a:gd name="T91" fmla="*/ 294 h 4005"/>
                <a:gd name="T92" fmla="*/ 2119 w 2801"/>
                <a:gd name="T93" fmla="*/ 308 h 4005"/>
                <a:gd name="T94" fmla="*/ 2080 w 2801"/>
                <a:gd name="T95" fmla="*/ 280 h 4005"/>
                <a:gd name="T96" fmla="*/ 2042 w 2801"/>
                <a:gd name="T97" fmla="*/ 294 h 4005"/>
                <a:gd name="T98" fmla="*/ 1995 w 2801"/>
                <a:gd name="T99" fmla="*/ 376 h 4005"/>
                <a:gd name="T100" fmla="*/ 1930 w 2801"/>
                <a:gd name="T101" fmla="*/ 417 h 4005"/>
                <a:gd name="T102" fmla="*/ 1937 w 2801"/>
                <a:gd name="T103" fmla="*/ 358 h 4005"/>
                <a:gd name="T104" fmla="*/ 1941 w 2801"/>
                <a:gd name="T105" fmla="*/ 306 h 4005"/>
                <a:gd name="T106" fmla="*/ 1989 w 2801"/>
                <a:gd name="T107" fmla="*/ 294 h 4005"/>
                <a:gd name="T108" fmla="*/ 2024 w 2801"/>
                <a:gd name="T109" fmla="*/ 229 h 4005"/>
                <a:gd name="T110" fmla="*/ 2003 w 2801"/>
                <a:gd name="T111" fmla="*/ 158 h 4005"/>
                <a:gd name="T112" fmla="*/ 2073 w 2801"/>
                <a:gd name="T113" fmla="*/ 188 h 4005"/>
                <a:gd name="T114" fmla="*/ 2139 w 2801"/>
                <a:gd name="T115" fmla="*/ 167 h 4005"/>
                <a:gd name="T116" fmla="*/ 2209 w 2801"/>
                <a:gd name="T117" fmla="*/ 181 h 4005"/>
                <a:gd name="T118" fmla="*/ 2319 w 2801"/>
                <a:gd name="T119" fmla="*/ 243 h 4005"/>
                <a:gd name="T120" fmla="*/ 2368 w 2801"/>
                <a:gd name="T121" fmla="*/ 324 h 40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2801" h="4005">
                  <a:moveTo>
                    <a:pt x="2650" y="615"/>
                  </a:moveTo>
                  <a:lnTo>
                    <a:pt x="2650" y="615"/>
                  </a:lnTo>
                  <a:lnTo>
                    <a:pt x="2638" y="592"/>
                  </a:lnTo>
                  <a:lnTo>
                    <a:pt x="2630" y="567"/>
                  </a:lnTo>
                  <a:lnTo>
                    <a:pt x="2621" y="543"/>
                  </a:lnTo>
                  <a:lnTo>
                    <a:pt x="2612" y="518"/>
                  </a:lnTo>
                  <a:lnTo>
                    <a:pt x="2599" y="469"/>
                  </a:lnTo>
                  <a:lnTo>
                    <a:pt x="2585" y="419"/>
                  </a:lnTo>
                  <a:lnTo>
                    <a:pt x="2572" y="370"/>
                  </a:lnTo>
                  <a:lnTo>
                    <a:pt x="2557" y="321"/>
                  </a:lnTo>
                  <a:lnTo>
                    <a:pt x="2548" y="296"/>
                  </a:lnTo>
                  <a:lnTo>
                    <a:pt x="2538" y="272"/>
                  </a:lnTo>
                  <a:lnTo>
                    <a:pt x="2528" y="249"/>
                  </a:lnTo>
                  <a:lnTo>
                    <a:pt x="2514" y="225"/>
                  </a:lnTo>
                  <a:lnTo>
                    <a:pt x="2514" y="225"/>
                  </a:lnTo>
                  <a:lnTo>
                    <a:pt x="2501" y="203"/>
                  </a:lnTo>
                  <a:lnTo>
                    <a:pt x="2486" y="181"/>
                  </a:lnTo>
                  <a:lnTo>
                    <a:pt x="2470" y="157"/>
                  </a:lnTo>
                  <a:lnTo>
                    <a:pt x="2451" y="133"/>
                  </a:lnTo>
                  <a:lnTo>
                    <a:pt x="2430" y="111"/>
                  </a:lnTo>
                  <a:lnTo>
                    <a:pt x="2408" y="87"/>
                  </a:lnTo>
                  <a:lnTo>
                    <a:pt x="2384" y="67"/>
                  </a:lnTo>
                  <a:lnTo>
                    <a:pt x="2361" y="47"/>
                  </a:lnTo>
                  <a:lnTo>
                    <a:pt x="2336" y="31"/>
                  </a:lnTo>
                  <a:lnTo>
                    <a:pt x="2309" y="18"/>
                  </a:lnTo>
                  <a:lnTo>
                    <a:pt x="2296" y="12"/>
                  </a:lnTo>
                  <a:lnTo>
                    <a:pt x="2283" y="8"/>
                  </a:lnTo>
                  <a:lnTo>
                    <a:pt x="2269" y="5"/>
                  </a:lnTo>
                  <a:lnTo>
                    <a:pt x="2256" y="2"/>
                  </a:lnTo>
                  <a:lnTo>
                    <a:pt x="2243" y="0"/>
                  </a:lnTo>
                  <a:lnTo>
                    <a:pt x="2228" y="0"/>
                  </a:lnTo>
                  <a:lnTo>
                    <a:pt x="2215" y="2"/>
                  </a:lnTo>
                  <a:lnTo>
                    <a:pt x="2201" y="5"/>
                  </a:lnTo>
                  <a:lnTo>
                    <a:pt x="2188" y="8"/>
                  </a:lnTo>
                  <a:lnTo>
                    <a:pt x="2175" y="13"/>
                  </a:lnTo>
                  <a:lnTo>
                    <a:pt x="2161" y="21"/>
                  </a:lnTo>
                  <a:lnTo>
                    <a:pt x="2148" y="30"/>
                  </a:lnTo>
                  <a:lnTo>
                    <a:pt x="2114" y="46"/>
                  </a:lnTo>
                  <a:lnTo>
                    <a:pt x="2114" y="46"/>
                  </a:lnTo>
                  <a:lnTo>
                    <a:pt x="2104" y="36"/>
                  </a:lnTo>
                  <a:lnTo>
                    <a:pt x="2094" y="27"/>
                  </a:lnTo>
                  <a:lnTo>
                    <a:pt x="2083" y="19"/>
                  </a:lnTo>
                  <a:lnTo>
                    <a:pt x="2073" y="15"/>
                  </a:lnTo>
                  <a:lnTo>
                    <a:pt x="2061" y="11"/>
                  </a:lnTo>
                  <a:lnTo>
                    <a:pt x="2048" y="8"/>
                  </a:lnTo>
                  <a:lnTo>
                    <a:pt x="2036" y="6"/>
                  </a:lnTo>
                  <a:lnTo>
                    <a:pt x="2023" y="6"/>
                  </a:lnTo>
                  <a:lnTo>
                    <a:pt x="2009" y="8"/>
                  </a:lnTo>
                  <a:lnTo>
                    <a:pt x="1996" y="11"/>
                  </a:lnTo>
                  <a:lnTo>
                    <a:pt x="1981" y="15"/>
                  </a:lnTo>
                  <a:lnTo>
                    <a:pt x="1968" y="19"/>
                  </a:lnTo>
                  <a:lnTo>
                    <a:pt x="1953" y="25"/>
                  </a:lnTo>
                  <a:lnTo>
                    <a:pt x="1940" y="33"/>
                  </a:lnTo>
                  <a:lnTo>
                    <a:pt x="1910" y="50"/>
                  </a:lnTo>
                  <a:lnTo>
                    <a:pt x="1910" y="50"/>
                  </a:lnTo>
                  <a:lnTo>
                    <a:pt x="1896" y="61"/>
                  </a:lnTo>
                  <a:lnTo>
                    <a:pt x="1881" y="73"/>
                  </a:lnTo>
                  <a:lnTo>
                    <a:pt x="1868" y="84"/>
                  </a:lnTo>
                  <a:lnTo>
                    <a:pt x="1856" y="98"/>
                  </a:lnTo>
                  <a:lnTo>
                    <a:pt x="1845" y="113"/>
                  </a:lnTo>
                  <a:lnTo>
                    <a:pt x="1835" y="127"/>
                  </a:lnTo>
                  <a:lnTo>
                    <a:pt x="1826" y="142"/>
                  </a:lnTo>
                  <a:lnTo>
                    <a:pt x="1817" y="160"/>
                  </a:lnTo>
                  <a:lnTo>
                    <a:pt x="1817" y="160"/>
                  </a:lnTo>
                  <a:lnTo>
                    <a:pt x="1811" y="173"/>
                  </a:lnTo>
                  <a:lnTo>
                    <a:pt x="1807" y="187"/>
                  </a:lnTo>
                  <a:lnTo>
                    <a:pt x="1803" y="212"/>
                  </a:lnTo>
                  <a:lnTo>
                    <a:pt x="1798" y="238"/>
                  </a:lnTo>
                  <a:lnTo>
                    <a:pt x="1795" y="252"/>
                  </a:lnTo>
                  <a:lnTo>
                    <a:pt x="1791" y="266"/>
                  </a:lnTo>
                  <a:lnTo>
                    <a:pt x="1791" y="266"/>
                  </a:lnTo>
                  <a:lnTo>
                    <a:pt x="1786" y="280"/>
                  </a:lnTo>
                  <a:lnTo>
                    <a:pt x="1780" y="293"/>
                  </a:lnTo>
                  <a:lnTo>
                    <a:pt x="1773" y="305"/>
                  </a:lnTo>
                  <a:lnTo>
                    <a:pt x="1766" y="315"/>
                  </a:lnTo>
                  <a:lnTo>
                    <a:pt x="1748" y="336"/>
                  </a:lnTo>
                  <a:lnTo>
                    <a:pt x="1732" y="358"/>
                  </a:lnTo>
                  <a:lnTo>
                    <a:pt x="1732" y="358"/>
                  </a:lnTo>
                  <a:lnTo>
                    <a:pt x="1724" y="371"/>
                  </a:lnTo>
                  <a:lnTo>
                    <a:pt x="1718" y="385"/>
                  </a:lnTo>
                  <a:lnTo>
                    <a:pt x="1714" y="398"/>
                  </a:lnTo>
                  <a:lnTo>
                    <a:pt x="1710" y="413"/>
                  </a:lnTo>
                  <a:lnTo>
                    <a:pt x="1704" y="444"/>
                  </a:lnTo>
                  <a:lnTo>
                    <a:pt x="1701" y="475"/>
                  </a:lnTo>
                  <a:lnTo>
                    <a:pt x="1701" y="475"/>
                  </a:lnTo>
                  <a:lnTo>
                    <a:pt x="1698" y="503"/>
                  </a:lnTo>
                  <a:lnTo>
                    <a:pt x="1698" y="533"/>
                  </a:lnTo>
                  <a:lnTo>
                    <a:pt x="1698" y="561"/>
                  </a:lnTo>
                  <a:lnTo>
                    <a:pt x="1699" y="590"/>
                  </a:lnTo>
                  <a:lnTo>
                    <a:pt x="1702" y="648"/>
                  </a:lnTo>
                  <a:lnTo>
                    <a:pt x="1708" y="706"/>
                  </a:lnTo>
                  <a:lnTo>
                    <a:pt x="1713" y="763"/>
                  </a:lnTo>
                  <a:lnTo>
                    <a:pt x="1715" y="821"/>
                  </a:lnTo>
                  <a:lnTo>
                    <a:pt x="1715" y="849"/>
                  </a:lnTo>
                  <a:lnTo>
                    <a:pt x="1714" y="879"/>
                  </a:lnTo>
                  <a:lnTo>
                    <a:pt x="1713" y="907"/>
                  </a:lnTo>
                  <a:lnTo>
                    <a:pt x="1708" y="936"/>
                  </a:lnTo>
                  <a:lnTo>
                    <a:pt x="1701" y="984"/>
                  </a:lnTo>
                  <a:lnTo>
                    <a:pt x="1701" y="984"/>
                  </a:lnTo>
                  <a:lnTo>
                    <a:pt x="1684" y="1027"/>
                  </a:lnTo>
                  <a:lnTo>
                    <a:pt x="1667" y="1069"/>
                  </a:lnTo>
                  <a:lnTo>
                    <a:pt x="1646" y="1112"/>
                  </a:lnTo>
                  <a:lnTo>
                    <a:pt x="1624" y="1155"/>
                  </a:lnTo>
                  <a:lnTo>
                    <a:pt x="1602" y="1198"/>
                  </a:lnTo>
                  <a:lnTo>
                    <a:pt x="1577" y="1241"/>
                  </a:lnTo>
                  <a:lnTo>
                    <a:pt x="1550" y="1282"/>
                  </a:lnTo>
                  <a:lnTo>
                    <a:pt x="1524" y="1325"/>
                  </a:lnTo>
                  <a:lnTo>
                    <a:pt x="1467" y="1408"/>
                  </a:lnTo>
                  <a:lnTo>
                    <a:pt x="1411" y="1488"/>
                  </a:lnTo>
                  <a:lnTo>
                    <a:pt x="1301" y="1639"/>
                  </a:lnTo>
                  <a:lnTo>
                    <a:pt x="1301" y="1639"/>
                  </a:lnTo>
                  <a:lnTo>
                    <a:pt x="1206" y="1768"/>
                  </a:lnTo>
                  <a:lnTo>
                    <a:pt x="1112" y="1895"/>
                  </a:lnTo>
                  <a:lnTo>
                    <a:pt x="1017" y="2020"/>
                  </a:lnTo>
                  <a:lnTo>
                    <a:pt x="920" y="2145"/>
                  </a:lnTo>
                  <a:lnTo>
                    <a:pt x="920" y="2145"/>
                  </a:lnTo>
                  <a:lnTo>
                    <a:pt x="878" y="2204"/>
                  </a:lnTo>
                  <a:lnTo>
                    <a:pt x="838" y="2264"/>
                  </a:lnTo>
                  <a:lnTo>
                    <a:pt x="800" y="2325"/>
                  </a:lnTo>
                  <a:lnTo>
                    <a:pt x="762" y="2387"/>
                  </a:lnTo>
                  <a:lnTo>
                    <a:pt x="686" y="2510"/>
                  </a:lnTo>
                  <a:lnTo>
                    <a:pt x="648" y="2571"/>
                  </a:lnTo>
                  <a:lnTo>
                    <a:pt x="608" y="2630"/>
                  </a:lnTo>
                  <a:lnTo>
                    <a:pt x="608" y="2630"/>
                  </a:lnTo>
                  <a:lnTo>
                    <a:pt x="558" y="2696"/>
                  </a:lnTo>
                  <a:lnTo>
                    <a:pt x="506" y="2763"/>
                  </a:lnTo>
                  <a:lnTo>
                    <a:pt x="453" y="2828"/>
                  </a:lnTo>
                  <a:lnTo>
                    <a:pt x="400" y="2893"/>
                  </a:lnTo>
                  <a:lnTo>
                    <a:pt x="348" y="2957"/>
                  </a:lnTo>
                  <a:lnTo>
                    <a:pt x="295" y="3022"/>
                  </a:lnTo>
                  <a:lnTo>
                    <a:pt x="245" y="3088"/>
                  </a:lnTo>
                  <a:lnTo>
                    <a:pt x="197" y="3156"/>
                  </a:lnTo>
                  <a:lnTo>
                    <a:pt x="197" y="3156"/>
                  </a:lnTo>
                  <a:lnTo>
                    <a:pt x="171" y="3193"/>
                  </a:lnTo>
                  <a:lnTo>
                    <a:pt x="144" y="3232"/>
                  </a:lnTo>
                  <a:lnTo>
                    <a:pt x="121" y="3272"/>
                  </a:lnTo>
                  <a:lnTo>
                    <a:pt x="99" y="3310"/>
                  </a:lnTo>
                  <a:lnTo>
                    <a:pt x="76" y="3351"/>
                  </a:lnTo>
                  <a:lnTo>
                    <a:pt x="54" y="3391"/>
                  </a:lnTo>
                  <a:lnTo>
                    <a:pt x="14" y="3474"/>
                  </a:lnTo>
                  <a:lnTo>
                    <a:pt x="0" y="3495"/>
                  </a:lnTo>
                  <a:lnTo>
                    <a:pt x="0" y="3495"/>
                  </a:lnTo>
                  <a:lnTo>
                    <a:pt x="16" y="3507"/>
                  </a:lnTo>
                  <a:lnTo>
                    <a:pt x="31" y="3522"/>
                  </a:lnTo>
                  <a:lnTo>
                    <a:pt x="44" y="3539"/>
                  </a:lnTo>
                  <a:lnTo>
                    <a:pt x="57" y="3557"/>
                  </a:lnTo>
                  <a:lnTo>
                    <a:pt x="70" y="3576"/>
                  </a:lnTo>
                  <a:lnTo>
                    <a:pt x="82" y="3598"/>
                  </a:lnTo>
                  <a:lnTo>
                    <a:pt x="106" y="3641"/>
                  </a:lnTo>
                  <a:lnTo>
                    <a:pt x="147" y="3732"/>
                  </a:lnTo>
                  <a:lnTo>
                    <a:pt x="169" y="3774"/>
                  </a:lnTo>
                  <a:lnTo>
                    <a:pt x="180" y="3794"/>
                  </a:lnTo>
                  <a:lnTo>
                    <a:pt x="192" y="3813"/>
                  </a:lnTo>
                  <a:lnTo>
                    <a:pt x="192" y="3813"/>
                  </a:lnTo>
                  <a:lnTo>
                    <a:pt x="205" y="3832"/>
                  </a:lnTo>
                  <a:lnTo>
                    <a:pt x="223" y="3853"/>
                  </a:lnTo>
                  <a:lnTo>
                    <a:pt x="261" y="3900"/>
                  </a:lnTo>
                  <a:lnTo>
                    <a:pt x="304" y="3952"/>
                  </a:lnTo>
                  <a:lnTo>
                    <a:pt x="323" y="3979"/>
                  </a:lnTo>
                  <a:lnTo>
                    <a:pt x="342" y="4005"/>
                  </a:lnTo>
                  <a:lnTo>
                    <a:pt x="353" y="3989"/>
                  </a:lnTo>
                  <a:lnTo>
                    <a:pt x="353" y="3989"/>
                  </a:lnTo>
                  <a:lnTo>
                    <a:pt x="412" y="3911"/>
                  </a:lnTo>
                  <a:lnTo>
                    <a:pt x="469" y="3829"/>
                  </a:lnTo>
                  <a:lnTo>
                    <a:pt x="525" y="3748"/>
                  </a:lnTo>
                  <a:lnTo>
                    <a:pt x="580" y="3666"/>
                  </a:lnTo>
                  <a:lnTo>
                    <a:pt x="633" y="3584"/>
                  </a:lnTo>
                  <a:lnTo>
                    <a:pt x="686" y="3499"/>
                  </a:lnTo>
                  <a:lnTo>
                    <a:pt x="790" y="3331"/>
                  </a:lnTo>
                  <a:lnTo>
                    <a:pt x="892" y="3161"/>
                  </a:lnTo>
                  <a:lnTo>
                    <a:pt x="992" y="2989"/>
                  </a:lnTo>
                  <a:lnTo>
                    <a:pt x="1094" y="2818"/>
                  </a:lnTo>
                  <a:lnTo>
                    <a:pt x="1196" y="2645"/>
                  </a:lnTo>
                  <a:lnTo>
                    <a:pt x="1196" y="2645"/>
                  </a:lnTo>
                  <a:lnTo>
                    <a:pt x="1267" y="2528"/>
                  </a:lnTo>
                  <a:lnTo>
                    <a:pt x="1337" y="2412"/>
                  </a:lnTo>
                  <a:lnTo>
                    <a:pt x="1410" y="2295"/>
                  </a:lnTo>
                  <a:lnTo>
                    <a:pt x="1481" y="2179"/>
                  </a:lnTo>
                  <a:lnTo>
                    <a:pt x="1550" y="2060"/>
                  </a:lnTo>
                  <a:lnTo>
                    <a:pt x="1617" y="1942"/>
                  </a:lnTo>
                  <a:lnTo>
                    <a:pt x="1649" y="1881"/>
                  </a:lnTo>
                  <a:lnTo>
                    <a:pt x="1682" y="1821"/>
                  </a:lnTo>
                  <a:lnTo>
                    <a:pt x="1713" y="1759"/>
                  </a:lnTo>
                  <a:lnTo>
                    <a:pt x="1742" y="1697"/>
                  </a:lnTo>
                  <a:lnTo>
                    <a:pt x="1742" y="1697"/>
                  </a:lnTo>
                  <a:lnTo>
                    <a:pt x="1755" y="1668"/>
                  </a:lnTo>
                  <a:lnTo>
                    <a:pt x="1767" y="1637"/>
                  </a:lnTo>
                  <a:lnTo>
                    <a:pt x="1791" y="1575"/>
                  </a:lnTo>
                  <a:lnTo>
                    <a:pt x="1811" y="1510"/>
                  </a:lnTo>
                  <a:lnTo>
                    <a:pt x="1834" y="1445"/>
                  </a:lnTo>
                  <a:lnTo>
                    <a:pt x="1856" y="1380"/>
                  </a:lnTo>
                  <a:lnTo>
                    <a:pt x="1868" y="1349"/>
                  </a:lnTo>
                  <a:lnTo>
                    <a:pt x="1879" y="1318"/>
                  </a:lnTo>
                  <a:lnTo>
                    <a:pt x="1893" y="1287"/>
                  </a:lnTo>
                  <a:lnTo>
                    <a:pt x="1907" y="1257"/>
                  </a:lnTo>
                  <a:lnTo>
                    <a:pt x="1922" y="1229"/>
                  </a:lnTo>
                  <a:lnTo>
                    <a:pt x="1940" y="1201"/>
                  </a:lnTo>
                  <a:lnTo>
                    <a:pt x="1940" y="1201"/>
                  </a:lnTo>
                  <a:lnTo>
                    <a:pt x="1953" y="1185"/>
                  </a:lnTo>
                  <a:lnTo>
                    <a:pt x="1968" y="1169"/>
                  </a:lnTo>
                  <a:lnTo>
                    <a:pt x="1984" y="1154"/>
                  </a:lnTo>
                  <a:lnTo>
                    <a:pt x="2002" y="1139"/>
                  </a:lnTo>
                  <a:lnTo>
                    <a:pt x="2039" y="1112"/>
                  </a:lnTo>
                  <a:lnTo>
                    <a:pt x="2057" y="1098"/>
                  </a:lnTo>
                  <a:lnTo>
                    <a:pt x="2074" y="1083"/>
                  </a:lnTo>
                  <a:lnTo>
                    <a:pt x="2091" y="1068"/>
                  </a:lnTo>
                  <a:lnTo>
                    <a:pt x="2104" y="1052"/>
                  </a:lnTo>
                  <a:lnTo>
                    <a:pt x="2114" y="1035"/>
                  </a:lnTo>
                  <a:lnTo>
                    <a:pt x="2119" y="1027"/>
                  </a:lnTo>
                  <a:lnTo>
                    <a:pt x="2122" y="1018"/>
                  </a:lnTo>
                  <a:lnTo>
                    <a:pt x="2125" y="1007"/>
                  </a:lnTo>
                  <a:lnTo>
                    <a:pt x="2126" y="997"/>
                  </a:lnTo>
                  <a:lnTo>
                    <a:pt x="2126" y="987"/>
                  </a:lnTo>
                  <a:lnTo>
                    <a:pt x="2126" y="976"/>
                  </a:lnTo>
                  <a:lnTo>
                    <a:pt x="2125" y="964"/>
                  </a:lnTo>
                  <a:lnTo>
                    <a:pt x="2122" y="951"/>
                  </a:lnTo>
                  <a:lnTo>
                    <a:pt x="2117" y="939"/>
                  </a:lnTo>
                  <a:lnTo>
                    <a:pt x="2111" y="926"/>
                  </a:lnTo>
                  <a:lnTo>
                    <a:pt x="2148" y="939"/>
                  </a:lnTo>
                  <a:lnTo>
                    <a:pt x="2148" y="939"/>
                  </a:lnTo>
                  <a:lnTo>
                    <a:pt x="2167" y="951"/>
                  </a:lnTo>
                  <a:lnTo>
                    <a:pt x="2185" y="966"/>
                  </a:lnTo>
                  <a:lnTo>
                    <a:pt x="2219" y="991"/>
                  </a:lnTo>
                  <a:lnTo>
                    <a:pt x="2237" y="1003"/>
                  </a:lnTo>
                  <a:lnTo>
                    <a:pt x="2256" y="1013"/>
                  </a:lnTo>
                  <a:lnTo>
                    <a:pt x="2277" y="1022"/>
                  </a:lnTo>
                  <a:lnTo>
                    <a:pt x="2299" y="1027"/>
                  </a:lnTo>
                  <a:lnTo>
                    <a:pt x="2299" y="1027"/>
                  </a:lnTo>
                  <a:lnTo>
                    <a:pt x="2349" y="1037"/>
                  </a:lnTo>
                  <a:lnTo>
                    <a:pt x="2373" y="1041"/>
                  </a:lnTo>
                  <a:lnTo>
                    <a:pt x="2393" y="1049"/>
                  </a:lnTo>
                  <a:lnTo>
                    <a:pt x="2414" y="1058"/>
                  </a:lnTo>
                  <a:lnTo>
                    <a:pt x="2435" y="1068"/>
                  </a:lnTo>
                  <a:lnTo>
                    <a:pt x="2454" y="1084"/>
                  </a:lnTo>
                  <a:lnTo>
                    <a:pt x="2473" y="1103"/>
                  </a:lnTo>
                  <a:lnTo>
                    <a:pt x="2501" y="1103"/>
                  </a:lnTo>
                  <a:lnTo>
                    <a:pt x="2501" y="1103"/>
                  </a:lnTo>
                  <a:lnTo>
                    <a:pt x="2514" y="1080"/>
                  </a:lnTo>
                  <a:lnTo>
                    <a:pt x="2529" y="1059"/>
                  </a:lnTo>
                  <a:lnTo>
                    <a:pt x="2544" y="1038"/>
                  </a:lnTo>
                  <a:lnTo>
                    <a:pt x="2560" y="1021"/>
                  </a:lnTo>
                  <a:lnTo>
                    <a:pt x="2576" y="1001"/>
                  </a:lnTo>
                  <a:lnTo>
                    <a:pt x="2594" y="984"/>
                  </a:lnTo>
                  <a:lnTo>
                    <a:pt x="2631" y="950"/>
                  </a:lnTo>
                  <a:lnTo>
                    <a:pt x="2631" y="950"/>
                  </a:lnTo>
                  <a:lnTo>
                    <a:pt x="2668" y="917"/>
                  </a:lnTo>
                  <a:lnTo>
                    <a:pt x="2706" y="882"/>
                  </a:lnTo>
                  <a:lnTo>
                    <a:pt x="2726" y="865"/>
                  </a:lnTo>
                  <a:lnTo>
                    <a:pt x="2746" y="851"/>
                  </a:lnTo>
                  <a:lnTo>
                    <a:pt x="2768" y="840"/>
                  </a:lnTo>
                  <a:lnTo>
                    <a:pt x="2779" y="836"/>
                  </a:lnTo>
                  <a:lnTo>
                    <a:pt x="2791" y="831"/>
                  </a:lnTo>
                  <a:lnTo>
                    <a:pt x="2801" y="817"/>
                  </a:lnTo>
                  <a:lnTo>
                    <a:pt x="2801" y="817"/>
                  </a:lnTo>
                  <a:lnTo>
                    <a:pt x="2783" y="790"/>
                  </a:lnTo>
                  <a:lnTo>
                    <a:pt x="2762" y="766"/>
                  </a:lnTo>
                  <a:lnTo>
                    <a:pt x="2723" y="719"/>
                  </a:lnTo>
                  <a:lnTo>
                    <a:pt x="2702" y="695"/>
                  </a:lnTo>
                  <a:lnTo>
                    <a:pt x="2683" y="670"/>
                  </a:lnTo>
                  <a:lnTo>
                    <a:pt x="2665" y="644"/>
                  </a:lnTo>
                  <a:lnTo>
                    <a:pt x="2650" y="615"/>
                  </a:lnTo>
                  <a:lnTo>
                    <a:pt x="2650" y="615"/>
                  </a:lnTo>
                  <a:close/>
                  <a:moveTo>
                    <a:pt x="2346" y="368"/>
                  </a:moveTo>
                  <a:lnTo>
                    <a:pt x="2346" y="368"/>
                  </a:lnTo>
                  <a:lnTo>
                    <a:pt x="2337" y="358"/>
                  </a:lnTo>
                  <a:lnTo>
                    <a:pt x="2327" y="348"/>
                  </a:lnTo>
                  <a:lnTo>
                    <a:pt x="2315" y="337"/>
                  </a:lnTo>
                  <a:lnTo>
                    <a:pt x="2303" y="328"/>
                  </a:lnTo>
                  <a:lnTo>
                    <a:pt x="2291" y="320"/>
                  </a:lnTo>
                  <a:lnTo>
                    <a:pt x="2278" y="312"/>
                  </a:lnTo>
                  <a:lnTo>
                    <a:pt x="2263" y="306"/>
                  </a:lnTo>
                  <a:lnTo>
                    <a:pt x="2249" y="300"/>
                  </a:lnTo>
                  <a:lnTo>
                    <a:pt x="2235" y="297"/>
                  </a:lnTo>
                  <a:lnTo>
                    <a:pt x="2221" y="294"/>
                  </a:lnTo>
                  <a:lnTo>
                    <a:pt x="2206" y="293"/>
                  </a:lnTo>
                  <a:lnTo>
                    <a:pt x="2191" y="294"/>
                  </a:lnTo>
                  <a:lnTo>
                    <a:pt x="2178" y="296"/>
                  </a:lnTo>
                  <a:lnTo>
                    <a:pt x="2163" y="300"/>
                  </a:lnTo>
                  <a:lnTo>
                    <a:pt x="2150" y="308"/>
                  </a:lnTo>
                  <a:lnTo>
                    <a:pt x="2138" y="317"/>
                  </a:lnTo>
                  <a:lnTo>
                    <a:pt x="2119" y="308"/>
                  </a:lnTo>
                  <a:lnTo>
                    <a:pt x="2119" y="308"/>
                  </a:lnTo>
                  <a:lnTo>
                    <a:pt x="2111" y="296"/>
                  </a:lnTo>
                  <a:lnTo>
                    <a:pt x="2107" y="292"/>
                  </a:lnTo>
                  <a:lnTo>
                    <a:pt x="2101" y="287"/>
                  </a:lnTo>
                  <a:lnTo>
                    <a:pt x="2095" y="284"/>
                  </a:lnTo>
                  <a:lnTo>
                    <a:pt x="2088" y="283"/>
                  </a:lnTo>
                  <a:lnTo>
                    <a:pt x="2080" y="280"/>
                  </a:lnTo>
                  <a:lnTo>
                    <a:pt x="2073" y="280"/>
                  </a:lnTo>
                  <a:lnTo>
                    <a:pt x="2073" y="280"/>
                  </a:lnTo>
                  <a:lnTo>
                    <a:pt x="2067" y="280"/>
                  </a:lnTo>
                  <a:lnTo>
                    <a:pt x="2061" y="281"/>
                  </a:lnTo>
                  <a:lnTo>
                    <a:pt x="2051" y="287"/>
                  </a:lnTo>
                  <a:lnTo>
                    <a:pt x="2042" y="294"/>
                  </a:lnTo>
                  <a:lnTo>
                    <a:pt x="2033" y="303"/>
                  </a:lnTo>
                  <a:lnTo>
                    <a:pt x="2027" y="314"/>
                  </a:lnTo>
                  <a:lnTo>
                    <a:pt x="2021" y="326"/>
                  </a:lnTo>
                  <a:lnTo>
                    <a:pt x="2009" y="348"/>
                  </a:lnTo>
                  <a:lnTo>
                    <a:pt x="2009" y="348"/>
                  </a:lnTo>
                  <a:lnTo>
                    <a:pt x="1995" y="376"/>
                  </a:lnTo>
                  <a:lnTo>
                    <a:pt x="1977" y="399"/>
                  </a:lnTo>
                  <a:lnTo>
                    <a:pt x="1959" y="422"/>
                  </a:lnTo>
                  <a:lnTo>
                    <a:pt x="1937" y="444"/>
                  </a:lnTo>
                  <a:lnTo>
                    <a:pt x="1922" y="425"/>
                  </a:lnTo>
                  <a:lnTo>
                    <a:pt x="1922" y="425"/>
                  </a:lnTo>
                  <a:lnTo>
                    <a:pt x="1930" y="417"/>
                  </a:lnTo>
                  <a:lnTo>
                    <a:pt x="1937" y="408"/>
                  </a:lnTo>
                  <a:lnTo>
                    <a:pt x="1943" y="399"/>
                  </a:lnTo>
                  <a:lnTo>
                    <a:pt x="1946" y="391"/>
                  </a:lnTo>
                  <a:lnTo>
                    <a:pt x="1946" y="380"/>
                  </a:lnTo>
                  <a:lnTo>
                    <a:pt x="1943" y="370"/>
                  </a:lnTo>
                  <a:lnTo>
                    <a:pt x="1937" y="358"/>
                  </a:lnTo>
                  <a:lnTo>
                    <a:pt x="1927" y="348"/>
                  </a:lnTo>
                  <a:lnTo>
                    <a:pt x="1919" y="297"/>
                  </a:lnTo>
                  <a:lnTo>
                    <a:pt x="1919" y="297"/>
                  </a:lnTo>
                  <a:lnTo>
                    <a:pt x="1927" y="300"/>
                  </a:lnTo>
                  <a:lnTo>
                    <a:pt x="1934" y="303"/>
                  </a:lnTo>
                  <a:lnTo>
                    <a:pt x="1941" y="306"/>
                  </a:lnTo>
                  <a:lnTo>
                    <a:pt x="1950" y="306"/>
                  </a:lnTo>
                  <a:lnTo>
                    <a:pt x="1959" y="305"/>
                  </a:lnTo>
                  <a:lnTo>
                    <a:pt x="1969" y="303"/>
                  </a:lnTo>
                  <a:lnTo>
                    <a:pt x="1978" y="300"/>
                  </a:lnTo>
                  <a:lnTo>
                    <a:pt x="1989" y="294"/>
                  </a:lnTo>
                  <a:lnTo>
                    <a:pt x="1989" y="294"/>
                  </a:lnTo>
                  <a:lnTo>
                    <a:pt x="2002" y="286"/>
                  </a:lnTo>
                  <a:lnTo>
                    <a:pt x="2012" y="275"/>
                  </a:lnTo>
                  <a:lnTo>
                    <a:pt x="2020" y="263"/>
                  </a:lnTo>
                  <a:lnTo>
                    <a:pt x="2024" y="250"/>
                  </a:lnTo>
                  <a:lnTo>
                    <a:pt x="2026" y="235"/>
                  </a:lnTo>
                  <a:lnTo>
                    <a:pt x="2024" y="229"/>
                  </a:lnTo>
                  <a:lnTo>
                    <a:pt x="2023" y="222"/>
                  </a:lnTo>
                  <a:lnTo>
                    <a:pt x="2020" y="215"/>
                  </a:lnTo>
                  <a:lnTo>
                    <a:pt x="2017" y="209"/>
                  </a:lnTo>
                  <a:lnTo>
                    <a:pt x="2012" y="203"/>
                  </a:lnTo>
                  <a:lnTo>
                    <a:pt x="2008" y="197"/>
                  </a:lnTo>
                  <a:lnTo>
                    <a:pt x="2003" y="158"/>
                  </a:lnTo>
                  <a:lnTo>
                    <a:pt x="2003" y="158"/>
                  </a:lnTo>
                  <a:lnTo>
                    <a:pt x="2017" y="166"/>
                  </a:lnTo>
                  <a:lnTo>
                    <a:pt x="2030" y="173"/>
                  </a:lnTo>
                  <a:lnTo>
                    <a:pt x="2043" y="181"/>
                  </a:lnTo>
                  <a:lnTo>
                    <a:pt x="2058" y="185"/>
                  </a:lnTo>
                  <a:lnTo>
                    <a:pt x="2073" y="188"/>
                  </a:lnTo>
                  <a:lnTo>
                    <a:pt x="2086" y="188"/>
                  </a:lnTo>
                  <a:lnTo>
                    <a:pt x="2101" y="188"/>
                  </a:lnTo>
                  <a:lnTo>
                    <a:pt x="2114" y="184"/>
                  </a:lnTo>
                  <a:lnTo>
                    <a:pt x="2114" y="184"/>
                  </a:lnTo>
                  <a:lnTo>
                    <a:pt x="2129" y="175"/>
                  </a:lnTo>
                  <a:lnTo>
                    <a:pt x="2139" y="167"/>
                  </a:lnTo>
                  <a:lnTo>
                    <a:pt x="2145" y="158"/>
                  </a:lnTo>
                  <a:lnTo>
                    <a:pt x="2150" y="148"/>
                  </a:lnTo>
                  <a:lnTo>
                    <a:pt x="2176" y="157"/>
                  </a:lnTo>
                  <a:lnTo>
                    <a:pt x="2176" y="157"/>
                  </a:lnTo>
                  <a:lnTo>
                    <a:pt x="2192" y="170"/>
                  </a:lnTo>
                  <a:lnTo>
                    <a:pt x="2209" y="181"/>
                  </a:lnTo>
                  <a:lnTo>
                    <a:pt x="2228" y="189"/>
                  </a:lnTo>
                  <a:lnTo>
                    <a:pt x="2247" y="198"/>
                  </a:lnTo>
                  <a:lnTo>
                    <a:pt x="2266" y="207"/>
                  </a:lnTo>
                  <a:lnTo>
                    <a:pt x="2286" y="218"/>
                  </a:lnTo>
                  <a:lnTo>
                    <a:pt x="2303" y="229"/>
                  </a:lnTo>
                  <a:lnTo>
                    <a:pt x="2319" y="243"/>
                  </a:lnTo>
                  <a:lnTo>
                    <a:pt x="2319" y="243"/>
                  </a:lnTo>
                  <a:lnTo>
                    <a:pt x="2331" y="256"/>
                  </a:lnTo>
                  <a:lnTo>
                    <a:pt x="2342" y="269"/>
                  </a:lnTo>
                  <a:lnTo>
                    <a:pt x="2349" y="283"/>
                  </a:lnTo>
                  <a:lnTo>
                    <a:pt x="2356" y="296"/>
                  </a:lnTo>
                  <a:lnTo>
                    <a:pt x="2368" y="324"/>
                  </a:lnTo>
                  <a:lnTo>
                    <a:pt x="2380" y="355"/>
                  </a:lnTo>
                  <a:lnTo>
                    <a:pt x="2346" y="368"/>
                  </a:lnTo>
                  <a:close/>
                </a:path>
              </a:pathLst>
            </a:custGeom>
            <a:solidFill>
              <a:srgbClr val="F5DBC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0" name="Freeform 47">
              <a:extLst>
                <a:ext uri="{FF2B5EF4-FFF2-40B4-BE49-F238E27FC236}">
                  <a16:creationId xmlns:a16="http://schemas.microsoft.com/office/drawing/2014/main" id="{AC2D709A-8E78-7F22-175D-8A466F2E39BA}"/>
                </a:ext>
              </a:extLst>
            </p:cNvPr>
            <p:cNvSpPr>
              <a:spLocks/>
            </p:cNvSpPr>
            <p:nvPr/>
          </p:nvSpPr>
          <p:spPr bwMode="auto">
            <a:xfrm>
              <a:off x="2793" y="1557"/>
              <a:ext cx="2" cy="43"/>
            </a:xfrm>
            <a:custGeom>
              <a:avLst/>
              <a:gdLst>
                <a:gd name="T0" fmla="*/ 2 w 6"/>
                <a:gd name="T1" fmla="*/ 0 h 130"/>
                <a:gd name="T2" fmla="*/ 2 w 6"/>
                <a:gd name="T3" fmla="*/ 0 h 130"/>
                <a:gd name="T4" fmla="*/ 2 w 6"/>
                <a:gd name="T5" fmla="*/ 0 h 130"/>
                <a:gd name="T6" fmla="*/ 0 w 6"/>
                <a:gd name="T7" fmla="*/ 29 h 130"/>
                <a:gd name="T8" fmla="*/ 0 w 6"/>
                <a:gd name="T9" fmla="*/ 29 h 130"/>
                <a:gd name="T10" fmla="*/ 0 w 6"/>
                <a:gd name="T11" fmla="*/ 53 h 130"/>
                <a:gd name="T12" fmla="*/ 2 w 6"/>
                <a:gd name="T13" fmla="*/ 78 h 130"/>
                <a:gd name="T14" fmla="*/ 6 w 6"/>
                <a:gd name="T15" fmla="*/ 130 h 130"/>
                <a:gd name="T16" fmla="*/ 6 w 6"/>
                <a:gd name="T17" fmla="*/ 130 h 130"/>
                <a:gd name="T18" fmla="*/ 6 w 6"/>
                <a:gd name="T19" fmla="*/ 130 h 130"/>
                <a:gd name="T20" fmla="*/ 2 w 6"/>
                <a:gd name="T21" fmla="*/ 78 h 130"/>
                <a:gd name="T22" fmla="*/ 0 w 6"/>
                <a:gd name="T23" fmla="*/ 53 h 130"/>
                <a:gd name="T24" fmla="*/ 0 w 6"/>
                <a:gd name="T25" fmla="*/ 29 h 130"/>
                <a:gd name="T26" fmla="*/ 2 w 6"/>
                <a:gd name="T27" fmla="*/ 0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" h="130">
                  <a:moveTo>
                    <a:pt x="2" y="0"/>
                  </a:moveTo>
                  <a:lnTo>
                    <a:pt x="2" y="0"/>
                  </a:lnTo>
                  <a:lnTo>
                    <a:pt x="2" y="0"/>
                  </a:lnTo>
                  <a:lnTo>
                    <a:pt x="0" y="29"/>
                  </a:lnTo>
                  <a:lnTo>
                    <a:pt x="0" y="29"/>
                  </a:lnTo>
                  <a:lnTo>
                    <a:pt x="0" y="53"/>
                  </a:lnTo>
                  <a:lnTo>
                    <a:pt x="2" y="78"/>
                  </a:lnTo>
                  <a:lnTo>
                    <a:pt x="6" y="130"/>
                  </a:lnTo>
                  <a:lnTo>
                    <a:pt x="6" y="130"/>
                  </a:lnTo>
                  <a:lnTo>
                    <a:pt x="6" y="130"/>
                  </a:lnTo>
                  <a:lnTo>
                    <a:pt x="2" y="78"/>
                  </a:lnTo>
                  <a:lnTo>
                    <a:pt x="0" y="53"/>
                  </a:lnTo>
                  <a:lnTo>
                    <a:pt x="0" y="29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44312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1" name="Freeform 48">
              <a:extLst>
                <a:ext uri="{FF2B5EF4-FFF2-40B4-BE49-F238E27FC236}">
                  <a16:creationId xmlns:a16="http://schemas.microsoft.com/office/drawing/2014/main" id="{C54D85A8-A46B-56A2-768D-9B5F9CAEC559}"/>
                </a:ext>
              </a:extLst>
            </p:cNvPr>
            <p:cNvSpPr>
              <a:spLocks/>
            </p:cNvSpPr>
            <p:nvPr/>
          </p:nvSpPr>
          <p:spPr bwMode="auto">
            <a:xfrm>
              <a:off x="2793" y="1557"/>
              <a:ext cx="2" cy="43"/>
            </a:xfrm>
            <a:custGeom>
              <a:avLst/>
              <a:gdLst>
                <a:gd name="T0" fmla="*/ 2 w 6"/>
                <a:gd name="T1" fmla="*/ 0 h 130"/>
                <a:gd name="T2" fmla="*/ 2 w 6"/>
                <a:gd name="T3" fmla="*/ 0 h 130"/>
                <a:gd name="T4" fmla="*/ 2 w 6"/>
                <a:gd name="T5" fmla="*/ 0 h 130"/>
                <a:gd name="T6" fmla="*/ 0 w 6"/>
                <a:gd name="T7" fmla="*/ 29 h 130"/>
                <a:gd name="T8" fmla="*/ 0 w 6"/>
                <a:gd name="T9" fmla="*/ 29 h 130"/>
                <a:gd name="T10" fmla="*/ 0 w 6"/>
                <a:gd name="T11" fmla="*/ 53 h 130"/>
                <a:gd name="T12" fmla="*/ 2 w 6"/>
                <a:gd name="T13" fmla="*/ 78 h 130"/>
                <a:gd name="T14" fmla="*/ 6 w 6"/>
                <a:gd name="T15" fmla="*/ 130 h 130"/>
                <a:gd name="T16" fmla="*/ 6 w 6"/>
                <a:gd name="T17" fmla="*/ 130 h 130"/>
                <a:gd name="T18" fmla="*/ 6 w 6"/>
                <a:gd name="T19" fmla="*/ 130 h 130"/>
                <a:gd name="T20" fmla="*/ 2 w 6"/>
                <a:gd name="T21" fmla="*/ 78 h 130"/>
                <a:gd name="T22" fmla="*/ 0 w 6"/>
                <a:gd name="T23" fmla="*/ 53 h 130"/>
                <a:gd name="T24" fmla="*/ 0 w 6"/>
                <a:gd name="T25" fmla="*/ 29 h 130"/>
                <a:gd name="T26" fmla="*/ 2 w 6"/>
                <a:gd name="T27" fmla="*/ 0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" h="130">
                  <a:moveTo>
                    <a:pt x="2" y="0"/>
                  </a:moveTo>
                  <a:lnTo>
                    <a:pt x="2" y="0"/>
                  </a:lnTo>
                  <a:lnTo>
                    <a:pt x="2" y="0"/>
                  </a:lnTo>
                  <a:lnTo>
                    <a:pt x="0" y="29"/>
                  </a:lnTo>
                  <a:lnTo>
                    <a:pt x="0" y="29"/>
                  </a:lnTo>
                  <a:lnTo>
                    <a:pt x="0" y="53"/>
                  </a:lnTo>
                  <a:lnTo>
                    <a:pt x="2" y="78"/>
                  </a:lnTo>
                  <a:lnTo>
                    <a:pt x="6" y="130"/>
                  </a:lnTo>
                  <a:lnTo>
                    <a:pt x="6" y="130"/>
                  </a:lnTo>
                  <a:lnTo>
                    <a:pt x="6" y="130"/>
                  </a:lnTo>
                  <a:lnTo>
                    <a:pt x="2" y="78"/>
                  </a:lnTo>
                  <a:lnTo>
                    <a:pt x="0" y="53"/>
                  </a:lnTo>
                  <a:lnTo>
                    <a:pt x="0" y="29"/>
                  </a:lnTo>
                  <a:lnTo>
                    <a:pt x="2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2" name="Freeform 49">
              <a:extLst>
                <a:ext uri="{FF2B5EF4-FFF2-40B4-BE49-F238E27FC236}">
                  <a16:creationId xmlns:a16="http://schemas.microsoft.com/office/drawing/2014/main" id="{83E7E17A-7B16-620E-5376-DAA0CC75F54C}"/>
                </a:ext>
              </a:extLst>
            </p:cNvPr>
            <p:cNvSpPr>
              <a:spLocks/>
            </p:cNvSpPr>
            <p:nvPr/>
          </p:nvSpPr>
          <p:spPr bwMode="auto">
            <a:xfrm>
              <a:off x="2708" y="1555"/>
              <a:ext cx="87" cy="45"/>
            </a:xfrm>
            <a:custGeom>
              <a:avLst/>
              <a:gdLst>
                <a:gd name="T0" fmla="*/ 0 w 261"/>
                <a:gd name="T1" fmla="*/ 0 h 135"/>
                <a:gd name="T2" fmla="*/ 37 w 261"/>
                <a:gd name="T3" fmla="*/ 40 h 135"/>
                <a:gd name="T4" fmla="*/ 37 w 261"/>
                <a:gd name="T5" fmla="*/ 40 h 135"/>
                <a:gd name="T6" fmla="*/ 47 w 261"/>
                <a:gd name="T7" fmla="*/ 49 h 135"/>
                <a:gd name="T8" fmla="*/ 57 w 261"/>
                <a:gd name="T9" fmla="*/ 56 h 135"/>
                <a:gd name="T10" fmla="*/ 78 w 261"/>
                <a:gd name="T11" fmla="*/ 68 h 135"/>
                <a:gd name="T12" fmla="*/ 102 w 261"/>
                <a:gd name="T13" fmla="*/ 77 h 135"/>
                <a:gd name="T14" fmla="*/ 125 w 261"/>
                <a:gd name="T15" fmla="*/ 86 h 135"/>
                <a:gd name="T16" fmla="*/ 173 w 261"/>
                <a:gd name="T17" fmla="*/ 102 h 135"/>
                <a:gd name="T18" fmla="*/ 195 w 261"/>
                <a:gd name="T19" fmla="*/ 112 h 135"/>
                <a:gd name="T20" fmla="*/ 217 w 261"/>
                <a:gd name="T21" fmla="*/ 124 h 135"/>
                <a:gd name="T22" fmla="*/ 261 w 261"/>
                <a:gd name="T23" fmla="*/ 135 h 135"/>
                <a:gd name="T24" fmla="*/ 261 w 261"/>
                <a:gd name="T25" fmla="*/ 135 h 135"/>
                <a:gd name="T26" fmla="*/ 257 w 261"/>
                <a:gd name="T27" fmla="*/ 83 h 135"/>
                <a:gd name="T28" fmla="*/ 255 w 261"/>
                <a:gd name="T29" fmla="*/ 58 h 135"/>
                <a:gd name="T30" fmla="*/ 255 w 261"/>
                <a:gd name="T31" fmla="*/ 34 h 135"/>
                <a:gd name="T32" fmla="*/ 257 w 261"/>
                <a:gd name="T33" fmla="*/ 5 h 135"/>
                <a:gd name="T34" fmla="*/ 257 w 261"/>
                <a:gd name="T35" fmla="*/ 5 h 135"/>
                <a:gd name="T36" fmla="*/ 232 w 261"/>
                <a:gd name="T37" fmla="*/ 9 h 135"/>
                <a:gd name="T38" fmla="*/ 205 w 261"/>
                <a:gd name="T39" fmla="*/ 12 h 135"/>
                <a:gd name="T40" fmla="*/ 177 w 261"/>
                <a:gd name="T41" fmla="*/ 13 h 135"/>
                <a:gd name="T42" fmla="*/ 149 w 261"/>
                <a:gd name="T43" fmla="*/ 13 h 135"/>
                <a:gd name="T44" fmla="*/ 149 w 261"/>
                <a:gd name="T45" fmla="*/ 13 h 135"/>
                <a:gd name="T46" fmla="*/ 112 w 261"/>
                <a:gd name="T47" fmla="*/ 13 h 135"/>
                <a:gd name="T48" fmla="*/ 75 w 261"/>
                <a:gd name="T49" fmla="*/ 10 h 135"/>
                <a:gd name="T50" fmla="*/ 37 w 261"/>
                <a:gd name="T51" fmla="*/ 6 h 135"/>
                <a:gd name="T52" fmla="*/ 0 w 261"/>
                <a:gd name="T53" fmla="*/ 0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261" h="135">
                  <a:moveTo>
                    <a:pt x="0" y="0"/>
                  </a:moveTo>
                  <a:lnTo>
                    <a:pt x="37" y="40"/>
                  </a:lnTo>
                  <a:lnTo>
                    <a:pt x="37" y="40"/>
                  </a:lnTo>
                  <a:lnTo>
                    <a:pt x="47" y="49"/>
                  </a:lnTo>
                  <a:lnTo>
                    <a:pt x="57" y="56"/>
                  </a:lnTo>
                  <a:lnTo>
                    <a:pt x="78" y="68"/>
                  </a:lnTo>
                  <a:lnTo>
                    <a:pt x="102" y="77"/>
                  </a:lnTo>
                  <a:lnTo>
                    <a:pt x="125" y="86"/>
                  </a:lnTo>
                  <a:lnTo>
                    <a:pt x="173" y="102"/>
                  </a:lnTo>
                  <a:lnTo>
                    <a:pt x="195" y="112"/>
                  </a:lnTo>
                  <a:lnTo>
                    <a:pt x="217" y="124"/>
                  </a:lnTo>
                  <a:lnTo>
                    <a:pt x="261" y="135"/>
                  </a:lnTo>
                  <a:lnTo>
                    <a:pt x="261" y="135"/>
                  </a:lnTo>
                  <a:lnTo>
                    <a:pt x="257" y="83"/>
                  </a:lnTo>
                  <a:lnTo>
                    <a:pt x="255" y="58"/>
                  </a:lnTo>
                  <a:lnTo>
                    <a:pt x="255" y="34"/>
                  </a:lnTo>
                  <a:lnTo>
                    <a:pt x="257" y="5"/>
                  </a:lnTo>
                  <a:lnTo>
                    <a:pt x="257" y="5"/>
                  </a:lnTo>
                  <a:lnTo>
                    <a:pt x="232" y="9"/>
                  </a:lnTo>
                  <a:lnTo>
                    <a:pt x="205" y="12"/>
                  </a:lnTo>
                  <a:lnTo>
                    <a:pt x="177" y="13"/>
                  </a:lnTo>
                  <a:lnTo>
                    <a:pt x="149" y="13"/>
                  </a:lnTo>
                  <a:lnTo>
                    <a:pt x="149" y="13"/>
                  </a:lnTo>
                  <a:lnTo>
                    <a:pt x="112" y="13"/>
                  </a:lnTo>
                  <a:lnTo>
                    <a:pt x="75" y="10"/>
                  </a:lnTo>
                  <a:lnTo>
                    <a:pt x="37" y="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0BAA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3" name="Freeform 50">
              <a:extLst>
                <a:ext uri="{FF2B5EF4-FFF2-40B4-BE49-F238E27FC236}">
                  <a16:creationId xmlns:a16="http://schemas.microsoft.com/office/drawing/2014/main" id="{1F0662D3-D285-7CF2-63F1-9F26BDE76459}"/>
                </a:ext>
              </a:extLst>
            </p:cNvPr>
            <p:cNvSpPr>
              <a:spLocks/>
            </p:cNvSpPr>
            <p:nvPr/>
          </p:nvSpPr>
          <p:spPr bwMode="auto">
            <a:xfrm>
              <a:off x="2708" y="1555"/>
              <a:ext cx="87" cy="45"/>
            </a:xfrm>
            <a:custGeom>
              <a:avLst/>
              <a:gdLst>
                <a:gd name="T0" fmla="*/ 0 w 261"/>
                <a:gd name="T1" fmla="*/ 0 h 135"/>
                <a:gd name="T2" fmla="*/ 37 w 261"/>
                <a:gd name="T3" fmla="*/ 40 h 135"/>
                <a:gd name="T4" fmla="*/ 37 w 261"/>
                <a:gd name="T5" fmla="*/ 40 h 135"/>
                <a:gd name="T6" fmla="*/ 47 w 261"/>
                <a:gd name="T7" fmla="*/ 49 h 135"/>
                <a:gd name="T8" fmla="*/ 57 w 261"/>
                <a:gd name="T9" fmla="*/ 56 h 135"/>
                <a:gd name="T10" fmla="*/ 78 w 261"/>
                <a:gd name="T11" fmla="*/ 68 h 135"/>
                <a:gd name="T12" fmla="*/ 102 w 261"/>
                <a:gd name="T13" fmla="*/ 77 h 135"/>
                <a:gd name="T14" fmla="*/ 125 w 261"/>
                <a:gd name="T15" fmla="*/ 86 h 135"/>
                <a:gd name="T16" fmla="*/ 173 w 261"/>
                <a:gd name="T17" fmla="*/ 102 h 135"/>
                <a:gd name="T18" fmla="*/ 195 w 261"/>
                <a:gd name="T19" fmla="*/ 112 h 135"/>
                <a:gd name="T20" fmla="*/ 217 w 261"/>
                <a:gd name="T21" fmla="*/ 124 h 135"/>
                <a:gd name="T22" fmla="*/ 261 w 261"/>
                <a:gd name="T23" fmla="*/ 135 h 135"/>
                <a:gd name="T24" fmla="*/ 261 w 261"/>
                <a:gd name="T25" fmla="*/ 135 h 135"/>
                <a:gd name="T26" fmla="*/ 257 w 261"/>
                <a:gd name="T27" fmla="*/ 83 h 135"/>
                <a:gd name="T28" fmla="*/ 255 w 261"/>
                <a:gd name="T29" fmla="*/ 58 h 135"/>
                <a:gd name="T30" fmla="*/ 255 w 261"/>
                <a:gd name="T31" fmla="*/ 34 h 135"/>
                <a:gd name="T32" fmla="*/ 257 w 261"/>
                <a:gd name="T33" fmla="*/ 5 h 135"/>
                <a:gd name="T34" fmla="*/ 257 w 261"/>
                <a:gd name="T35" fmla="*/ 5 h 135"/>
                <a:gd name="T36" fmla="*/ 232 w 261"/>
                <a:gd name="T37" fmla="*/ 9 h 135"/>
                <a:gd name="T38" fmla="*/ 205 w 261"/>
                <a:gd name="T39" fmla="*/ 12 h 135"/>
                <a:gd name="T40" fmla="*/ 177 w 261"/>
                <a:gd name="T41" fmla="*/ 13 h 135"/>
                <a:gd name="T42" fmla="*/ 149 w 261"/>
                <a:gd name="T43" fmla="*/ 13 h 135"/>
                <a:gd name="T44" fmla="*/ 149 w 261"/>
                <a:gd name="T45" fmla="*/ 13 h 135"/>
                <a:gd name="T46" fmla="*/ 112 w 261"/>
                <a:gd name="T47" fmla="*/ 13 h 135"/>
                <a:gd name="T48" fmla="*/ 75 w 261"/>
                <a:gd name="T49" fmla="*/ 10 h 135"/>
                <a:gd name="T50" fmla="*/ 37 w 261"/>
                <a:gd name="T51" fmla="*/ 6 h 135"/>
                <a:gd name="T52" fmla="*/ 0 w 261"/>
                <a:gd name="T53" fmla="*/ 0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261" h="135">
                  <a:moveTo>
                    <a:pt x="0" y="0"/>
                  </a:moveTo>
                  <a:lnTo>
                    <a:pt x="37" y="40"/>
                  </a:lnTo>
                  <a:lnTo>
                    <a:pt x="37" y="40"/>
                  </a:lnTo>
                  <a:lnTo>
                    <a:pt x="47" y="49"/>
                  </a:lnTo>
                  <a:lnTo>
                    <a:pt x="57" y="56"/>
                  </a:lnTo>
                  <a:lnTo>
                    <a:pt x="78" y="68"/>
                  </a:lnTo>
                  <a:lnTo>
                    <a:pt x="102" y="77"/>
                  </a:lnTo>
                  <a:lnTo>
                    <a:pt x="125" y="86"/>
                  </a:lnTo>
                  <a:lnTo>
                    <a:pt x="173" y="102"/>
                  </a:lnTo>
                  <a:lnTo>
                    <a:pt x="195" y="112"/>
                  </a:lnTo>
                  <a:lnTo>
                    <a:pt x="217" y="124"/>
                  </a:lnTo>
                  <a:lnTo>
                    <a:pt x="261" y="135"/>
                  </a:lnTo>
                  <a:lnTo>
                    <a:pt x="261" y="135"/>
                  </a:lnTo>
                  <a:lnTo>
                    <a:pt x="257" y="83"/>
                  </a:lnTo>
                  <a:lnTo>
                    <a:pt x="255" y="58"/>
                  </a:lnTo>
                  <a:lnTo>
                    <a:pt x="255" y="34"/>
                  </a:lnTo>
                  <a:lnTo>
                    <a:pt x="257" y="5"/>
                  </a:lnTo>
                  <a:lnTo>
                    <a:pt x="257" y="5"/>
                  </a:lnTo>
                  <a:lnTo>
                    <a:pt x="232" y="9"/>
                  </a:lnTo>
                  <a:lnTo>
                    <a:pt x="205" y="12"/>
                  </a:lnTo>
                  <a:lnTo>
                    <a:pt x="177" y="13"/>
                  </a:lnTo>
                  <a:lnTo>
                    <a:pt x="149" y="13"/>
                  </a:lnTo>
                  <a:lnTo>
                    <a:pt x="149" y="13"/>
                  </a:lnTo>
                  <a:lnTo>
                    <a:pt x="112" y="13"/>
                  </a:lnTo>
                  <a:lnTo>
                    <a:pt x="75" y="10"/>
                  </a:lnTo>
                  <a:lnTo>
                    <a:pt x="37" y="6"/>
                  </a:lnTo>
                  <a:lnTo>
                    <a:pt x="0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4" name="Freeform 51">
              <a:extLst>
                <a:ext uri="{FF2B5EF4-FFF2-40B4-BE49-F238E27FC236}">
                  <a16:creationId xmlns:a16="http://schemas.microsoft.com/office/drawing/2014/main" id="{56053027-F263-574A-D9D3-FD418FCE90AB}"/>
                </a:ext>
              </a:extLst>
            </p:cNvPr>
            <p:cNvSpPr>
              <a:spLocks/>
            </p:cNvSpPr>
            <p:nvPr/>
          </p:nvSpPr>
          <p:spPr bwMode="auto">
            <a:xfrm>
              <a:off x="5002" y="1372"/>
              <a:ext cx="124" cy="65"/>
            </a:xfrm>
            <a:custGeom>
              <a:avLst/>
              <a:gdLst>
                <a:gd name="T0" fmla="*/ 373 w 373"/>
                <a:gd name="T1" fmla="*/ 0 h 195"/>
                <a:gd name="T2" fmla="*/ 373 w 373"/>
                <a:gd name="T3" fmla="*/ 0 h 195"/>
                <a:gd name="T4" fmla="*/ 348 w 373"/>
                <a:gd name="T5" fmla="*/ 10 h 195"/>
                <a:gd name="T6" fmla="*/ 322 w 373"/>
                <a:gd name="T7" fmla="*/ 19 h 195"/>
                <a:gd name="T8" fmla="*/ 297 w 373"/>
                <a:gd name="T9" fmla="*/ 28 h 195"/>
                <a:gd name="T10" fmla="*/ 270 w 373"/>
                <a:gd name="T11" fmla="*/ 35 h 195"/>
                <a:gd name="T12" fmla="*/ 243 w 373"/>
                <a:gd name="T13" fmla="*/ 40 h 195"/>
                <a:gd name="T14" fmla="*/ 218 w 373"/>
                <a:gd name="T15" fmla="*/ 44 h 195"/>
                <a:gd name="T16" fmla="*/ 192 w 373"/>
                <a:gd name="T17" fmla="*/ 47 h 195"/>
                <a:gd name="T18" fmla="*/ 165 w 373"/>
                <a:gd name="T19" fmla="*/ 49 h 195"/>
                <a:gd name="T20" fmla="*/ 165 w 373"/>
                <a:gd name="T21" fmla="*/ 49 h 195"/>
                <a:gd name="T22" fmla="*/ 146 w 373"/>
                <a:gd name="T23" fmla="*/ 47 h 195"/>
                <a:gd name="T24" fmla="*/ 127 w 373"/>
                <a:gd name="T25" fmla="*/ 46 h 195"/>
                <a:gd name="T26" fmla="*/ 109 w 373"/>
                <a:gd name="T27" fmla="*/ 43 h 195"/>
                <a:gd name="T28" fmla="*/ 90 w 373"/>
                <a:gd name="T29" fmla="*/ 40 h 195"/>
                <a:gd name="T30" fmla="*/ 72 w 373"/>
                <a:gd name="T31" fmla="*/ 34 h 195"/>
                <a:gd name="T32" fmla="*/ 53 w 373"/>
                <a:gd name="T33" fmla="*/ 28 h 195"/>
                <a:gd name="T34" fmla="*/ 35 w 373"/>
                <a:gd name="T35" fmla="*/ 19 h 195"/>
                <a:gd name="T36" fmla="*/ 17 w 373"/>
                <a:gd name="T37" fmla="*/ 10 h 195"/>
                <a:gd name="T38" fmla="*/ 17 w 373"/>
                <a:gd name="T39" fmla="*/ 10 h 195"/>
                <a:gd name="T40" fmla="*/ 0 w 373"/>
                <a:gd name="T41" fmla="*/ 0 h 195"/>
                <a:gd name="T42" fmla="*/ 6 w 373"/>
                <a:gd name="T43" fmla="*/ 43 h 195"/>
                <a:gd name="T44" fmla="*/ 6 w 373"/>
                <a:gd name="T45" fmla="*/ 43 h 195"/>
                <a:gd name="T46" fmla="*/ 10 w 373"/>
                <a:gd name="T47" fmla="*/ 80 h 195"/>
                <a:gd name="T48" fmla="*/ 12 w 373"/>
                <a:gd name="T49" fmla="*/ 115 h 195"/>
                <a:gd name="T50" fmla="*/ 13 w 373"/>
                <a:gd name="T51" fmla="*/ 186 h 195"/>
                <a:gd name="T52" fmla="*/ 13 w 373"/>
                <a:gd name="T53" fmla="*/ 186 h 195"/>
                <a:gd name="T54" fmla="*/ 13 w 373"/>
                <a:gd name="T55" fmla="*/ 188 h 195"/>
                <a:gd name="T56" fmla="*/ 13 w 373"/>
                <a:gd name="T57" fmla="*/ 188 h 195"/>
                <a:gd name="T58" fmla="*/ 13 w 373"/>
                <a:gd name="T59" fmla="*/ 189 h 195"/>
                <a:gd name="T60" fmla="*/ 13 w 373"/>
                <a:gd name="T61" fmla="*/ 189 h 195"/>
                <a:gd name="T62" fmla="*/ 13 w 373"/>
                <a:gd name="T63" fmla="*/ 189 h 195"/>
                <a:gd name="T64" fmla="*/ 13 w 373"/>
                <a:gd name="T65" fmla="*/ 189 h 195"/>
                <a:gd name="T66" fmla="*/ 13 w 373"/>
                <a:gd name="T67" fmla="*/ 191 h 195"/>
                <a:gd name="T68" fmla="*/ 56 w 373"/>
                <a:gd name="T69" fmla="*/ 195 h 195"/>
                <a:gd name="T70" fmla="*/ 56 w 373"/>
                <a:gd name="T71" fmla="*/ 195 h 195"/>
                <a:gd name="T72" fmla="*/ 75 w 373"/>
                <a:gd name="T73" fmla="*/ 192 h 195"/>
                <a:gd name="T74" fmla="*/ 93 w 373"/>
                <a:gd name="T75" fmla="*/ 188 h 195"/>
                <a:gd name="T76" fmla="*/ 112 w 373"/>
                <a:gd name="T77" fmla="*/ 183 h 195"/>
                <a:gd name="T78" fmla="*/ 131 w 373"/>
                <a:gd name="T79" fmla="*/ 177 h 195"/>
                <a:gd name="T80" fmla="*/ 168 w 373"/>
                <a:gd name="T81" fmla="*/ 164 h 195"/>
                <a:gd name="T82" fmla="*/ 204 w 373"/>
                <a:gd name="T83" fmla="*/ 146 h 195"/>
                <a:gd name="T84" fmla="*/ 237 w 373"/>
                <a:gd name="T85" fmla="*/ 127 h 195"/>
                <a:gd name="T86" fmla="*/ 270 w 373"/>
                <a:gd name="T87" fmla="*/ 106 h 195"/>
                <a:gd name="T88" fmla="*/ 302 w 373"/>
                <a:gd name="T89" fmla="*/ 84 h 195"/>
                <a:gd name="T90" fmla="*/ 332 w 373"/>
                <a:gd name="T91" fmla="*/ 62 h 195"/>
                <a:gd name="T92" fmla="*/ 373 w 373"/>
                <a:gd name="T93" fmla="*/ 0 h 1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373" h="195">
                  <a:moveTo>
                    <a:pt x="373" y="0"/>
                  </a:moveTo>
                  <a:lnTo>
                    <a:pt x="373" y="0"/>
                  </a:lnTo>
                  <a:lnTo>
                    <a:pt x="348" y="10"/>
                  </a:lnTo>
                  <a:lnTo>
                    <a:pt x="322" y="19"/>
                  </a:lnTo>
                  <a:lnTo>
                    <a:pt x="297" y="28"/>
                  </a:lnTo>
                  <a:lnTo>
                    <a:pt x="270" y="35"/>
                  </a:lnTo>
                  <a:lnTo>
                    <a:pt x="243" y="40"/>
                  </a:lnTo>
                  <a:lnTo>
                    <a:pt x="218" y="44"/>
                  </a:lnTo>
                  <a:lnTo>
                    <a:pt x="192" y="47"/>
                  </a:lnTo>
                  <a:lnTo>
                    <a:pt x="165" y="49"/>
                  </a:lnTo>
                  <a:lnTo>
                    <a:pt x="165" y="49"/>
                  </a:lnTo>
                  <a:lnTo>
                    <a:pt x="146" y="47"/>
                  </a:lnTo>
                  <a:lnTo>
                    <a:pt x="127" y="46"/>
                  </a:lnTo>
                  <a:lnTo>
                    <a:pt x="109" y="43"/>
                  </a:lnTo>
                  <a:lnTo>
                    <a:pt x="90" y="40"/>
                  </a:lnTo>
                  <a:lnTo>
                    <a:pt x="72" y="34"/>
                  </a:lnTo>
                  <a:lnTo>
                    <a:pt x="53" y="28"/>
                  </a:lnTo>
                  <a:lnTo>
                    <a:pt x="35" y="19"/>
                  </a:lnTo>
                  <a:lnTo>
                    <a:pt x="17" y="10"/>
                  </a:lnTo>
                  <a:lnTo>
                    <a:pt x="17" y="10"/>
                  </a:lnTo>
                  <a:lnTo>
                    <a:pt x="0" y="0"/>
                  </a:lnTo>
                  <a:lnTo>
                    <a:pt x="6" y="43"/>
                  </a:lnTo>
                  <a:lnTo>
                    <a:pt x="6" y="43"/>
                  </a:lnTo>
                  <a:lnTo>
                    <a:pt x="10" y="80"/>
                  </a:lnTo>
                  <a:lnTo>
                    <a:pt x="12" y="115"/>
                  </a:lnTo>
                  <a:lnTo>
                    <a:pt x="13" y="186"/>
                  </a:lnTo>
                  <a:lnTo>
                    <a:pt x="13" y="186"/>
                  </a:lnTo>
                  <a:lnTo>
                    <a:pt x="13" y="188"/>
                  </a:lnTo>
                  <a:lnTo>
                    <a:pt x="13" y="188"/>
                  </a:lnTo>
                  <a:lnTo>
                    <a:pt x="13" y="189"/>
                  </a:lnTo>
                  <a:lnTo>
                    <a:pt x="13" y="189"/>
                  </a:lnTo>
                  <a:lnTo>
                    <a:pt x="13" y="189"/>
                  </a:lnTo>
                  <a:lnTo>
                    <a:pt x="13" y="189"/>
                  </a:lnTo>
                  <a:lnTo>
                    <a:pt x="13" y="191"/>
                  </a:lnTo>
                  <a:lnTo>
                    <a:pt x="56" y="195"/>
                  </a:lnTo>
                  <a:lnTo>
                    <a:pt x="56" y="195"/>
                  </a:lnTo>
                  <a:lnTo>
                    <a:pt x="75" y="192"/>
                  </a:lnTo>
                  <a:lnTo>
                    <a:pt x="93" y="188"/>
                  </a:lnTo>
                  <a:lnTo>
                    <a:pt x="112" y="183"/>
                  </a:lnTo>
                  <a:lnTo>
                    <a:pt x="131" y="177"/>
                  </a:lnTo>
                  <a:lnTo>
                    <a:pt x="168" y="164"/>
                  </a:lnTo>
                  <a:lnTo>
                    <a:pt x="204" y="146"/>
                  </a:lnTo>
                  <a:lnTo>
                    <a:pt x="237" y="127"/>
                  </a:lnTo>
                  <a:lnTo>
                    <a:pt x="270" y="106"/>
                  </a:lnTo>
                  <a:lnTo>
                    <a:pt x="302" y="84"/>
                  </a:lnTo>
                  <a:lnTo>
                    <a:pt x="332" y="62"/>
                  </a:lnTo>
                  <a:lnTo>
                    <a:pt x="373" y="0"/>
                  </a:lnTo>
                  <a:close/>
                </a:path>
              </a:pathLst>
            </a:custGeom>
            <a:solidFill>
              <a:srgbClr val="D0BAA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5" name="Freeform 52">
              <a:extLst>
                <a:ext uri="{FF2B5EF4-FFF2-40B4-BE49-F238E27FC236}">
                  <a16:creationId xmlns:a16="http://schemas.microsoft.com/office/drawing/2014/main" id="{24B9D151-65EC-DAA4-E37F-2E6652183AF4}"/>
                </a:ext>
              </a:extLst>
            </p:cNvPr>
            <p:cNvSpPr>
              <a:spLocks/>
            </p:cNvSpPr>
            <p:nvPr/>
          </p:nvSpPr>
          <p:spPr bwMode="auto">
            <a:xfrm>
              <a:off x="5002" y="1372"/>
              <a:ext cx="124" cy="65"/>
            </a:xfrm>
            <a:custGeom>
              <a:avLst/>
              <a:gdLst>
                <a:gd name="T0" fmla="*/ 373 w 373"/>
                <a:gd name="T1" fmla="*/ 0 h 195"/>
                <a:gd name="T2" fmla="*/ 373 w 373"/>
                <a:gd name="T3" fmla="*/ 0 h 195"/>
                <a:gd name="T4" fmla="*/ 348 w 373"/>
                <a:gd name="T5" fmla="*/ 10 h 195"/>
                <a:gd name="T6" fmla="*/ 322 w 373"/>
                <a:gd name="T7" fmla="*/ 19 h 195"/>
                <a:gd name="T8" fmla="*/ 297 w 373"/>
                <a:gd name="T9" fmla="*/ 28 h 195"/>
                <a:gd name="T10" fmla="*/ 270 w 373"/>
                <a:gd name="T11" fmla="*/ 35 h 195"/>
                <a:gd name="T12" fmla="*/ 243 w 373"/>
                <a:gd name="T13" fmla="*/ 40 h 195"/>
                <a:gd name="T14" fmla="*/ 218 w 373"/>
                <a:gd name="T15" fmla="*/ 44 h 195"/>
                <a:gd name="T16" fmla="*/ 192 w 373"/>
                <a:gd name="T17" fmla="*/ 47 h 195"/>
                <a:gd name="T18" fmla="*/ 165 w 373"/>
                <a:gd name="T19" fmla="*/ 49 h 195"/>
                <a:gd name="T20" fmla="*/ 165 w 373"/>
                <a:gd name="T21" fmla="*/ 49 h 195"/>
                <a:gd name="T22" fmla="*/ 146 w 373"/>
                <a:gd name="T23" fmla="*/ 47 h 195"/>
                <a:gd name="T24" fmla="*/ 127 w 373"/>
                <a:gd name="T25" fmla="*/ 46 h 195"/>
                <a:gd name="T26" fmla="*/ 109 w 373"/>
                <a:gd name="T27" fmla="*/ 43 h 195"/>
                <a:gd name="T28" fmla="*/ 90 w 373"/>
                <a:gd name="T29" fmla="*/ 40 h 195"/>
                <a:gd name="T30" fmla="*/ 72 w 373"/>
                <a:gd name="T31" fmla="*/ 34 h 195"/>
                <a:gd name="T32" fmla="*/ 53 w 373"/>
                <a:gd name="T33" fmla="*/ 28 h 195"/>
                <a:gd name="T34" fmla="*/ 35 w 373"/>
                <a:gd name="T35" fmla="*/ 19 h 195"/>
                <a:gd name="T36" fmla="*/ 17 w 373"/>
                <a:gd name="T37" fmla="*/ 10 h 195"/>
                <a:gd name="T38" fmla="*/ 17 w 373"/>
                <a:gd name="T39" fmla="*/ 10 h 195"/>
                <a:gd name="T40" fmla="*/ 0 w 373"/>
                <a:gd name="T41" fmla="*/ 0 h 195"/>
                <a:gd name="T42" fmla="*/ 6 w 373"/>
                <a:gd name="T43" fmla="*/ 43 h 195"/>
                <a:gd name="T44" fmla="*/ 6 w 373"/>
                <a:gd name="T45" fmla="*/ 43 h 195"/>
                <a:gd name="T46" fmla="*/ 10 w 373"/>
                <a:gd name="T47" fmla="*/ 80 h 195"/>
                <a:gd name="T48" fmla="*/ 12 w 373"/>
                <a:gd name="T49" fmla="*/ 115 h 195"/>
                <a:gd name="T50" fmla="*/ 13 w 373"/>
                <a:gd name="T51" fmla="*/ 186 h 195"/>
                <a:gd name="T52" fmla="*/ 13 w 373"/>
                <a:gd name="T53" fmla="*/ 186 h 195"/>
                <a:gd name="T54" fmla="*/ 13 w 373"/>
                <a:gd name="T55" fmla="*/ 188 h 195"/>
                <a:gd name="T56" fmla="*/ 13 w 373"/>
                <a:gd name="T57" fmla="*/ 188 h 195"/>
                <a:gd name="T58" fmla="*/ 13 w 373"/>
                <a:gd name="T59" fmla="*/ 189 h 195"/>
                <a:gd name="T60" fmla="*/ 13 w 373"/>
                <a:gd name="T61" fmla="*/ 189 h 195"/>
                <a:gd name="T62" fmla="*/ 13 w 373"/>
                <a:gd name="T63" fmla="*/ 189 h 195"/>
                <a:gd name="T64" fmla="*/ 13 w 373"/>
                <a:gd name="T65" fmla="*/ 189 h 195"/>
                <a:gd name="T66" fmla="*/ 13 w 373"/>
                <a:gd name="T67" fmla="*/ 191 h 195"/>
                <a:gd name="T68" fmla="*/ 56 w 373"/>
                <a:gd name="T69" fmla="*/ 195 h 195"/>
                <a:gd name="T70" fmla="*/ 56 w 373"/>
                <a:gd name="T71" fmla="*/ 195 h 195"/>
                <a:gd name="T72" fmla="*/ 75 w 373"/>
                <a:gd name="T73" fmla="*/ 192 h 195"/>
                <a:gd name="T74" fmla="*/ 93 w 373"/>
                <a:gd name="T75" fmla="*/ 188 h 195"/>
                <a:gd name="T76" fmla="*/ 112 w 373"/>
                <a:gd name="T77" fmla="*/ 183 h 195"/>
                <a:gd name="T78" fmla="*/ 131 w 373"/>
                <a:gd name="T79" fmla="*/ 177 h 195"/>
                <a:gd name="T80" fmla="*/ 168 w 373"/>
                <a:gd name="T81" fmla="*/ 164 h 195"/>
                <a:gd name="T82" fmla="*/ 204 w 373"/>
                <a:gd name="T83" fmla="*/ 146 h 195"/>
                <a:gd name="T84" fmla="*/ 237 w 373"/>
                <a:gd name="T85" fmla="*/ 127 h 195"/>
                <a:gd name="T86" fmla="*/ 270 w 373"/>
                <a:gd name="T87" fmla="*/ 106 h 195"/>
                <a:gd name="T88" fmla="*/ 302 w 373"/>
                <a:gd name="T89" fmla="*/ 84 h 195"/>
                <a:gd name="T90" fmla="*/ 332 w 373"/>
                <a:gd name="T91" fmla="*/ 62 h 195"/>
                <a:gd name="T92" fmla="*/ 373 w 373"/>
                <a:gd name="T93" fmla="*/ 0 h 1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373" h="195">
                  <a:moveTo>
                    <a:pt x="373" y="0"/>
                  </a:moveTo>
                  <a:lnTo>
                    <a:pt x="373" y="0"/>
                  </a:lnTo>
                  <a:lnTo>
                    <a:pt x="348" y="10"/>
                  </a:lnTo>
                  <a:lnTo>
                    <a:pt x="322" y="19"/>
                  </a:lnTo>
                  <a:lnTo>
                    <a:pt x="297" y="28"/>
                  </a:lnTo>
                  <a:lnTo>
                    <a:pt x="270" y="35"/>
                  </a:lnTo>
                  <a:lnTo>
                    <a:pt x="243" y="40"/>
                  </a:lnTo>
                  <a:lnTo>
                    <a:pt x="218" y="44"/>
                  </a:lnTo>
                  <a:lnTo>
                    <a:pt x="192" y="47"/>
                  </a:lnTo>
                  <a:lnTo>
                    <a:pt x="165" y="49"/>
                  </a:lnTo>
                  <a:lnTo>
                    <a:pt x="165" y="49"/>
                  </a:lnTo>
                  <a:lnTo>
                    <a:pt x="146" y="47"/>
                  </a:lnTo>
                  <a:lnTo>
                    <a:pt x="127" y="46"/>
                  </a:lnTo>
                  <a:lnTo>
                    <a:pt x="109" y="43"/>
                  </a:lnTo>
                  <a:lnTo>
                    <a:pt x="90" y="40"/>
                  </a:lnTo>
                  <a:lnTo>
                    <a:pt x="72" y="34"/>
                  </a:lnTo>
                  <a:lnTo>
                    <a:pt x="53" y="28"/>
                  </a:lnTo>
                  <a:lnTo>
                    <a:pt x="35" y="19"/>
                  </a:lnTo>
                  <a:lnTo>
                    <a:pt x="17" y="10"/>
                  </a:lnTo>
                  <a:lnTo>
                    <a:pt x="17" y="10"/>
                  </a:lnTo>
                  <a:lnTo>
                    <a:pt x="0" y="0"/>
                  </a:lnTo>
                  <a:lnTo>
                    <a:pt x="6" y="43"/>
                  </a:lnTo>
                  <a:lnTo>
                    <a:pt x="6" y="43"/>
                  </a:lnTo>
                  <a:lnTo>
                    <a:pt x="10" y="80"/>
                  </a:lnTo>
                  <a:lnTo>
                    <a:pt x="12" y="115"/>
                  </a:lnTo>
                  <a:lnTo>
                    <a:pt x="13" y="186"/>
                  </a:lnTo>
                  <a:lnTo>
                    <a:pt x="13" y="186"/>
                  </a:lnTo>
                  <a:lnTo>
                    <a:pt x="13" y="188"/>
                  </a:lnTo>
                  <a:lnTo>
                    <a:pt x="13" y="188"/>
                  </a:lnTo>
                  <a:lnTo>
                    <a:pt x="13" y="189"/>
                  </a:lnTo>
                  <a:lnTo>
                    <a:pt x="13" y="189"/>
                  </a:lnTo>
                  <a:lnTo>
                    <a:pt x="13" y="189"/>
                  </a:lnTo>
                  <a:lnTo>
                    <a:pt x="13" y="189"/>
                  </a:lnTo>
                  <a:lnTo>
                    <a:pt x="13" y="191"/>
                  </a:lnTo>
                  <a:lnTo>
                    <a:pt x="56" y="195"/>
                  </a:lnTo>
                  <a:lnTo>
                    <a:pt x="56" y="195"/>
                  </a:lnTo>
                  <a:lnTo>
                    <a:pt x="75" y="192"/>
                  </a:lnTo>
                  <a:lnTo>
                    <a:pt x="93" y="188"/>
                  </a:lnTo>
                  <a:lnTo>
                    <a:pt x="112" y="183"/>
                  </a:lnTo>
                  <a:lnTo>
                    <a:pt x="131" y="177"/>
                  </a:lnTo>
                  <a:lnTo>
                    <a:pt x="168" y="164"/>
                  </a:lnTo>
                  <a:lnTo>
                    <a:pt x="204" y="146"/>
                  </a:lnTo>
                  <a:lnTo>
                    <a:pt x="237" y="127"/>
                  </a:lnTo>
                  <a:lnTo>
                    <a:pt x="270" y="106"/>
                  </a:lnTo>
                  <a:lnTo>
                    <a:pt x="302" y="84"/>
                  </a:lnTo>
                  <a:lnTo>
                    <a:pt x="332" y="62"/>
                  </a:lnTo>
                  <a:lnTo>
                    <a:pt x="373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6" name="Freeform 53">
              <a:extLst>
                <a:ext uri="{FF2B5EF4-FFF2-40B4-BE49-F238E27FC236}">
                  <a16:creationId xmlns:a16="http://schemas.microsoft.com/office/drawing/2014/main" id="{8812ACA9-801B-4DAC-FCD0-49D75C3C6989}"/>
                </a:ext>
              </a:extLst>
            </p:cNvPr>
            <p:cNvSpPr>
              <a:spLocks/>
            </p:cNvSpPr>
            <p:nvPr/>
          </p:nvSpPr>
          <p:spPr bwMode="auto">
            <a:xfrm>
              <a:off x="2476" y="2499"/>
              <a:ext cx="488" cy="53"/>
            </a:xfrm>
            <a:custGeom>
              <a:avLst/>
              <a:gdLst>
                <a:gd name="T0" fmla="*/ 434 w 1462"/>
                <a:gd name="T1" fmla="*/ 0 h 158"/>
                <a:gd name="T2" fmla="*/ 356 w 1462"/>
                <a:gd name="T3" fmla="*/ 1 h 158"/>
                <a:gd name="T4" fmla="*/ 277 w 1462"/>
                <a:gd name="T5" fmla="*/ 9 h 158"/>
                <a:gd name="T6" fmla="*/ 201 w 1462"/>
                <a:gd name="T7" fmla="*/ 22 h 158"/>
                <a:gd name="T8" fmla="*/ 125 w 1462"/>
                <a:gd name="T9" fmla="*/ 41 h 158"/>
                <a:gd name="T10" fmla="*/ 94 w 1462"/>
                <a:gd name="T11" fmla="*/ 53 h 158"/>
                <a:gd name="T12" fmla="*/ 31 w 1462"/>
                <a:gd name="T13" fmla="*/ 80 h 158"/>
                <a:gd name="T14" fmla="*/ 7 w 1462"/>
                <a:gd name="T15" fmla="*/ 115 h 158"/>
                <a:gd name="T16" fmla="*/ 6 w 1462"/>
                <a:gd name="T17" fmla="*/ 94 h 158"/>
                <a:gd name="T18" fmla="*/ 62 w 1462"/>
                <a:gd name="T19" fmla="*/ 69 h 158"/>
                <a:gd name="T20" fmla="*/ 119 w 1462"/>
                <a:gd name="T21" fmla="*/ 47 h 158"/>
                <a:gd name="T22" fmla="*/ 158 w 1462"/>
                <a:gd name="T23" fmla="*/ 37 h 158"/>
                <a:gd name="T24" fmla="*/ 233 w 1462"/>
                <a:gd name="T25" fmla="*/ 20 h 158"/>
                <a:gd name="T26" fmla="*/ 311 w 1462"/>
                <a:gd name="T27" fmla="*/ 10 h 158"/>
                <a:gd name="T28" fmla="*/ 390 w 1462"/>
                <a:gd name="T29" fmla="*/ 6 h 158"/>
                <a:gd name="T30" fmla="*/ 428 w 1462"/>
                <a:gd name="T31" fmla="*/ 6 h 158"/>
                <a:gd name="T32" fmla="*/ 542 w 1462"/>
                <a:gd name="T33" fmla="*/ 9 h 158"/>
                <a:gd name="T34" fmla="*/ 654 w 1462"/>
                <a:gd name="T35" fmla="*/ 16 h 158"/>
                <a:gd name="T36" fmla="*/ 812 w 1462"/>
                <a:gd name="T37" fmla="*/ 26 h 158"/>
                <a:gd name="T38" fmla="*/ 967 w 1462"/>
                <a:gd name="T39" fmla="*/ 43 h 158"/>
                <a:gd name="T40" fmla="*/ 1121 w 1462"/>
                <a:gd name="T41" fmla="*/ 69 h 158"/>
                <a:gd name="T42" fmla="*/ 1276 w 1462"/>
                <a:gd name="T43" fmla="*/ 106 h 158"/>
                <a:gd name="T44" fmla="*/ 1320 w 1462"/>
                <a:gd name="T45" fmla="*/ 118 h 158"/>
                <a:gd name="T46" fmla="*/ 1375 w 1462"/>
                <a:gd name="T47" fmla="*/ 158 h 158"/>
                <a:gd name="T48" fmla="*/ 1462 w 1462"/>
                <a:gd name="T49" fmla="*/ 148 h 158"/>
                <a:gd name="T50" fmla="*/ 1370 w 1462"/>
                <a:gd name="T51" fmla="*/ 124 h 158"/>
                <a:gd name="T52" fmla="*/ 1282 w 1462"/>
                <a:gd name="T53" fmla="*/ 100 h 158"/>
                <a:gd name="T54" fmla="*/ 1203 w 1462"/>
                <a:gd name="T55" fmla="*/ 80 h 158"/>
                <a:gd name="T56" fmla="*/ 1050 w 1462"/>
                <a:gd name="T57" fmla="*/ 49 h 158"/>
                <a:gd name="T58" fmla="*/ 896 w 1462"/>
                <a:gd name="T59" fmla="*/ 28 h 158"/>
                <a:gd name="T60" fmla="*/ 740 w 1462"/>
                <a:gd name="T61" fmla="*/ 15 h 158"/>
                <a:gd name="T62" fmla="*/ 660 w 1462"/>
                <a:gd name="T63" fmla="*/ 10 h 158"/>
                <a:gd name="T64" fmla="*/ 492 w 1462"/>
                <a:gd name="T65" fmla="*/ 0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462" h="158">
                  <a:moveTo>
                    <a:pt x="434" y="0"/>
                  </a:moveTo>
                  <a:lnTo>
                    <a:pt x="434" y="0"/>
                  </a:lnTo>
                  <a:lnTo>
                    <a:pt x="396" y="0"/>
                  </a:lnTo>
                  <a:lnTo>
                    <a:pt x="356" y="1"/>
                  </a:lnTo>
                  <a:lnTo>
                    <a:pt x="317" y="4"/>
                  </a:lnTo>
                  <a:lnTo>
                    <a:pt x="277" y="9"/>
                  </a:lnTo>
                  <a:lnTo>
                    <a:pt x="239" y="15"/>
                  </a:lnTo>
                  <a:lnTo>
                    <a:pt x="201" y="22"/>
                  </a:lnTo>
                  <a:lnTo>
                    <a:pt x="164" y="31"/>
                  </a:lnTo>
                  <a:lnTo>
                    <a:pt x="125" y="41"/>
                  </a:lnTo>
                  <a:lnTo>
                    <a:pt x="125" y="41"/>
                  </a:lnTo>
                  <a:lnTo>
                    <a:pt x="94" y="53"/>
                  </a:lnTo>
                  <a:lnTo>
                    <a:pt x="62" y="65"/>
                  </a:lnTo>
                  <a:lnTo>
                    <a:pt x="31" y="80"/>
                  </a:lnTo>
                  <a:lnTo>
                    <a:pt x="0" y="94"/>
                  </a:lnTo>
                  <a:lnTo>
                    <a:pt x="7" y="115"/>
                  </a:lnTo>
                  <a:lnTo>
                    <a:pt x="6" y="94"/>
                  </a:lnTo>
                  <a:lnTo>
                    <a:pt x="6" y="94"/>
                  </a:lnTo>
                  <a:lnTo>
                    <a:pt x="34" y="81"/>
                  </a:lnTo>
                  <a:lnTo>
                    <a:pt x="62" y="69"/>
                  </a:lnTo>
                  <a:lnTo>
                    <a:pt x="91" y="57"/>
                  </a:lnTo>
                  <a:lnTo>
                    <a:pt x="119" y="47"/>
                  </a:lnTo>
                  <a:lnTo>
                    <a:pt x="119" y="47"/>
                  </a:lnTo>
                  <a:lnTo>
                    <a:pt x="158" y="37"/>
                  </a:lnTo>
                  <a:lnTo>
                    <a:pt x="195" y="28"/>
                  </a:lnTo>
                  <a:lnTo>
                    <a:pt x="233" y="20"/>
                  </a:lnTo>
                  <a:lnTo>
                    <a:pt x="272" y="15"/>
                  </a:lnTo>
                  <a:lnTo>
                    <a:pt x="311" y="10"/>
                  </a:lnTo>
                  <a:lnTo>
                    <a:pt x="350" y="7"/>
                  </a:lnTo>
                  <a:lnTo>
                    <a:pt x="390" y="6"/>
                  </a:lnTo>
                  <a:lnTo>
                    <a:pt x="428" y="6"/>
                  </a:lnTo>
                  <a:lnTo>
                    <a:pt x="428" y="6"/>
                  </a:lnTo>
                  <a:lnTo>
                    <a:pt x="486" y="6"/>
                  </a:lnTo>
                  <a:lnTo>
                    <a:pt x="542" y="9"/>
                  </a:lnTo>
                  <a:lnTo>
                    <a:pt x="654" y="16"/>
                  </a:lnTo>
                  <a:lnTo>
                    <a:pt x="654" y="16"/>
                  </a:lnTo>
                  <a:lnTo>
                    <a:pt x="734" y="20"/>
                  </a:lnTo>
                  <a:lnTo>
                    <a:pt x="812" y="26"/>
                  </a:lnTo>
                  <a:lnTo>
                    <a:pt x="890" y="34"/>
                  </a:lnTo>
                  <a:lnTo>
                    <a:pt x="967" y="43"/>
                  </a:lnTo>
                  <a:lnTo>
                    <a:pt x="1044" y="54"/>
                  </a:lnTo>
                  <a:lnTo>
                    <a:pt x="1121" y="69"/>
                  </a:lnTo>
                  <a:lnTo>
                    <a:pt x="1197" y="86"/>
                  </a:lnTo>
                  <a:lnTo>
                    <a:pt x="1276" y="106"/>
                  </a:lnTo>
                  <a:lnTo>
                    <a:pt x="1276" y="106"/>
                  </a:lnTo>
                  <a:lnTo>
                    <a:pt x="1320" y="118"/>
                  </a:lnTo>
                  <a:lnTo>
                    <a:pt x="1367" y="130"/>
                  </a:lnTo>
                  <a:lnTo>
                    <a:pt x="1375" y="158"/>
                  </a:lnTo>
                  <a:lnTo>
                    <a:pt x="1462" y="148"/>
                  </a:lnTo>
                  <a:lnTo>
                    <a:pt x="1462" y="148"/>
                  </a:lnTo>
                  <a:lnTo>
                    <a:pt x="1416" y="136"/>
                  </a:lnTo>
                  <a:lnTo>
                    <a:pt x="1370" y="124"/>
                  </a:lnTo>
                  <a:lnTo>
                    <a:pt x="1324" y="112"/>
                  </a:lnTo>
                  <a:lnTo>
                    <a:pt x="1282" y="100"/>
                  </a:lnTo>
                  <a:lnTo>
                    <a:pt x="1282" y="100"/>
                  </a:lnTo>
                  <a:lnTo>
                    <a:pt x="1203" y="80"/>
                  </a:lnTo>
                  <a:lnTo>
                    <a:pt x="1127" y="63"/>
                  </a:lnTo>
                  <a:lnTo>
                    <a:pt x="1050" y="49"/>
                  </a:lnTo>
                  <a:lnTo>
                    <a:pt x="973" y="37"/>
                  </a:lnTo>
                  <a:lnTo>
                    <a:pt x="896" y="28"/>
                  </a:lnTo>
                  <a:lnTo>
                    <a:pt x="818" y="20"/>
                  </a:lnTo>
                  <a:lnTo>
                    <a:pt x="740" y="15"/>
                  </a:lnTo>
                  <a:lnTo>
                    <a:pt x="660" y="10"/>
                  </a:lnTo>
                  <a:lnTo>
                    <a:pt x="660" y="10"/>
                  </a:lnTo>
                  <a:lnTo>
                    <a:pt x="548" y="3"/>
                  </a:lnTo>
                  <a:lnTo>
                    <a:pt x="492" y="0"/>
                  </a:lnTo>
                  <a:lnTo>
                    <a:pt x="434" y="0"/>
                  </a:lnTo>
                  <a:close/>
                </a:path>
              </a:pathLst>
            </a:custGeom>
            <a:solidFill>
              <a:srgbClr val="3690D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7" name="Freeform 54">
              <a:extLst>
                <a:ext uri="{FF2B5EF4-FFF2-40B4-BE49-F238E27FC236}">
                  <a16:creationId xmlns:a16="http://schemas.microsoft.com/office/drawing/2014/main" id="{6CE103A8-09BD-A707-DDE0-9C6A98A818B7}"/>
                </a:ext>
              </a:extLst>
            </p:cNvPr>
            <p:cNvSpPr>
              <a:spLocks/>
            </p:cNvSpPr>
            <p:nvPr/>
          </p:nvSpPr>
          <p:spPr bwMode="auto">
            <a:xfrm>
              <a:off x="2476" y="2499"/>
              <a:ext cx="488" cy="53"/>
            </a:xfrm>
            <a:custGeom>
              <a:avLst/>
              <a:gdLst>
                <a:gd name="T0" fmla="*/ 434 w 1462"/>
                <a:gd name="T1" fmla="*/ 0 h 158"/>
                <a:gd name="T2" fmla="*/ 356 w 1462"/>
                <a:gd name="T3" fmla="*/ 1 h 158"/>
                <a:gd name="T4" fmla="*/ 277 w 1462"/>
                <a:gd name="T5" fmla="*/ 9 h 158"/>
                <a:gd name="T6" fmla="*/ 201 w 1462"/>
                <a:gd name="T7" fmla="*/ 22 h 158"/>
                <a:gd name="T8" fmla="*/ 125 w 1462"/>
                <a:gd name="T9" fmla="*/ 41 h 158"/>
                <a:gd name="T10" fmla="*/ 94 w 1462"/>
                <a:gd name="T11" fmla="*/ 53 h 158"/>
                <a:gd name="T12" fmla="*/ 31 w 1462"/>
                <a:gd name="T13" fmla="*/ 80 h 158"/>
                <a:gd name="T14" fmla="*/ 7 w 1462"/>
                <a:gd name="T15" fmla="*/ 115 h 158"/>
                <a:gd name="T16" fmla="*/ 6 w 1462"/>
                <a:gd name="T17" fmla="*/ 94 h 158"/>
                <a:gd name="T18" fmla="*/ 62 w 1462"/>
                <a:gd name="T19" fmla="*/ 69 h 158"/>
                <a:gd name="T20" fmla="*/ 119 w 1462"/>
                <a:gd name="T21" fmla="*/ 47 h 158"/>
                <a:gd name="T22" fmla="*/ 158 w 1462"/>
                <a:gd name="T23" fmla="*/ 37 h 158"/>
                <a:gd name="T24" fmla="*/ 233 w 1462"/>
                <a:gd name="T25" fmla="*/ 20 h 158"/>
                <a:gd name="T26" fmla="*/ 311 w 1462"/>
                <a:gd name="T27" fmla="*/ 10 h 158"/>
                <a:gd name="T28" fmla="*/ 390 w 1462"/>
                <a:gd name="T29" fmla="*/ 6 h 158"/>
                <a:gd name="T30" fmla="*/ 428 w 1462"/>
                <a:gd name="T31" fmla="*/ 6 h 158"/>
                <a:gd name="T32" fmla="*/ 542 w 1462"/>
                <a:gd name="T33" fmla="*/ 9 h 158"/>
                <a:gd name="T34" fmla="*/ 654 w 1462"/>
                <a:gd name="T35" fmla="*/ 16 h 158"/>
                <a:gd name="T36" fmla="*/ 812 w 1462"/>
                <a:gd name="T37" fmla="*/ 26 h 158"/>
                <a:gd name="T38" fmla="*/ 967 w 1462"/>
                <a:gd name="T39" fmla="*/ 43 h 158"/>
                <a:gd name="T40" fmla="*/ 1121 w 1462"/>
                <a:gd name="T41" fmla="*/ 69 h 158"/>
                <a:gd name="T42" fmla="*/ 1276 w 1462"/>
                <a:gd name="T43" fmla="*/ 106 h 158"/>
                <a:gd name="T44" fmla="*/ 1320 w 1462"/>
                <a:gd name="T45" fmla="*/ 118 h 158"/>
                <a:gd name="T46" fmla="*/ 1375 w 1462"/>
                <a:gd name="T47" fmla="*/ 158 h 158"/>
                <a:gd name="T48" fmla="*/ 1462 w 1462"/>
                <a:gd name="T49" fmla="*/ 148 h 158"/>
                <a:gd name="T50" fmla="*/ 1370 w 1462"/>
                <a:gd name="T51" fmla="*/ 124 h 158"/>
                <a:gd name="T52" fmla="*/ 1282 w 1462"/>
                <a:gd name="T53" fmla="*/ 100 h 158"/>
                <a:gd name="T54" fmla="*/ 1203 w 1462"/>
                <a:gd name="T55" fmla="*/ 80 h 158"/>
                <a:gd name="T56" fmla="*/ 1050 w 1462"/>
                <a:gd name="T57" fmla="*/ 49 h 158"/>
                <a:gd name="T58" fmla="*/ 896 w 1462"/>
                <a:gd name="T59" fmla="*/ 28 h 158"/>
                <a:gd name="T60" fmla="*/ 740 w 1462"/>
                <a:gd name="T61" fmla="*/ 15 h 158"/>
                <a:gd name="T62" fmla="*/ 660 w 1462"/>
                <a:gd name="T63" fmla="*/ 10 h 158"/>
                <a:gd name="T64" fmla="*/ 492 w 1462"/>
                <a:gd name="T65" fmla="*/ 0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462" h="158">
                  <a:moveTo>
                    <a:pt x="434" y="0"/>
                  </a:moveTo>
                  <a:lnTo>
                    <a:pt x="434" y="0"/>
                  </a:lnTo>
                  <a:lnTo>
                    <a:pt x="396" y="0"/>
                  </a:lnTo>
                  <a:lnTo>
                    <a:pt x="356" y="1"/>
                  </a:lnTo>
                  <a:lnTo>
                    <a:pt x="317" y="4"/>
                  </a:lnTo>
                  <a:lnTo>
                    <a:pt x="277" y="9"/>
                  </a:lnTo>
                  <a:lnTo>
                    <a:pt x="239" y="15"/>
                  </a:lnTo>
                  <a:lnTo>
                    <a:pt x="201" y="22"/>
                  </a:lnTo>
                  <a:lnTo>
                    <a:pt x="164" y="31"/>
                  </a:lnTo>
                  <a:lnTo>
                    <a:pt x="125" y="41"/>
                  </a:lnTo>
                  <a:lnTo>
                    <a:pt x="125" y="41"/>
                  </a:lnTo>
                  <a:lnTo>
                    <a:pt x="94" y="53"/>
                  </a:lnTo>
                  <a:lnTo>
                    <a:pt x="62" y="65"/>
                  </a:lnTo>
                  <a:lnTo>
                    <a:pt x="31" y="80"/>
                  </a:lnTo>
                  <a:lnTo>
                    <a:pt x="0" y="94"/>
                  </a:lnTo>
                  <a:lnTo>
                    <a:pt x="7" y="115"/>
                  </a:lnTo>
                  <a:lnTo>
                    <a:pt x="6" y="94"/>
                  </a:lnTo>
                  <a:lnTo>
                    <a:pt x="6" y="94"/>
                  </a:lnTo>
                  <a:lnTo>
                    <a:pt x="34" y="81"/>
                  </a:lnTo>
                  <a:lnTo>
                    <a:pt x="62" y="69"/>
                  </a:lnTo>
                  <a:lnTo>
                    <a:pt x="91" y="57"/>
                  </a:lnTo>
                  <a:lnTo>
                    <a:pt x="119" y="47"/>
                  </a:lnTo>
                  <a:lnTo>
                    <a:pt x="119" y="47"/>
                  </a:lnTo>
                  <a:lnTo>
                    <a:pt x="158" y="37"/>
                  </a:lnTo>
                  <a:lnTo>
                    <a:pt x="195" y="28"/>
                  </a:lnTo>
                  <a:lnTo>
                    <a:pt x="233" y="20"/>
                  </a:lnTo>
                  <a:lnTo>
                    <a:pt x="272" y="15"/>
                  </a:lnTo>
                  <a:lnTo>
                    <a:pt x="311" y="10"/>
                  </a:lnTo>
                  <a:lnTo>
                    <a:pt x="350" y="7"/>
                  </a:lnTo>
                  <a:lnTo>
                    <a:pt x="390" y="6"/>
                  </a:lnTo>
                  <a:lnTo>
                    <a:pt x="428" y="6"/>
                  </a:lnTo>
                  <a:lnTo>
                    <a:pt x="428" y="6"/>
                  </a:lnTo>
                  <a:lnTo>
                    <a:pt x="486" y="6"/>
                  </a:lnTo>
                  <a:lnTo>
                    <a:pt x="542" y="9"/>
                  </a:lnTo>
                  <a:lnTo>
                    <a:pt x="654" y="16"/>
                  </a:lnTo>
                  <a:lnTo>
                    <a:pt x="654" y="16"/>
                  </a:lnTo>
                  <a:lnTo>
                    <a:pt x="734" y="20"/>
                  </a:lnTo>
                  <a:lnTo>
                    <a:pt x="812" y="26"/>
                  </a:lnTo>
                  <a:lnTo>
                    <a:pt x="890" y="34"/>
                  </a:lnTo>
                  <a:lnTo>
                    <a:pt x="967" y="43"/>
                  </a:lnTo>
                  <a:lnTo>
                    <a:pt x="1044" y="54"/>
                  </a:lnTo>
                  <a:lnTo>
                    <a:pt x="1121" y="69"/>
                  </a:lnTo>
                  <a:lnTo>
                    <a:pt x="1197" y="86"/>
                  </a:lnTo>
                  <a:lnTo>
                    <a:pt x="1276" y="106"/>
                  </a:lnTo>
                  <a:lnTo>
                    <a:pt x="1276" y="106"/>
                  </a:lnTo>
                  <a:lnTo>
                    <a:pt x="1320" y="118"/>
                  </a:lnTo>
                  <a:lnTo>
                    <a:pt x="1367" y="130"/>
                  </a:lnTo>
                  <a:lnTo>
                    <a:pt x="1375" y="158"/>
                  </a:lnTo>
                  <a:lnTo>
                    <a:pt x="1462" y="148"/>
                  </a:lnTo>
                  <a:lnTo>
                    <a:pt x="1462" y="148"/>
                  </a:lnTo>
                  <a:lnTo>
                    <a:pt x="1416" y="136"/>
                  </a:lnTo>
                  <a:lnTo>
                    <a:pt x="1370" y="124"/>
                  </a:lnTo>
                  <a:lnTo>
                    <a:pt x="1324" y="112"/>
                  </a:lnTo>
                  <a:lnTo>
                    <a:pt x="1282" y="100"/>
                  </a:lnTo>
                  <a:lnTo>
                    <a:pt x="1282" y="100"/>
                  </a:lnTo>
                  <a:lnTo>
                    <a:pt x="1203" y="80"/>
                  </a:lnTo>
                  <a:lnTo>
                    <a:pt x="1127" y="63"/>
                  </a:lnTo>
                  <a:lnTo>
                    <a:pt x="1050" y="49"/>
                  </a:lnTo>
                  <a:lnTo>
                    <a:pt x="973" y="37"/>
                  </a:lnTo>
                  <a:lnTo>
                    <a:pt x="896" y="28"/>
                  </a:lnTo>
                  <a:lnTo>
                    <a:pt x="818" y="20"/>
                  </a:lnTo>
                  <a:lnTo>
                    <a:pt x="740" y="15"/>
                  </a:lnTo>
                  <a:lnTo>
                    <a:pt x="660" y="10"/>
                  </a:lnTo>
                  <a:lnTo>
                    <a:pt x="660" y="10"/>
                  </a:lnTo>
                  <a:lnTo>
                    <a:pt x="548" y="3"/>
                  </a:lnTo>
                  <a:lnTo>
                    <a:pt x="492" y="0"/>
                  </a:lnTo>
                  <a:lnTo>
                    <a:pt x="434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8" name="Freeform 55">
              <a:extLst>
                <a:ext uri="{FF2B5EF4-FFF2-40B4-BE49-F238E27FC236}">
                  <a16:creationId xmlns:a16="http://schemas.microsoft.com/office/drawing/2014/main" id="{0768C4C6-F415-9A1B-3C61-972DFD0D83DD}"/>
                </a:ext>
              </a:extLst>
            </p:cNvPr>
            <p:cNvSpPr>
              <a:spLocks/>
            </p:cNvSpPr>
            <p:nvPr/>
          </p:nvSpPr>
          <p:spPr bwMode="auto">
            <a:xfrm>
              <a:off x="2472" y="2501"/>
              <a:ext cx="463" cy="96"/>
            </a:xfrm>
            <a:custGeom>
              <a:avLst/>
              <a:gdLst>
                <a:gd name="T0" fmla="*/ 441 w 1388"/>
                <a:gd name="T1" fmla="*/ 0 h 287"/>
                <a:gd name="T2" fmla="*/ 363 w 1388"/>
                <a:gd name="T3" fmla="*/ 1 h 287"/>
                <a:gd name="T4" fmla="*/ 285 w 1388"/>
                <a:gd name="T5" fmla="*/ 9 h 287"/>
                <a:gd name="T6" fmla="*/ 208 w 1388"/>
                <a:gd name="T7" fmla="*/ 22 h 287"/>
                <a:gd name="T8" fmla="*/ 132 w 1388"/>
                <a:gd name="T9" fmla="*/ 41 h 287"/>
                <a:gd name="T10" fmla="*/ 104 w 1388"/>
                <a:gd name="T11" fmla="*/ 51 h 287"/>
                <a:gd name="T12" fmla="*/ 47 w 1388"/>
                <a:gd name="T13" fmla="*/ 75 h 287"/>
                <a:gd name="T14" fmla="*/ 20 w 1388"/>
                <a:gd name="T15" fmla="*/ 109 h 287"/>
                <a:gd name="T16" fmla="*/ 28 w 1388"/>
                <a:gd name="T17" fmla="*/ 130 h 287"/>
                <a:gd name="T18" fmla="*/ 32 w 1388"/>
                <a:gd name="T19" fmla="*/ 170 h 287"/>
                <a:gd name="T20" fmla="*/ 28 w 1388"/>
                <a:gd name="T21" fmla="*/ 208 h 287"/>
                <a:gd name="T22" fmla="*/ 16 w 1388"/>
                <a:gd name="T23" fmla="*/ 248 h 287"/>
                <a:gd name="T24" fmla="*/ 0 w 1388"/>
                <a:gd name="T25" fmla="*/ 287 h 287"/>
                <a:gd name="T26" fmla="*/ 36 w 1388"/>
                <a:gd name="T27" fmla="*/ 281 h 287"/>
                <a:gd name="T28" fmla="*/ 75 w 1388"/>
                <a:gd name="T29" fmla="*/ 257 h 287"/>
                <a:gd name="T30" fmla="*/ 116 w 1388"/>
                <a:gd name="T31" fmla="*/ 236 h 287"/>
                <a:gd name="T32" fmla="*/ 159 w 1388"/>
                <a:gd name="T33" fmla="*/ 219 h 287"/>
                <a:gd name="T34" fmla="*/ 254 w 1388"/>
                <a:gd name="T35" fmla="*/ 193 h 287"/>
                <a:gd name="T36" fmla="*/ 352 w 1388"/>
                <a:gd name="T37" fmla="*/ 176 h 287"/>
                <a:gd name="T38" fmla="*/ 454 w 1388"/>
                <a:gd name="T39" fmla="*/ 165 h 287"/>
                <a:gd name="T40" fmla="*/ 606 w 1388"/>
                <a:gd name="T41" fmla="*/ 159 h 287"/>
                <a:gd name="T42" fmla="*/ 793 w 1388"/>
                <a:gd name="T43" fmla="*/ 156 h 287"/>
                <a:gd name="T44" fmla="*/ 878 w 1388"/>
                <a:gd name="T45" fmla="*/ 152 h 287"/>
                <a:gd name="T46" fmla="*/ 1055 w 1388"/>
                <a:gd name="T47" fmla="*/ 143 h 287"/>
                <a:gd name="T48" fmla="*/ 1144 w 1388"/>
                <a:gd name="T49" fmla="*/ 142 h 287"/>
                <a:gd name="T50" fmla="*/ 1244 w 1388"/>
                <a:gd name="T51" fmla="*/ 145 h 287"/>
                <a:gd name="T52" fmla="*/ 1342 w 1388"/>
                <a:gd name="T53" fmla="*/ 156 h 287"/>
                <a:gd name="T54" fmla="*/ 1380 w 1388"/>
                <a:gd name="T55" fmla="*/ 124 h 287"/>
                <a:gd name="T56" fmla="*/ 1333 w 1388"/>
                <a:gd name="T57" fmla="*/ 112 h 287"/>
                <a:gd name="T58" fmla="*/ 1289 w 1388"/>
                <a:gd name="T59" fmla="*/ 100 h 287"/>
                <a:gd name="T60" fmla="*/ 1134 w 1388"/>
                <a:gd name="T61" fmla="*/ 63 h 287"/>
                <a:gd name="T62" fmla="*/ 980 w 1388"/>
                <a:gd name="T63" fmla="*/ 37 h 287"/>
                <a:gd name="T64" fmla="*/ 825 w 1388"/>
                <a:gd name="T65" fmla="*/ 20 h 287"/>
                <a:gd name="T66" fmla="*/ 667 w 1388"/>
                <a:gd name="T67" fmla="*/ 10 h 287"/>
                <a:gd name="T68" fmla="*/ 555 w 1388"/>
                <a:gd name="T69" fmla="*/ 3 h 287"/>
                <a:gd name="T70" fmla="*/ 441 w 1388"/>
                <a:gd name="T71" fmla="*/ 0 h 2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1388" h="287">
                  <a:moveTo>
                    <a:pt x="441" y="0"/>
                  </a:moveTo>
                  <a:lnTo>
                    <a:pt x="441" y="0"/>
                  </a:lnTo>
                  <a:lnTo>
                    <a:pt x="403" y="0"/>
                  </a:lnTo>
                  <a:lnTo>
                    <a:pt x="363" y="1"/>
                  </a:lnTo>
                  <a:lnTo>
                    <a:pt x="324" y="4"/>
                  </a:lnTo>
                  <a:lnTo>
                    <a:pt x="285" y="9"/>
                  </a:lnTo>
                  <a:lnTo>
                    <a:pt x="246" y="14"/>
                  </a:lnTo>
                  <a:lnTo>
                    <a:pt x="208" y="22"/>
                  </a:lnTo>
                  <a:lnTo>
                    <a:pt x="171" y="31"/>
                  </a:lnTo>
                  <a:lnTo>
                    <a:pt x="132" y="41"/>
                  </a:lnTo>
                  <a:lnTo>
                    <a:pt x="132" y="41"/>
                  </a:lnTo>
                  <a:lnTo>
                    <a:pt x="104" y="51"/>
                  </a:lnTo>
                  <a:lnTo>
                    <a:pt x="75" y="63"/>
                  </a:lnTo>
                  <a:lnTo>
                    <a:pt x="47" y="75"/>
                  </a:lnTo>
                  <a:lnTo>
                    <a:pt x="19" y="88"/>
                  </a:lnTo>
                  <a:lnTo>
                    <a:pt x="20" y="109"/>
                  </a:lnTo>
                  <a:lnTo>
                    <a:pt x="28" y="130"/>
                  </a:lnTo>
                  <a:lnTo>
                    <a:pt x="28" y="130"/>
                  </a:lnTo>
                  <a:lnTo>
                    <a:pt x="31" y="149"/>
                  </a:lnTo>
                  <a:lnTo>
                    <a:pt x="32" y="170"/>
                  </a:lnTo>
                  <a:lnTo>
                    <a:pt x="31" y="189"/>
                  </a:lnTo>
                  <a:lnTo>
                    <a:pt x="28" y="208"/>
                  </a:lnTo>
                  <a:lnTo>
                    <a:pt x="22" y="229"/>
                  </a:lnTo>
                  <a:lnTo>
                    <a:pt x="16" y="248"/>
                  </a:lnTo>
                  <a:lnTo>
                    <a:pt x="8" y="267"/>
                  </a:lnTo>
                  <a:lnTo>
                    <a:pt x="0" y="287"/>
                  </a:lnTo>
                  <a:lnTo>
                    <a:pt x="36" y="281"/>
                  </a:lnTo>
                  <a:lnTo>
                    <a:pt x="36" y="281"/>
                  </a:lnTo>
                  <a:lnTo>
                    <a:pt x="56" y="269"/>
                  </a:lnTo>
                  <a:lnTo>
                    <a:pt x="75" y="257"/>
                  </a:lnTo>
                  <a:lnTo>
                    <a:pt x="96" y="247"/>
                  </a:lnTo>
                  <a:lnTo>
                    <a:pt x="116" y="236"/>
                  </a:lnTo>
                  <a:lnTo>
                    <a:pt x="137" y="227"/>
                  </a:lnTo>
                  <a:lnTo>
                    <a:pt x="159" y="219"/>
                  </a:lnTo>
                  <a:lnTo>
                    <a:pt x="205" y="205"/>
                  </a:lnTo>
                  <a:lnTo>
                    <a:pt x="254" y="193"/>
                  </a:lnTo>
                  <a:lnTo>
                    <a:pt x="302" y="183"/>
                  </a:lnTo>
                  <a:lnTo>
                    <a:pt x="352" y="176"/>
                  </a:lnTo>
                  <a:lnTo>
                    <a:pt x="404" y="170"/>
                  </a:lnTo>
                  <a:lnTo>
                    <a:pt x="454" y="165"/>
                  </a:lnTo>
                  <a:lnTo>
                    <a:pt x="506" y="162"/>
                  </a:lnTo>
                  <a:lnTo>
                    <a:pt x="606" y="159"/>
                  </a:lnTo>
                  <a:lnTo>
                    <a:pt x="704" y="158"/>
                  </a:lnTo>
                  <a:lnTo>
                    <a:pt x="793" y="156"/>
                  </a:lnTo>
                  <a:lnTo>
                    <a:pt x="793" y="156"/>
                  </a:lnTo>
                  <a:lnTo>
                    <a:pt x="878" y="152"/>
                  </a:lnTo>
                  <a:lnTo>
                    <a:pt x="965" y="148"/>
                  </a:lnTo>
                  <a:lnTo>
                    <a:pt x="1055" y="143"/>
                  </a:lnTo>
                  <a:lnTo>
                    <a:pt x="1144" y="142"/>
                  </a:lnTo>
                  <a:lnTo>
                    <a:pt x="1144" y="142"/>
                  </a:lnTo>
                  <a:lnTo>
                    <a:pt x="1194" y="143"/>
                  </a:lnTo>
                  <a:lnTo>
                    <a:pt x="1244" y="145"/>
                  </a:lnTo>
                  <a:lnTo>
                    <a:pt x="1293" y="149"/>
                  </a:lnTo>
                  <a:lnTo>
                    <a:pt x="1342" y="156"/>
                  </a:lnTo>
                  <a:lnTo>
                    <a:pt x="1388" y="152"/>
                  </a:lnTo>
                  <a:lnTo>
                    <a:pt x="1380" y="124"/>
                  </a:lnTo>
                  <a:lnTo>
                    <a:pt x="1380" y="124"/>
                  </a:lnTo>
                  <a:lnTo>
                    <a:pt x="1333" y="112"/>
                  </a:lnTo>
                  <a:lnTo>
                    <a:pt x="1289" y="100"/>
                  </a:lnTo>
                  <a:lnTo>
                    <a:pt x="1289" y="100"/>
                  </a:lnTo>
                  <a:lnTo>
                    <a:pt x="1210" y="80"/>
                  </a:lnTo>
                  <a:lnTo>
                    <a:pt x="1134" y="63"/>
                  </a:lnTo>
                  <a:lnTo>
                    <a:pt x="1057" y="48"/>
                  </a:lnTo>
                  <a:lnTo>
                    <a:pt x="980" y="37"/>
                  </a:lnTo>
                  <a:lnTo>
                    <a:pt x="903" y="28"/>
                  </a:lnTo>
                  <a:lnTo>
                    <a:pt x="825" y="20"/>
                  </a:lnTo>
                  <a:lnTo>
                    <a:pt x="747" y="14"/>
                  </a:lnTo>
                  <a:lnTo>
                    <a:pt x="667" y="10"/>
                  </a:lnTo>
                  <a:lnTo>
                    <a:pt x="667" y="10"/>
                  </a:lnTo>
                  <a:lnTo>
                    <a:pt x="555" y="3"/>
                  </a:lnTo>
                  <a:lnTo>
                    <a:pt x="499" y="0"/>
                  </a:lnTo>
                  <a:lnTo>
                    <a:pt x="441" y="0"/>
                  </a:lnTo>
                  <a:close/>
                </a:path>
              </a:pathLst>
            </a:custGeom>
            <a:solidFill>
              <a:srgbClr val="D0BAA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9" name="Freeform 56">
              <a:extLst>
                <a:ext uri="{FF2B5EF4-FFF2-40B4-BE49-F238E27FC236}">
                  <a16:creationId xmlns:a16="http://schemas.microsoft.com/office/drawing/2014/main" id="{C06DB21D-4A1B-E388-CF04-2827C47630C6}"/>
                </a:ext>
              </a:extLst>
            </p:cNvPr>
            <p:cNvSpPr>
              <a:spLocks/>
            </p:cNvSpPr>
            <p:nvPr/>
          </p:nvSpPr>
          <p:spPr bwMode="auto">
            <a:xfrm>
              <a:off x="2472" y="2501"/>
              <a:ext cx="463" cy="96"/>
            </a:xfrm>
            <a:custGeom>
              <a:avLst/>
              <a:gdLst>
                <a:gd name="T0" fmla="*/ 441 w 1388"/>
                <a:gd name="T1" fmla="*/ 0 h 287"/>
                <a:gd name="T2" fmla="*/ 363 w 1388"/>
                <a:gd name="T3" fmla="*/ 1 h 287"/>
                <a:gd name="T4" fmla="*/ 285 w 1388"/>
                <a:gd name="T5" fmla="*/ 9 h 287"/>
                <a:gd name="T6" fmla="*/ 208 w 1388"/>
                <a:gd name="T7" fmla="*/ 22 h 287"/>
                <a:gd name="T8" fmla="*/ 132 w 1388"/>
                <a:gd name="T9" fmla="*/ 41 h 287"/>
                <a:gd name="T10" fmla="*/ 104 w 1388"/>
                <a:gd name="T11" fmla="*/ 51 h 287"/>
                <a:gd name="T12" fmla="*/ 47 w 1388"/>
                <a:gd name="T13" fmla="*/ 75 h 287"/>
                <a:gd name="T14" fmla="*/ 20 w 1388"/>
                <a:gd name="T15" fmla="*/ 109 h 287"/>
                <a:gd name="T16" fmla="*/ 28 w 1388"/>
                <a:gd name="T17" fmla="*/ 130 h 287"/>
                <a:gd name="T18" fmla="*/ 32 w 1388"/>
                <a:gd name="T19" fmla="*/ 170 h 287"/>
                <a:gd name="T20" fmla="*/ 28 w 1388"/>
                <a:gd name="T21" fmla="*/ 208 h 287"/>
                <a:gd name="T22" fmla="*/ 16 w 1388"/>
                <a:gd name="T23" fmla="*/ 248 h 287"/>
                <a:gd name="T24" fmla="*/ 0 w 1388"/>
                <a:gd name="T25" fmla="*/ 287 h 287"/>
                <a:gd name="T26" fmla="*/ 36 w 1388"/>
                <a:gd name="T27" fmla="*/ 281 h 287"/>
                <a:gd name="T28" fmla="*/ 75 w 1388"/>
                <a:gd name="T29" fmla="*/ 257 h 287"/>
                <a:gd name="T30" fmla="*/ 116 w 1388"/>
                <a:gd name="T31" fmla="*/ 236 h 287"/>
                <a:gd name="T32" fmla="*/ 159 w 1388"/>
                <a:gd name="T33" fmla="*/ 219 h 287"/>
                <a:gd name="T34" fmla="*/ 254 w 1388"/>
                <a:gd name="T35" fmla="*/ 193 h 287"/>
                <a:gd name="T36" fmla="*/ 352 w 1388"/>
                <a:gd name="T37" fmla="*/ 176 h 287"/>
                <a:gd name="T38" fmla="*/ 454 w 1388"/>
                <a:gd name="T39" fmla="*/ 165 h 287"/>
                <a:gd name="T40" fmla="*/ 606 w 1388"/>
                <a:gd name="T41" fmla="*/ 159 h 287"/>
                <a:gd name="T42" fmla="*/ 793 w 1388"/>
                <a:gd name="T43" fmla="*/ 156 h 287"/>
                <a:gd name="T44" fmla="*/ 878 w 1388"/>
                <a:gd name="T45" fmla="*/ 152 h 287"/>
                <a:gd name="T46" fmla="*/ 1055 w 1388"/>
                <a:gd name="T47" fmla="*/ 143 h 287"/>
                <a:gd name="T48" fmla="*/ 1144 w 1388"/>
                <a:gd name="T49" fmla="*/ 142 h 287"/>
                <a:gd name="T50" fmla="*/ 1244 w 1388"/>
                <a:gd name="T51" fmla="*/ 145 h 287"/>
                <a:gd name="T52" fmla="*/ 1342 w 1388"/>
                <a:gd name="T53" fmla="*/ 156 h 287"/>
                <a:gd name="T54" fmla="*/ 1380 w 1388"/>
                <a:gd name="T55" fmla="*/ 124 h 287"/>
                <a:gd name="T56" fmla="*/ 1333 w 1388"/>
                <a:gd name="T57" fmla="*/ 112 h 287"/>
                <a:gd name="T58" fmla="*/ 1289 w 1388"/>
                <a:gd name="T59" fmla="*/ 100 h 287"/>
                <a:gd name="T60" fmla="*/ 1134 w 1388"/>
                <a:gd name="T61" fmla="*/ 63 h 287"/>
                <a:gd name="T62" fmla="*/ 980 w 1388"/>
                <a:gd name="T63" fmla="*/ 37 h 287"/>
                <a:gd name="T64" fmla="*/ 825 w 1388"/>
                <a:gd name="T65" fmla="*/ 20 h 287"/>
                <a:gd name="T66" fmla="*/ 667 w 1388"/>
                <a:gd name="T67" fmla="*/ 10 h 287"/>
                <a:gd name="T68" fmla="*/ 555 w 1388"/>
                <a:gd name="T69" fmla="*/ 3 h 287"/>
                <a:gd name="T70" fmla="*/ 441 w 1388"/>
                <a:gd name="T71" fmla="*/ 0 h 2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1388" h="287">
                  <a:moveTo>
                    <a:pt x="441" y="0"/>
                  </a:moveTo>
                  <a:lnTo>
                    <a:pt x="441" y="0"/>
                  </a:lnTo>
                  <a:lnTo>
                    <a:pt x="403" y="0"/>
                  </a:lnTo>
                  <a:lnTo>
                    <a:pt x="363" y="1"/>
                  </a:lnTo>
                  <a:lnTo>
                    <a:pt x="324" y="4"/>
                  </a:lnTo>
                  <a:lnTo>
                    <a:pt x="285" y="9"/>
                  </a:lnTo>
                  <a:lnTo>
                    <a:pt x="246" y="14"/>
                  </a:lnTo>
                  <a:lnTo>
                    <a:pt x="208" y="22"/>
                  </a:lnTo>
                  <a:lnTo>
                    <a:pt x="171" y="31"/>
                  </a:lnTo>
                  <a:lnTo>
                    <a:pt x="132" y="41"/>
                  </a:lnTo>
                  <a:lnTo>
                    <a:pt x="132" y="41"/>
                  </a:lnTo>
                  <a:lnTo>
                    <a:pt x="104" y="51"/>
                  </a:lnTo>
                  <a:lnTo>
                    <a:pt x="75" y="63"/>
                  </a:lnTo>
                  <a:lnTo>
                    <a:pt x="47" y="75"/>
                  </a:lnTo>
                  <a:lnTo>
                    <a:pt x="19" y="88"/>
                  </a:lnTo>
                  <a:lnTo>
                    <a:pt x="20" y="109"/>
                  </a:lnTo>
                  <a:lnTo>
                    <a:pt x="28" y="130"/>
                  </a:lnTo>
                  <a:lnTo>
                    <a:pt x="28" y="130"/>
                  </a:lnTo>
                  <a:lnTo>
                    <a:pt x="31" y="149"/>
                  </a:lnTo>
                  <a:lnTo>
                    <a:pt x="32" y="170"/>
                  </a:lnTo>
                  <a:lnTo>
                    <a:pt x="31" y="189"/>
                  </a:lnTo>
                  <a:lnTo>
                    <a:pt x="28" y="208"/>
                  </a:lnTo>
                  <a:lnTo>
                    <a:pt x="22" y="229"/>
                  </a:lnTo>
                  <a:lnTo>
                    <a:pt x="16" y="248"/>
                  </a:lnTo>
                  <a:lnTo>
                    <a:pt x="8" y="267"/>
                  </a:lnTo>
                  <a:lnTo>
                    <a:pt x="0" y="287"/>
                  </a:lnTo>
                  <a:lnTo>
                    <a:pt x="36" y="281"/>
                  </a:lnTo>
                  <a:lnTo>
                    <a:pt x="36" y="281"/>
                  </a:lnTo>
                  <a:lnTo>
                    <a:pt x="56" y="269"/>
                  </a:lnTo>
                  <a:lnTo>
                    <a:pt x="75" y="257"/>
                  </a:lnTo>
                  <a:lnTo>
                    <a:pt x="96" y="247"/>
                  </a:lnTo>
                  <a:lnTo>
                    <a:pt x="116" y="236"/>
                  </a:lnTo>
                  <a:lnTo>
                    <a:pt x="137" y="227"/>
                  </a:lnTo>
                  <a:lnTo>
                    <a:pt x="159" y="219"/>
                  </a:lnTo>
                  <a:lnTo>
                    <a:pt x="205" y="205"/>
                  </a:lnTo>
                  <a:lnTo>
                    <a:pt x="254" y="193"/>
                  </a:lnTo>
                  <a:lnTo>
                    <a:pt x="302" y="183"/>
                  </a:lnTo>
                  <a:lnTo>
                    <a:pt x="352" y="176"/>
                  </a:lnTo>
                  <a:lnTo>
                    <a:pt x="404" y="170"/>
                  </a:lnTo>
                  <a:lnTo>
                    <a:pt x="454" y="165"/>
                  </a:lnTo>
                  <a:lnTo>
                    <a:pt x="506" y="162"/>
                  </a:lnTo>
                  <a:lnTo>
                    <a:pt x="606" y="159"/>
                  </a:lnTo>
                  <a:lnTo>
                    <a:pt x="704" y="158"/>
                  </a:lnTo>
                  <a:lnTo>
                    <a:pt x="793" y="156"/>
                  </a:lnTo>
                  <a:lnTo>
                    <a:pt x="793" y="156"/>
                  </a:lnTo>
                  <a:lnTo>
                    <a:pt x="878" y="152"/>
                  </a:lnTo>
                  <a:lnTo>
                    <a:pt x="965" y="148"/>
                  </a:lnTo>
                  <a:lnTo>
                    <a:pt x="1055" y="143"/>
                  </a:lnTo>
                  <a:lnTo>
                    <a:pt x="1144" y="142"/>
                  </a:lnTo>
                  <a:lnTo>
                    <a:pt x="1144" y="142"/>
                  </a:lnTo>
                  <a:lnTo>
                    <a:pt x="1194" y="143"/>
                  </a:lnTo>
                  <a:lnTo>
                    <a:pt x="1244" y="145"/>
                  </a:lnTo>
                  <a:lnTo>
                    <a:pt x="1293" y="149"/>
                  </a:lnTo>
                  <a:lnTo>
                    <a:pt x="1342" y="156"/>
                  </a:lnTo>
                  <a:lnTo>
                    <a:pt x="1388" y="152"/>
                  </a:lnTo>
                  <a:lnTo>
                    <a:pt x="1380" y="124"/>
                  </a:lnTo>
                  <a:lnTo>
                    <a:pt x="1380" y="124"/>
                  </a:lnTo>
                  <a:lnTo>
                    <a:pt x="1333" y="112"/>
                  </a:lnTo>
                  <a:lnTo>
                    <a:pt x="1289" y="100"/>
                  </a:lnTo>
                  <a:lnTo>
                    <a:pt x="1289" y="100"/>
                  </a:lnTo>
                  <a:lnTo>
                    <a:pt x="1210" y="80"/>
                  </a:lnTo>
                  <a:lnTo>
                    <a:pt x="1134" y="63"/>
                  </a:lnTo>
                  <a:lnTo>
                    <a:pt x="1057" y="48"/>
                  </a:lnTo>
                  <a:lnTo>
                    <a:pt x="980" y="37"/>
                  </a:lnTo>
                  <a:lnTo>
                    <a:pt x="903" y="28"/>
                  </a:lnTo>
                  <a:lnTo>
                    <a:pt x="825" y="20"/>
                  </a:lnTo>
                  <a:lnTo>
                    <a:pt x="747" y="14"/>
                  </a:lnTo>
                  <a:lnTo>
                    <a:pt x="667" y="10"/>
                  </a:lnTo>
                  <a:lnTo>
                    <a:pt x="667" y="10"/>
                  </a:lnTo>
                  <a:lnTo>
                    <a:pt x="555" y="3"/>
                  </a:lnTo>
                  <a:lnTo>
                    <a:pt x="499" y="0"/>
                  </a:lnTo>
                  <a:lnTo>
                    <a:pt x="441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60" name="Freeform 57">
              <a:extLst>
                <a:ext uri="{FF2B5EF4-FFF2-40B4-BE49-F238E27FC236}">
                  <a16:creationId xmlns:a16="http://schemas.microsoft.com/office/drawing/2014/main" id="{BA787AD2-8A35-13B2-5CDF-0DD85D608688}"/>
                </a:ext>
              </a:extLst>
            </p:cNvPr>
            <p:cNvSpPr>
              <a:spLocks/>
            </p:cNvSpPr>
            <p:nvPr/>
          </p:nvSpPr>
          <p:spPr bwMode="auto">
            <a:xfrm>
              <a:off x="5411" y="2609"/>
              <a:ext cx="65" cy="45"/>
            </a:xfrm>
            <a:custGeom>
              <a:avLst/>
              <a:gdLst>
                <a:gd name="T0" fmla="*/ 0 w 196"/>
                <a:gd name="T1" fmla="*/ 0 h 133"/>
                <a:gd name="T2" fmla="*/ 1 w 196"/>
                <a:gd name="T3" fmla="*/ 24 h 133"/>
                <a:gd name="T4" fmla="*/ 1 w 196"/>
                <a:gd name="T5" fmla="*/ 24 h 133"/>
                <a:gd name="T6" fmla="*/ 1 w 196"/>
                <a:gd name="T7" fmla="*/ 78 h 133"/>
                <a:gd name="T8" fmla="*/ 0 w 196"/>
                <a:gd name="T9" fmla="*/ 133 h 133"/>
                <a:gd name="T10" fmla="*/ 0 w 196"/>
                <a:gd name="T11" fmla="*/ 133 h 133"/>
                <a:gd name="T12" fmla="*/ 37 w 196"/>
                <a:gd name="T13" fmla="*/ 132 h 133"/>
                <a:gd name="T14" fmla="*/ 74 w 196"/>
                <a:gd name="T15" fmla="*/ 130 h 133"/>
                <a:gd name="T16" fmla="*/ 109 w 196"/>
                <a:gd name="T17" fmla="*/ 126 h 133"/>
                <a:gd name="T18" fmla="*/ 145 w 196"/>
                <a:gd name="T19" fmla="*/ 121 h 133"/>
                <a:gd name="T20" fmla="*/ 196 w 196"/>
                <a:gd name="T21" fmla="*/ 90 h 133"/>
                <a:gd name="T22" fmla="*/ 196 w 196"/>
                <a:gd name="T23" fmla="*/ 90 h 133"/>
                <a:gd name="T24" fmla="*/ 184 w 196"/>
                <a:gd name="T25" fmla="*/ 89 h 133"/>
                <a:gd name="T26" fmla="*/ 173 w 196"/>
                <a:gd name="T27" fmla="*/ 86 h 133"/>
                <a:gd name="T28" fmla="*/ 149 w 196"/>
                <a:gd name="T29" fmla="*/ 77 h 133"/>
                <a:gd name="T30" fmla="*/ 124 w 196"/>
                <a:gd name="T31" fmla="*/ 65 h 133"/>
                <a:gd name="T32" fmla="*/ 99 w 196"/>
                <a:gd name="T33" fmla="*/ 52 h 133"/>
                <a:gd name="T34" fmla="*/ 53 w 196"/>
                <a:gd name="T35" fmla="*/ 25 h 133"/>
                <a:gd name="T36" fmla="*/ 32 w 196"/>
                <a:gd name="T37" fmla="*/ 13 h 133"/>
                <a:gd name="T38" fmla="*/ 13 w 196"/>
                <a:gd name="T39" fmla="*/ 6 h 133"/>
                <a:gd name="T40" fmla="*/ 13 w 196"/>
                <a:gd name="T41" fmla="*/ 6 h 133"/>
                <a:gd name="T42" fmla="*/ 0 w 196"/>
                <a:gd name="T43" fmla="*/ 0 h 1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196" h="133">
                  <a:moveTo>
                    <a:pt x="0" y="0"/>
                  </a:moveTo>
                  <a:lnTo>
                    <a:pt x="1" y="24"/>
                  </a:lnTo>
                  <a:lnTo>
                    <a:pt x="1" y="24"/>
                  </a:lnTo>
                  <a:lnTo>
                    <a:pt x="1" y="78"/>
                  </a:lnTo>
                  <a:lnTo>
                    <a:pt x="0" y="133"/>
                  </a:lnTo>
                  <a:lnTo>
                    <a:pt x="0" y="133"/>
                  </a:lnTo>
                  <a:lnTo>
                    <a:pt x="37" y="132"/>
                  </a:lnTo>
                  <a:lnTo>
                    <a:pt x="74" y="130"/>
                  </a:lnTo>
                  <a:lnTo>
                    <a:pt x="109" y="126"/>
                  </a:lnTo>
                  <a:lnTo>
                    <a:pt x="145" y="121"/>
                  </a:lnTo>
                  <a:lnTo>
                    <a:pt x="196" y="90"/>
                  </a:lnTo>
                  <a:lnTo>
                    <a:pt x="196" y="90"/>
                  </a:lnTo>
                  <a:lnTo>
                    <a:pt x="184" y="89"/>
                  </a:lnTo>
                  <a:lnTo>
                    <a:pt x="173" y="86"/>
                  </a:lnTo>
                  <a:lnTo>
                    <a:pt x="149" y="77"/>
                  </a:lnTo>
                  <a:lnTo>
                    <a:pt x="124" y="65"/>
                  </a:lnTo>
                  <a:lnTo>
                    <a:pt x="99" y="52"/>
                  </a:lnTo>
                  <a:lnTo>
                    <a:pt x="53" y="25"/>
                  </a:lnTo>
                  <a:lnTo>
                    <a:pt x="32" y="13"/>
                  </a:lnTo>
                  <a:lnTo>
                    <a:pt x="13" y="6"/>
                  </a:lnTo>
                  <a:lnTo>
                    <a:pt x="13" y="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9D9D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61" name="Freeform 58">
              <a:extLst>
                <a:ext uri="{FF2B5EF4-FFF2-40B4-BE49-F238E27FC236}">
                  <a16:creationId xmlns:a16="http://schemas.microsoft.com/office/drawing/2014/main" id="{619B7173-6DD1-C0C7-CB46-E8430E538CF7}"/>
                </a:ext>
              </a:extLst>
            </p:cNvPr>
            <p:cNvSpPr>
              <a:spLocks/>
            </p:cNvSpPr>
            <p:nvPr/>
          </p:nvSpPr>
          <p:spPr bwMode="auto">
            <a:xfrm>
              <a:off x="5411" y="2609"/>
              <a:ext cx="65" cy="45"/>
            </a:xfrm>
            <a:custGeom>
              <a:avLst/>
              <a:gdLst>
                <a:gd name="T0" fmla="*/ 0 w 196"/>
                <a:gd name="T1" fmla="*/ 0 h 133"/>
                <a:gd name="T2" fmla="*/ 1 w 196"/>
                <a:gd name="T3" fmla="*/ 24 h 133"/>
                <a:gd name="T4" fmla="*/ 1 w 196"/>
                <a:gd name="T5" fmla="*/ 24 h 133"/>
                <a:gd name="T6" fmla="*/ 1 w 196"/>
                <a:gd name="T7" fmla="*/ 78 h 133"/>
                <a:gd name="T8" fmla="*/ 0 w 196"/>
                <a:gd name="T9" fmla="*/ 133 h 133"/>
                <a:gd name="T10" fmla="*/ 0 w 196"/>
                <a:gd name="T11" fmla="*/ 133 h 133"/>
                <a:gd name="T12" fmla="*/ 37 w 196"/>
                <a:gd name="T13" fmla="*/ 132 h 133"/>
                <a:gd name="T14" fmla="*/ 74 w 196"/>
                <a:gd name="T15" fmla="*/ 130 h 133"/>
                <a:gd name="T16" fmla="*/ 109 w 196"/>
                <a:gd name="T17" fmla="*/ 126 h 133"/>
                <a:gd name="T18" fmla="*/ 145 w 196"/>
                <a:gd name="T19" fmla="*/ 121 h 133"/>
                <a:gd name="T20" fmla="*/ 196 w 196"/>
                <a:gd name="T21" fmla="*/ 90 h 133"/>
                <a:gd name="T22" fmla="*/ 196 w 196"/>
                <a:gd name="T23" fmla="*/ 90 h 133"/>
                <a:gd name="T24" fmla="*/ 184 w 196"/>
                <a:gd name="T25" fmla="*/ 89 h 133"/>
                <a:gd name="T26" fmla="*/ 173 w 196"/>
                <a:gd name="T27" fmla="*/ 86 h 133"/>
                <a:gd name="T28" fmla="*/ 149 w 196"/>
                <a:gd name="T29" fmla="*/ 77 h 133"/>
                <a:gd name="T30" fmla="*/ 124 w 196"/>
                <a:gd name="T31" fmla="*/ 65 h 133"/>
                <a:gd name="T32" fmla="*/ 99 w 196"/>
                <a:gd name="T33" fmla="*/ 52 h 133"/>
                <a:gd name="T34" fmla="*/ 53 w 196"/>
                <a:gd name="T35" fmla="*/ 25 h 133"/>
                <a:gd name="T36" fmla="*/ 32 w 196"/>
                <a:gd name="T37" fmla="*/ 13 h 133"/>
                <a:gd name="T38" fmla="*/ 13 w 196"/>
                <a:gd name="T39" fmla="*/ 6 h 133"/>
                <a:gd name="T40" fmla="*/ 13 w 196"/>
                <a:gd name="T41" fmla="*/ 6 h 133"/>
                <a:gd name="T42" fmla="*/ 0 w 196"/>
                <a:gd name="T43" fmla="*/ 0 h 1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196" h="133">
                  <a:moveTo>
                    <a:pt x="0" y="0"/>
                  </a:moveTo>
                  <a:lnTo>
                    <a:pt x="1" y="24"/>
                  </a:lnTo>
                  <a:lnTo>
                    <a:pt x="1" y="24"/>
                  </a:lnTo>
                  <a:lnTo>
                    <a:pt x="1" y="78"/>
                  </a:lnTo>
                  <a:lnTo>
                    <a:pt x="0" y="133"/>
                  </a:lnTo>
                  <a:lnTo>
                    <a:pt x="0" y="133"/>
                  </a:lnTo>
                  <a:lnTo>
                    <a:pt x="37" y="132"/>
                  </a:lnTo>
                  <a:lnTo>
                    <a:pt x="74" y="130"/>
                  </a:lnTo>
                  <a:lnTo>
                    <a:pt x="109" y="126"/>
                  </a:lnTo>
                  <a:lnTo>
                    <a:pt x="145" y="121"/>
                  </a:lnTo>
                  <a:lnTo>
                    <a:pt x="196" y="90"/>
                  </a:lnTo>
                  <a:lnTo>
                    <a:pt x="196" y="90"/>
                  </a:lnTo>
                  <a:lnTo>
                    <a:pt x="184" y="89"/>
                  </a:lnTo>
                  <a:lnTo>
                    <a:pt x="173" y="86"/>
                  </a:lnTo>
                  <a:lnTo>
                    <a:pt x="149" y="77"/>
                  </a:lnTo>
                  <a:lnTo>
                    <a:pt x="124" y="65"/>
                  </a:lnTo>
                  <a:lnTo>
                    <a:pt x="99" y="52"/>
                  </a:lnTo>
                  <a:lnTo>
                    <a:pt x="53" y="25"/>
                  </a:lnTo>
                  <a:lnTo>
                    <a:pt x="32" y="13"/>
                  </a:lnTo>
                  <a:lnTo>
                    <a:pt x="13" y="6"/>
                  </a:lnTo>
                  <a:lnTo>
                    <a:pt x="13" y="6"/>
                  </a:lnTo>
                  <a:lnTo>
                    <a:pt x="0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62" name="Freeform 59">
              <a:extLst>
                <a:ext uri="{FF2B5EF4-FFF2-40B4-BE49-F238E27FC236}">
                  <a16:creationId xmlns:a16="http://schemas.microsoft.com/office/drawing/2014/main" id="{59C4F76A-D11F-C076-C317-CA5E5A7FE3B3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588" y="2498"/>
              <a:ext cx="891" cy="141"/>
            </a:xfrm>
            <a:custGeom>
              <a:avLst/>
              <a:gdLst>
                <a:gd name="T0" fmla="*/ 403 w 2673"/>
                <a:gd name="T1" fmla="*/ 88 h 423"/>
                <a:gd name="T2" fmla="*/ 289 w 2673"/>
                <a:gd name="T3" fmla="*/ 142 h 423"/>
                <a:gd name="T4" fmla="*/ 179 w 2673"/>
                <a:gd name="T5" fmla="*/ 206 h 423"/>
                <a:gd name="T6" fmla="*/ 127 w 2673"/>
                <a:gd name="T7" fmla="*/ 243 h 423"/>
                <a:gd name="T8" fmla="*/ 80 w 2673"/>
                <a:gd name="T9" fmla="*/ 281 h 423"/>
                <a:gd name="T10" fmla="*/ 37 w 2673"/>
                <a:gd name="T11" fmla="*/ 321 h 423"/>
                <a:gd name="T12" fmla="*/ 0 w 2673"/>
                <a:gd name="T13" fmla="*/ 363 h 423"/>
                <a:gd name="T14" fmla="*/ 38 w 2673"/>
                <a:gd name="T15" fmla="*/ 372 h 423"/>
                <a:gd name="T16" fmla="*/ 215 w 2673"/>
                <a:gd name="T17" fmla="*/ 337 h 423"/>
                <a:gd name="T18" fmla="*/ 396 w 2673"/>
                <a:gd name="T19" fmla="*/ 312 h 423"/>
                <a:gd name="T20" fmla="*/ 403 w 2673"/>
                <a:gd name="T21" fmla="*/ 213 h 423"/>
                <a:gd name="T22" fmla="*/ 406 w 2673"/>
                <a:gd name="T23" fmla="*/ 114 h 423"/>
                <a:gd name="T24" fmla="*/ 927 w 2673"/>
                <a:gd name="T25" fmla="*/ 0 h 423"/>
                <a:gd name="T26" fmla="*/ 924 w 2673"/>
                <a:gd name="T27" fmla="*/ 0 h 423"/>
                <a:gd name="T28" fmla="*/ 989 w 2673"/>
                <a:gd name="T29" fmla="*/ 2 h 423"/>
                <a:gd name="T30" fmla="*/ 1119 w 2673"/>
                <a:gd name="T31" fmla="*/ 9 h 423"/>
                <a:gd name="T32" fmla="*/ 1249 w 2673"/>
                <a:gd name="T33" fmla="*/ 22 h 423"/>
                <a:gd name="T34" fmla="*/ 1443 w 2673"/>
                <a:gd name="T35" fmla="*/ 49 h 423"/>
                <a:gd name="T36" fmla="*/ 1527 w 2673"/>
                <a:gd name="T37" fmla="*/ 65 h 423"/>
                <a:gd name="T38" fmla="*/ 1692 w 2673"/>
                <a:gd name="T39" fmla="*/ 102 h 423"/>
                <a:gd name="T40" fmla="*/ 1858 w 2673"/>
                <a:gd name="T41" fmla="*/ 142 h 423"/>
                <a:gd name="T42" fmla="*/ 2103 w 2673"/>
                <a:gd name="T43" fmla="*/ 209 h 423"/>
                <a:gd name="T44" fmla="*/ 2193 w 2673"/>
                <a:gd name="T45" fmla="*/ 238 h 423"/>
                <a:gd name="T46" fmla="*/ 2377 w 2673"/>
                <a:gd name="T47" fmla="*/ 296 h 423"/>
                <a:gd name="T48" fmla="*/ 2469 w 2673"/>
                <a:gd name="T49" fmla="*/ 329 h 423"/>
                <a:gd name="T50" fmla="*/ 2469 w 2673"/>
                <a:gd name="T51" fmla="*/ 333 h 423"/>
                <a:gd name="T52" fmla="*/ 2482 w 2673"/>
                <a:gd name="T53" fmla="*/ 339 h 423"/>
                <a:gd name="T54" fmla="*/ 2522 w 2673"/>
                <a:gd name="T55" fmla="*/ 358 h 423"/>
                <a:gd name="T56" fmla="*/ 2593 w 2673"/>
                <a:gd name="T57" fmla="*/ 398 h 423"/>
                <a:gd name="T58" fmla="*/ 2642 w 2673"/>
                <a:gd name="T59" fmla="*/ 419 h 423"/>
                <a:gd name="T60" fmla="*/ 2665 w 2673"/>
                <a:gd name="T61" fmla="*/ 423 h 423"/>
                <a:gd name="T62" fmla="*/ 2673 w 2673"/>
                <a:gd name="T63" fmla="*/ 419 h 423"/>
                <a:gd name="T64" fmla="*/ 2649 w 2673"/>
                <a:gd name="T65" fmla="*/ 414 h 423"/>
                <a:gd name="T66" fmla="*/ 2600 w 2673"/>
                <a:gd name="T67" fmla="*/ 394 h 423"/>
                <a:gd name="T68" fmla="*/ 2529 w 2673"/>
                <a:gd name="T69" fmla="*/ 354 h 423"/>
                <a:gd name="T70" fmla="*/ 2490 w 2673"/>
                <a:gd name="T71" fmla="*/ 335 h 423"/>
                <a:gd name="T72" fmla="*/ 2442 w 2673"/>
                <a:gd name="T73" fmla="*/ 317 h 423"/>
                <a:gd name="T74" fmla="*/ 2299 w 2673"/>
                <a:gd name="T75" fmla="*/ 269 h 423"/>
                <a:gd name="T76" fmla="*/ 2109 w 2673"/>
                <a:gd name="T77" fmla="*/ 209 h 423"/>
                <a:gd name="T78" fmla="*/ 1946 w 2673"/>
                <a:gd name="T79" fmla="*/ 164 h 423"/>
                <a:gd name="T80" fmla="*/ 1781 w 2673"/>
                <a:gd name="T81" fmla="*/ 122 h 423"/>
                <a:gd name="T82" fmla="*/ 1615 w 2673"/>
                <a:gd name="T83" fmla="*/ 83 h 423"/>
                <a:gd name="T84" fmla="*/ 1448 w 2673"/>
                <a:gd name="T85" fmla="*/ 49 h 423"/>
                <a:gd name="T86" fmla="*/ 1319 w 2673"/>
                <a:gd name="T87" fmla="*/ 30 h 423"/>
                <a:gd name="T88" fmla="*/ 1189 w 2673"/>
                <a:gd name="T89" fmla="*/ 15 h 423"/>
                <a:gd name="T90" fmla="*/ 1057 w 2673"/>
                <a:gd name="T91" fmla="*/ 5 h 423"/>
                <a:gd name="T92" fmla="*/ 927 w 2673"/>
                <a:gd name="T93" fmla="*/ 0 h 4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2673" h="423">
                  <a:moveTo>
                    <a:pt x="403" y="88"/>
                  </a:moveTo>
                  <a:lnTo>
                    <a:pt x="403" y="88"/>
                  </a:lnTo>
                  <a:lnTo>
                    <a:pt x="347" y="113"/>
                  </a:lnTo>
                  <a:lnTo>
                    <a:pt x="289" y="142"/>
                  </a:lnTo>
                  <a:lnTo>
                    <a:pt x="233" y="173"/>
                  </a:lnTo>
                  <a:lnTo>
                    <a:pt x="179" y="206"/>
                  </a:lnTo>
                  <a:lnTo>
                    <a:pt x="153" y="225"/>
                  </a:lnTo>
                  <a:lnTo>
                    <a:pt x="127" y="243"/>
                  </a:lnTo>
                  <a:lnTo>
                    <a:pt x="103" y="262"/>
                  </a:lnTo>
                  <a:lnTo>
                    <a:pt x="80" y="281"/>
                  </a:lnTo>
                  <a:lnTo>
                    <a:pt x="57" y="301"/>
                  </a:lnTo>
                  <a:lnTo>
                    <a:pt x="37" y="321"/>
                  </a:lnTo>
                  <a:lnTo>
                    <a:pt x="18" y="342"/>
                  </a:lnTo>
                  <a:lnTo>
                    <a:pt x="0" y="363"/>
                  </a:lnTo>
                  <a:lnTo>
                    <a:pt x="38" y="372"/>
                  </a:lnTo>
                  <a:lnTo>
                    <a:pt x="38" y="372"/>
                  </a:lnTo>
                  <a:lnTo>
                    <a:pt x="125" y="352"/>
                  </a:lnTo>
                  <a:lnTo>
                    <a:pt x="215" y="337"/>
                  </a:lnTo>
                  <a:lnTo>
                    <a:pt x="306" y="324"/>
                  </a:lnTo>
                  <a:lnTo>
                    <a:pt x="396" y="312"/>
                  </a:lnTo>
                  <a:lnTo>
                    <a:pt x="396" y="312"/>
                  </a:lnTo>
                  <a:lnTo>
                    <a:pt x="403" y="213"/>
                  </a:lnTo>
                  <a:lnTo>
                    <a:pt x="404" y="163"/>
                  </a:lnTo>
                  <a:lnTo>
                    <a:pt x="406" y="114"/>
                  </a:lnTo>
                  <a:lnTo>
                    <a:pt x="403" y="88"/>
                  </a:lnTo>
                  <a:close/>
                  <a:moveTo>
                    <a:pt x="927" y="0"/>
                  </a:moveTo>
                  <a:lnTo>
                    <a:pt x="927" y="0"/>
                  </a:lnTo>
                  <a:lnTo>
                    <a:pt x="924" y="0"/>
                  </a:lnTo>
                  <a:lnTo>
                    <a:pt x="924" y="0"/>
                  </a:lnTo>
                  <a:lnTo>
                    <a:pt x="989" y="2"/>
                  </a:lnTo>
                  <a:lnTo>
                    <a:pt x="1054" y="5"/>
                  </a:lnTo>
                  <a:lnTo>
                    <a:pt x="1119" y="9"/>
                  </a:lnTo>
                  <a:lnTo>
                    <a:pt x="1184" y="15"/>
                  </a:lnTo>
                  <a:lnTo>
                    <a:pt x="1249" y="22"/>
                  </a:lnTo>
                  <a:lnTo>
                    <a:pt x="1314" y="30"/>
                  </a:lnTo>
                  <a:lnTo>
                    <a:pt x="1443" y="49"/>
                  </a:lnTo>
                  <a:lnTo>
                    <a:pt x="1443" y="49"/>
                  </a:lnTo>
                  <a:lnTo>
                    <a:pt x="1527" y="65"/>
                  </a:lnTo>
                  <a:lnTo>
                    <a:pt x="1609" y="83"/>
                  </a:lnTo>
                  <a:lnTo>
                    <a:pt x="1692" y="102"/>
                  </a:lnTo>
                  <a:lnTo>
                    <a:pt x="1775" y="122"/>
                  </a:lnTo>
                  <a:lnTo>
                    <a:pt x="1858" y="142"/>
                  </a:lnTo>
                  <a:lnTo>
                    <a:pt x="1940" y="164"/>
                  </a:lnTo>
                  <a:lnTo>
                    <a:pt x="2103" y="209"/>
                  </a:lnTo>
                  <a:lnTo>
                    <a:pt x="2103" y="209"/>
                  </a:lnTo>
                  <a:lnTo>
                    <a:pt x="2193" y="238"/>
                  </a:lnTo>
                  <a:lnTo>
                    <a:pt x="2284" y="267"/>
                  </a:lnTo>
                  <a:lnTo>
                    <a:pt x="2377" y="296"/>
                  </a:lnTo>
                  <a:lnTo>
                    <a:pt x="2423" y="312"/>
                  </a:lnTo>
                  <a:lnTo>
                    <a:pt x="2469" y="329"/>
                  </a:lnTo>
                  <a:lnTo>
                    <a:pt x="2469" y="333"/>
                  </a:lnTo>
                  <a:lnTo>
                    <a:pt x="2469" y="333"/>
                  </a:lnTo>
                  <a:lnTo>
                    <a:pt x="2482" y="339"/>
                  </a:lnTo>
                  <a:lnTo>
                    <a:pt x="2482" y="339"/>
                  </a:lnTo>
                  <a:lnTo>
                    <a:pt x="2501" y="346"/>
                  </a:lnTo>
                  <a:lnTo>
                    <a:pt x="2522" y="358"/>
                  </a:lnTo>
                  <a:lnTo>
                    <a:pt x="2568" y="385"/>
                  </a:lnTo>
                  <a:lnTo>
                    <a:pt x="2593" y="398"/>
                  </a:lnTo>
                  <a:lnTo>
                    <a:pt x="2618" y="410"/>
                  </a:lnTo>
                  <a:lnTo>
                    <a:pt x="2642" y="419"/>
                  </a:lnTo>
                  <a:lnTo>
                    <a:pt x="2653" y="422"/>
                  </a:lnTo>
                  <a:lnTo>
                    <a:pt x="2665" y="423"/>
                  </a:lnTo>
                  <a:lnTo>
                    <a:pt x="2673" y="419"/>
                  </a:lnTo>
                  <a:lnTo>
                    <a:pt x="2673" y="419"/>
                  </a:lnTo>
                  <a:lnTo>
                    <a:pt x="2661" y="417"/>
                  </a:lnTo>
                  <a:lnTo>
                    <a:pt x="2649" y="414"/>
                  </a:lnTo>
                  <a:lnTo>
                    <a:pt x="2625" y="406"/>
                  </a:lnTo>
                  <a:lnTo>
                    <a:pt x="2600" y="394"/>
                  </a:lnTo>
                  <a:lnTo>
                    <a:pt x="2575" y="380"/>
                  </a:lnTo>
                  <a:lnTo>
                    <a:pt x="2529" y="354"/>
                  </a:lnTo>
                  <a:lnTo>
                    <a:pt x="2509" y="342"/>
                  </a:lnTo>
                  <a:lnTo>
                    <a:pt x="2490" y="335"/>
                  </a:lnTo>
                  <a:lnTo>
                    <a:pt x="2490" y="335"/>
                  </a:lnTo>
                  <a:lnTo>
                    <a:pt x="2442" y="317"/>
                  </a:lnTo>
                  <a:lnTo>
                    <a:pt x="2395" y="301"/>
                  </a:lnTo>
                  <a:lnTo>
                    <a:pt x="2299" y="269"/>
                  </a:lnTo>
                  <a:lnTo>
                    <a:pt x="2203" y="240"/>
                  </a:lnTo>
                  <a:lnTo>
                    <a:pt x="2109" y="209"/>
                  </a:lnTo>
                  <a:lnTo>
                    <a:pt x="2109" y="209"/>
                  </a:lnTo>
                  <a:lnTo>
                    <a:pt x="1946" y="164"/>
                  </a:lnTo>
                  <a:lnTo>
                    <a:pt x="1863" y="142"/>
                  </a:lnTo>
                  <a:lnTo>
                    <a:pt x="1781" y="122"/>
                  </a:lnTo>
                  <a:lnTo>
                    <a:pt x="1698" y="102"/>
                  </a:lnTo>
                  <a:lnTo>
                    <a:pt x="1615" y="83"/>
                  </a:lnTo>
                  <a:lnTo>
                    <a:pt x="1533" y="65"/>
                  </a:lnTo>
                  <a:lnTo>
                    <a:pt x="1448" y="49"/>
                  </a:lnTo>
                  <a:lnTo>
                    <a:pt x="1448" y="49"/>
                  </a:lnTo>
                  <a:lnTo>
                    <a:pt x="1319" y="30"/>
                  </a:lnTo>
                  <a:lnTo>
                    <a:pt x="1254" y="22"/>
                  </a:lnTo>
                  <a:lnTo>
                    <a:pt x="1189" y="15"/>
                  </a:lnTo>
                  <a:lnTo>
                    <a:pt x="1122" y="9"/>
                  </a:lnTo>
                  <a:lnTo>
                    <a:pt x="1057" y="5"/>
                  </a:lnTo>
                  <a:lnTo>
                    <a:pt x="992" y="2"/>
                  </a:lnTo>
                  <a:lnTo>
                    <a:pt x="927" y="0"/>
                  </a:lnTo>
                  <a:close/>
                </a:path>
              </a:pathLst>
            </a:custGeom>
            <a:solidFill>
              <a:srgbClr val="3690D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63" name="Freeform 60">
              <a:extLst>
                <a:ext uri="{FF2B5EF4-FFF2-40B4-BE49-F238E27FC236}">
                  <a16:creationId xmlns:a16="http://schemas.microsoft.com/office/drawing/2014/main" id="{0B274A2C-F087-0B50-FFD2-C08B07FC9778}"/>
                </a:ext>
              </a:extLst>
            </p:cNvPr>
            <p:cNvSpPr>
              <a:spLocks/>
            </p:cNvSpPr>
            <p:nvPr/>
          </p:nvSpPr>
          <p:spPr bwMode="auto">
            <a:xfrm>
              <a:off x="4588" y="2528"/>
              <a:ext cx="135" cy="94"/>
            </a:xfrm>
            <a:custGeom>
              <a:avLst/>
              <a:gdLst>
                <a:gd name="T0" fmla="*/ 403 w 406"/>
                <a:gd name="T1" fmla="*/ 0 h 284"/>
                <a:gd name="T2" fmla="*/ 403 w 406"/>
                <a:gd name="T3" fmla="*/ 0 h 284"/>
                <a:gd name="T4" fmla="*/ 347 w 406"/>
                <a:gd name="T5" fmla="*/ 25 h 284"/>
                <a:gd name="T6" fmla="*/ 289 w 406"/>
                <a:gd name="T7" fmla="*/ 54 h 284"/>
                <a:gd name="T8" fmla="*/ 233 w 406"/>
                <a:gd name="T9" fmla="*/ 85 h 284"/>
                <a:gd name="T10" fmla="*/ 179 w 406"/>
                <a:gd name="T11" fmla="*/ 118 h 284"/>
                <a:gd name="T12" fmla="*/ 153 w 406"/>
                <a:gd name="T13" fmla="*/ 137 h 284"/>
                <a:gd name="T14" fmla="*/ 127 w 406"/>
                <a:gd name="T15" fmla="*/ 155 h 284"/>
                <a:gd name="T16" fmla="*/ 103 w 406"/>
                <a:gd name="T17" fmla="*/ 174 h 284"/>
                <a:gd name="T18" fmla="*/ 80 w 406"/>
                <a:gd name="T19" fmla="*/ 193 h 284"/>
                <a:gd name="T20" fmla="*/ 57 w 406"/>
                <a:gd name="T21" fmla="*/ 213 h 284"/>
                <a:gd name="T22" fmla="*/ 37 w 406"/>
                <a:gd name="T23" fmla="*/ 233 h 284"/>
                <a:gd name="T24" fmla="*/ 18 w 406"/>
                <a:gd name="T25" fmla="*/ 254 h 284"/>
                <a:gd name="T26" fmla="*/ 0 w 406"/>
                <a:gd name="T27" fmla="*/ 275 h 284"/>
                <a:gd name="T28" fmla="*/ 38 w 406"/>
                <a:gd name="T29" fmla="*/ 284 h 284"/>
                <a:gd name="T30" fmla="*/ 38 w 406"/>
                <a:gd name="T31" fmla="*/ 284 h 284"/>
                <a:gd name="T32" fmla="*/ 125 w 406"/>
                <a:gd name="T33" fmla="*/ 264 h 284"/>
                <a:gd name="T34" fmla="*/ 215 w 406"/>
                <a:gd name="T35" fmla="*/ 249 h 284"/>
                <a:gd name="T36" fmla="*/ 306 w 406"/>
                <a:gd name="T37" fmla="*/ 236 h 284"/>
                <a:gd name="T38" fmla="*/ 396 w 406"/>
                <a:gd name="T39" fmla="*/ 224 h 284"/>
                <a:gd name="T40" fmla="*/ 396 w 406"/>
                <a:gd name="T41" fmla="*/ 224 h 284"/>
                <a:gd name="T42" fmla="*/ 403 w 406"/>
                <a:gd name="T43" fmla="*/ 125 h 284"/>
                <a:gd name="T44" fmla="*/ 404 w 406"/>
                <a:gd name="T45" fmla="*/ 75 h 284"/>
                <a:gd name="T46" fmla="*/ 406 w 406"/>
                <a:gd name="T47" fmla="*/ 26 h 284"/>
                <a:gd name="T48" fmla="*/ 403 w 406"/>
                <a:gd name="T49" fmla="*/ 0 h 2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406" h="284">
                  <a:moveTo>
                    <a:pt x="403" y="0"/>
                  </a:moveTo>
                  <a:lnTo>
                    <a:pt x="403" y="0"/>
                  </a:lnTo>
                  <a:lnTo>
                    <a:pt x="347" y="25"/>
                  </a:lnTo>
                  <a:lnTo>
                    <a:pt x="289" y="54"/>
                  </a:lnTo>
                  <a:lnTo>
                    <a:pt x="233" y="85"/>
                  </a:lnTo>
                  <a:lnTo>
                    <a:pt x="179" y="118"/>
                  </a:lnTo>
                  <a:lnTo>
                    <a:pt x="153" y="137"/>
                  </a:lnTo>
                  <a:lnTo>
                    <a:pt x="127" y="155"/>
                  </a:lnTo>
                  <a:lnTo>
                    <a:pt x="103" y="174"/>
                  </a:lnTo>
                  <a:lnTo>
                    <a:pt x="80" y="193"/>
                  </a:lnTo>
                  <a:lnTo>
                    <a:pt x="57" y="213"/>
                  </a:lnTo>
                  <a:lnTo>
                    <a:pt x="37" y="233"/>
                  </a:lnTo>
                  <a:lnTo>
                    <a:pt x="18" y="254"/>
                  </a:lnTo>
                  <a:lnTo>
                    <a:pt x="0" y="275"/>
                  </a:lnTo>
                  <a:lnTo>
                    <a:pt x="38" y="284"/>
                  </a:lnTo>
                  <a:lnTo>
                    <a:pt x="38" y="284"/>
                  </a:lnTo>
                  <a:lnTo>
                    <a:pt x="125" y="264"/>
                  </a:lnTo>
                  <a:lnTo>
                    <a:pt x="215" y="249"/>
                  </a:lnTo>
                  <a:lnTo>
                    <a:pt x="306" y="236"/>
                  </a:lnTo>
                  <a:lnTo>
                    <a:pt x="396" y="224"/>
                  </a:lnTo>
                  <a:lnTo>
                    <a:pt x="396" y="224"/>
                  </a:lnTo>
                  <a:lnTo>
                    <a:pt x="403" y="125"/>
                  </a:lnTo>
                  <a:lnTo>
                    <a:pt x="404" y="75"/>
                  </a:lnTo>
                  <a:lnTo>
                    <a:pt x="406" y="26"/>
                  </a:lnTo>
                  <a:lnTo>
                    <a:pt x="403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64" name="Freeform 61">
              <a:extLst>
                <a:ext uri="{FF2B5EF4-FFF2-40B4-BE49-F238E27FC236}">
                  <a16:creationId xmlns:a16="http://schemas.microsoft.com/office/drawing/2014/main" id="{075647CC-C759-A139-E49F-9D9F94D20938}"/>
                </a:ext>
              </a:extLst>
            </p:cNvPr>
            <p:cNvSpPr>
              <a:spLocks/>
            </p:cNvSpPr>
            <p:nvPr/>
          </p:nvSpPr>
          <p:spPr bwMode="auto">
            <a:xfrm>
              <a:off x="4896" y="2498"/>
              <a:ext cx="583" cy="141"/>
            </a:xfrm>
            <a:custGeom>
              <a:avLst/>
              <a:gdLst>
                <a:gd name="T0" fmla="*/ 3 w 1749"/>
                <a:gd name="T1" fmla="*/ 0 h 423"/>
                <a:gd name="T2" fmla="*/ 0 w 1749"/>
                <a:gd name="T3" fmla="*/ 0 h 423"/>
                <a:gd name="T4" fmla="*/ 130 w 1749"/>
                <a:gd name="T5" fmla="*/ 5 h 423"/>
                <a:gd name="T6" fmla="*/ 260 w 1749"/>
                <a:gd name="T7" fmla="*/ 15 h 423"/>
                <a:gd name="T8" fmla="*/ 390 w 1749"/>
                <a:gd name="T9" fmla="*/ 30 h 423"/>
                <a:gd name="T10" fmla="*/ 519 w 1749"/>
                <a:gd name="T11" fmla="*/ 49 h 423"/>
                <a:gd name="T12" fmla="*/ 685 w 1749"/>
                <a:gd name="T13" fmla="*/ 83 h 423"/>
                <a:gd name="T14" fmla="*/ 851 w 1749"/>
                <a:gd name="T15" fmla="*/ 122 h 423"/>
                <a:gd name="T16" fmla="*/ 1016 w 1749"/>
                <a:gd name="T17" fmla="*/ 164 h 423"/>
                <a:gd name="T18" fmla="*/ 1179 w 1749"/>
                <a:gd name="T19" fmla="*/ 209 h 423"/>
                <a:gd name="T20" fmla="*/ 1360 w 1749"/>
                <a:gd name="T21" fmla="*/ 267 h 423"/>
                <a:gd name="T22" fmla="*/ 1499 w 1749"/>
                <a:gd name="T23" fmla="*/ 312 h 423"/>
                <a:gd name="T24" fmla="*/ 1545 w 1749"/>
                <a:gd name="T25" fmla="*/ 333 h 423"/>
                <a:gd name="T26" fmla="*/ 1558 w 1749"/>
                <a:gd name="T27" fmla="*/ 339 h 423"/>
                <a:gd name="T28" fmla="*/ 1577 w 1749"/>
                <a:gd name="T29" fmla="*/ 346 h 423"/>
                <a:gd name="T30" fmla="*/ 1644 w 1749"/>
                <a:gd name="T31" fmla="*/ 385 h 423"/>
                <a:gd name="T32" fmla="*/ 1694 w 1749"/>
                <a:gd name="T33" fmla="*/ 410 h 423"/>
                <a:gd name="T34" fmla="*/ 1729 w 1749"/>
                <a:gd name="T35" fmla="*/ 422 h 423"/>
                <a:gd name="T36" fmla="*/ 1749 w 1749"/>
                <a:gd name="T37" fmla="*/ 419 h 423"/>
                <a:gd name="T38" fmla="*/ 1737 w 1749"/>
                <a:gd name="T39" fmla="*/ 417 h 423"/>
                <a:gd name="T40" fmla="*/ 1701 w 1749"/>
                <a:gd name="T41" fmla="*/ 406 h 423"/>
                <a:gd name="T42" fmla="*/ 1651 w 1749"/>
                <a:gd name="T43" fmla="*/ 380 h 423"/>
                <a:gd name="T44" fmla="*/ 1585 w 1749"/>
                <a:gd name="T45" fmla="*/ 342 h 423"/>
                <a:gd name="T46" fmla="*/ 1566 w 1749"/>
                <a:gd name="T47" fmla="*/ 335 h 423"/>
                <a:gd name="T48" fmla="*/ 1471 w 1749"/>
                <a:gd name="T49" fmla="*/ 301 h 423"/>
                <a:gd name="T50" fmla="*/ 1279 w 1749"/>
                <a:gd name="T51" fmla="*/ 240 h 423"/>
                <a:gd name="T52" fmla="*/ 1185 w 1749"/>
                <a:gd name="T53" fmla="*/ 209 h 423"/>
                <a:gd name="T54" fmla="*/ 939 w 1749"/>
                <a:gd name="T55" fmla="*/ 142 h 423"/>
                <a:gd name="T56" fmla="*/ 774 w 1749"/>
                <a:gd name="T57" fmla="*/ 102 h 423"/>
                <a:gd name="T58" fmla="*/ 609 w 1749"/>
                <a:gd name="T59" fmla="*/ 65 h 423"/>
                <a:gd name="T60" fmla="*/ 524 w 1749"/>
                <a:gd name="T61" fmla="*/ 49 h 423"/>
                <a:gd name="T62" fmla="*/ 330 w 1749"/>
                <a:gd name="T63" fmla="*/ 22 h 423"/>
                <a:gd name="T64" fmla="*/ 198 w 1749"/>
                <a:gd name="T65" fmla="*/ 9 h 423"/>
                <a:gd name="T66" fmla="*/ 68 w 1749"/>
                <a:gd name="T67" fmla="*/ 2 h 4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749" h="423">
                  <a:moveTo>
                    <a:pt x="3" y="0"/>
                  </a:moveTo>
                  <a:lnTo>
                    <a:pt x="3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65" y="2"/>
                  </a:lnTo>
                  <a:lnTo>
                    <a:pt x="130" y="5"/>
                  </a:lnTo>
                  <a:lnTo>
                    <a:pt x="195" y="9"/>
                  </a:lnTo>
                  <a:lnTo>
                    <a:pt x="260" y="15"/>
                  </a:lnTo>
                  <a:lnTo>
                    <a:pt x="325" y="22"/>
                  </a:lnTo>
                  <a:lnTo>
                    <a:pt x="390" y="30"/>
                  </a:lnTo>
                  <a:lnTo>
                    <a:pt x="519" y="49"/>
                  </a:lnTo>
                  <a:lnTo>
                    <a:pt x="519" y="49"/>
                  </a:lnTo>
                  <a:lnTo>
                    <a:pt x="603" y="65"/>
                  </a:lnTo>
                  <a:lnTo>
                    <a:pt x="685" y="83"/>
                  </a:lnTo>
                  <a:lnTo>
                    <a:pt x="768" y="102"/>
                  </a:lnTo>
                  <a:lnTo>
                    <a:pt x="851" y="122"/>
                  </a:lnTo>
                  <a:lnTo>
                    <a:pt x="934" y="142"/>
                  </a:lnTo>
                  <a:lnTo>
                    <a:pt x="1016" y="164"/>
                  </a:lnTo>
                  <a:lnTo>
                    <a:pt x="1179" y="209"/>
                  </a:lnTo>
                  <a:lnTo>
                    <a:pt x="1179" y="209"/>
                  </a:lnTo>
                  <a:lnTo>
                    <a:pt x="1269" y="238"/>
                  </a:lnTo>
                  <a:lnTo>
                    <a:pt x="1360" y="267"/>
                  </a:lnTo>
                  <a:lnTo>
                    <a:pt x="1453" y="296"/>
                  </a:lnTo>
                  <a:lnTo>
                    <a:pt x="1499" y="312"/>
                  </a:lnTo>
                  <a:lnTo>
                    <a:pt x="1545" y="329"/>
                  </a:lnTo>
                  <a:lnTo>
                    <a:pt x="1545" y="333"/>
                  </a:lnTo>
                  <a:lnTo>
                    <a:pt x="1545" y="333"/>
                  </a:lnTo>
                  <a:lnTo>
                    <a:pt x="1558" y="339"/>
                  </a:lnTo>
                  <a:lnTo>
                    <a:pt x="1558" y="339"/>
                  </a:lnTo>
                  <a:lnTo>
                    <a:pt x="1577" y="346"/>
                  </a:lnTo>
                  <a:lnTo>
                    <a:pt x="1598" y="358"/>
                  </a:lnTo>
                  <a:lnTo>
                    <a:pt x="1644" y="385"/>
                  </a:lnTo>
                  <a:lnTo>
                    <a:pt x="1669" y="398"/>
                  </a:lnTo>
                  <a:lnTo>
                    <a:pt x="1694" y="410"/>
                  </a:lnTo>
                  <a:lnTo>
                    <a:pt x="1718" y="419"/>
                  </a:lnTo>
                  <a:lnTo>
                    <a:pt x="1729" y="422"/>
                  </a:lnTo>
                  <a:lnTo>
                    <a:pt x="1741" y="423"/>
                  </a:lnTo>
                  <a:lnTo>
                    <a:pt x="1749" y="419"/>
                  </a:lnTo>
                  <a:lnTo>
                    <a:pt x="1749" y="419"/>
                  </a:lnTo>
                  <a:lnTo>
                    <a:pt x="1737" y="417"/>
                  </a:lnTo>
                  <a:lnTo>
                    <a:pt x="1725" y="414"/>
                  </a:lnTo>
                  <a:lnTo>
                    <a:pt x="1701" y="406"/>
                  </a:lnTo>
                  <a:lnTo>
                    <a:pt x="1676" y="394"/>
                  </a:lnTo>
                  <a:lnTo>
                    <a:pt x="1651" y="380"/>
                  </a:lnTo>
                  <a:lnTo>
                    <a:pt x="1605" y="354"/>
                  </a:lnTo>
                  <a:lnTo>
                    <a:pt x="1585" y="342"/>
                  </a:lnTo>
                  <a:lnTo>
                    <a:pt x="1566" y="335"/>
                  </a:lnTo>
                  <a:lnTo>
                    <a:pt x="1566" y="335"/>
                  </a:lnTo>
                  <a:lnTo>
                    <a:pt x="1518" y="317"/>
                  </a:lnTo>
                  <a:lnTo>
                    <a:pt x="1471" y="301"/>
                  </a:lnTo>
                  <a:lnTo>
                    <a:pt x="1375" y="269"/>
                  </a:lnTo>
                  <a:lnTo>
                    <a:pt x="1279" y="240"/>
                  </a:lnTo>
                  <a:lnTo>
                    <a:pt x="1185" y="209"/>
                  </a:lnTo>
                  <a:lnTo>
                    <a:pt x="1185" y="209"/>
                  </a:lnTo>
                  <a:lnTo>
                    <a:pt x="1022" y="164"/>
                  </a:lnTo>
                  <a:lnTo>
                    <a:pt x="939" y="142"/>
                  </a:lnTo>
                  <a:lnTo>
                    <a:pt x="857" y="122"/>
                  </a:lnTo>
                  <a:lnTo>
                    <a:pt x="774" y="102"/>
                  </a:lnTo>
                  <a:lnTo>
                    <a:pt x="691" y="83"/>
                  </a:lnTo>
                  <a:lnTo>
                    <a:pt x="609" y="65"/>
                  </a:lnTo>
                  <a:lnTo>
                    <a:pt x="524" y="49"/>
                  </a:lnTo>
                  <a:lnTo>
                    <a:pt x="524" y="49"/>
                  </a:lnTo>
                  <a:lnTo>
                    <a:pt x="395" y="30"/>
                  </a:lnTo>
                  <a:lnTo>
                    <a:pt x="330" y="22"/>
                  </a:lnTo>
                  <a:lnTo>
                    <a:pt x="265" y="15"/>
                  </a:lnTo>
                  <a:lnTo>
                    <a:pt x="198" y="9"/>
                  </a:lnTo>
                  <a:lnTo>
                    <a:pt x="133" y="5"/>
                  </a:lnTo>
                  <a:lnTo>
                    <a:pt x="68" y="2"/>
                  </a:lnTo>
                  <a:lnTo>
                    <a:pt x="3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65" name="Freeform 62">
              <a:extLst>
                <a:ext uri="{FF2B5EF4-FFF2-40B4-BE49-F238E27FC236}">
                  <a16:creationId xmlns:a16="http://schemas.microsoft.com/office/drawing/2014/main" id="{7BF6140E-6468-0EA9-2E34-4A77DB0AC491}"/>
                </a:ext>
              </a:extLst>
            </p:cNvPr>
            <p:cNvSpPr>
              <a:spLocks/>
            </p:cNvSpPr>
            <p:nvPr/>
          </p:nvSpPr>
          <p:spPr bwMode="auto">
            <a:xfrm>
              <a:off x="4720" y="2498"/>
              <a:ext cx="691" cy="156"/>
            </a:xfrm>
            <a:custGeom>
              <a:avLst/>
              <a:gdLst>
                <a:gd name="T0" fmla="*/ 528 w 2074"/>
                <a:gd name="T1" fmla="*/ 0 h 468"/>
                <a:gd name="T2" fmla="*/ 431 w 2074"/>
                <a:gd name="T3" fmla="*/ 3 h 468"/>
                <a:gd name="T4" fmla="*/ 333 w 2074"/>
                <a:gd name="T5" fmla="*/ 11 h 468"/>
                <a:gd name="T6" fmla="*/ 234 w 2074"/>
                <a:gd name="T7" fmla="*/ 24 h 468"/>
                <a:gd name="T8" fmla="*/ 137 w 2074"/>
                <a:gd name="T9" fmla="*/ 43 h 468"/>
                <a:gd name="T10" fmla="*/ 106 w 2074"/>
                <a:gd name="T11" fmla="*/ 52 h 468"/>
                <a:gd name="T12" fmla="*/ 41 w 2074"/>
                <a:gd name="T13" fmla="*/ 74 h 468"/>
                <a:gd name="T14" fmla="*/ 10 w 2074"/>
                <a:gd name="T15" fmla="*/ 114 h 468"/>
                <a:gd name="T16" fmla="*/ 8 w 2074"/>
                <a:gd name="T17" fmla="*/ 163 h 468"/>
                <a:gd name="T18" fmla="*/ 0 w 2074"/>
                <a:gd name="T19" fmla="*/ 312 h 468"/>
                <a:gd name="T20" fmla="*/ 110 w 2074"/>
                <a:gd name="T21" fmla="*/ 303 h 468"/>
                <a:gd name="T22" fmla="*/ 335 w 2074"/>
                <a:gd name="T23" fmla="*/ 292 h 468"/>
                <a:gd name="T24" fmla="*/ 447 w 2074"/>
                <a:gd name="T25" fmla="*/ 290 h 468"/>
                <a:gd name="T26" fmla="*/ 697 w 2074"/>
                <a:gd name="T27" fmla="*/ 296 h 468"/>
                <a:gd name="T28" fmla="*/ 942 w 2074"/>
                <a:gd name="T29" fmla="*/ 312 h 468"/>
                <a:gd name="T30" fmla="*/ 1005 w 2074"/>
                <a:gd name="T31" fmla="*/ 320 h 468"/>
                <a:gd name="T32" fmla="*/ 1135 w 2074"/>
                <a:gd name="T33" fmla="*/ 337 h 468"/>
                <a:gd name="T34" fmla="*/ 1340 w 2074"/>
                <a:gd name="T35" fmla="*/ 374 h 468"/>
                <a:gd name="T36" fmla="*/ 1622 w 2074"/>
                <a:gd name="T37" fmla="*/ 426 h 468"/>
                <a:gd name="T38" fmla="*/ 1763 w 2074"/>
                <a:gd name="T39" fmla="*/ 447 h 468"/>
                <a:gd name="T40" fmla="*/ 1902 w 2074"/>
                <a:gd name="T41" fmla="*/ 462 h 468"/>
                <a:gd name="T42" fmla="*/ 2037 w 2074"/>
                <a:gd name="T43" fmla="*/ 468 h 468"/>
                <a:gd name="T44" fmla="*/ 2073 w 2074"/>
                <a:gd name="T45" fmla="*/ 466 h 468"/>
                <a:gd name="T46" fmla="*/ 2074 w 2074"/>
                <a:gd name="T47" fmla="*/ 411 h 468"/>
                <a:gd name="T48" fmla="*/ 2073 w 2074"/>
                <a:gd name="T49" fmla="*/ 333 h 468"/>
                <a:gd name="T50" fmla="*/ 2073 w 2074"/>
                <a:gd name="T51" fmla="*/ 329 h 468"/>
                <a:gd name="T52" fmla="*/ 1981 w 2074"/>
                <a:gd name="T53" fmla="*/ 296 h 468"/>
                <a:gd name="T54" fmla="*/ 1797 w 2074"/>
                <a:gd name="T55" fmla="*/ 238 h 468"/>
                <a:gd name="T56" fmla="*/ 1707 w 2074"/>
                <a:gd name="T57" fmla="*/ 209 h 468"/>
                <a:gd name="T58" fmla="*/ 1462 w 2074"/>
                <a:gd name="T59" fmla="*/ 142 h 468"/>
                <a:gd name="T60" fmla="*/ 1296 w 2074"/>
                <a:gd name="T61" fmla="*/ 102 h 468"/>
                <a:gd name="T62" fmla="*/ 1131 w 2074"/>
                <a:gd name="T63" fmla="*/ 65 h 468"/>
                <a:gd name="T64" fmla="*/ 1047 w 2074"/>
                <a:gd name="T65" fmla="*/ 49 h 468"/>
                <a:gd name="T66" fmla="*/ 853 w 2074"/>
                <a:gd name="T67" fmla="*/ 22 h 468"/>
                <a:gd name="T68" fmla="*/ 723 w 2074"/>
                <a:gd name="T69" fmla="*/ 9 h 468"/>
                <a:gd name="T70" fmla="*/ 593 w 2074"/>
                <a:gd name="T71" fmla="*/ 2 h 4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2074" h="468">
                  <a:moveTo>
                    <a:pt x="528" y="0"/>
                  </a:moveTo>
                  <a:lnTo>
                    <a:pt x="528" y="0"/>
                  </a:lnTo>
                  <a:lnTo>
                    <a:pt x="480" y="2"/>
                  </a:lnTo>
                  <a:lnTo>
                    <a:pt x="431" y="3"/>
                  </a:lnTo>
                  <a:lnTo>
                    <a:pt x="382" y="6"/>
                  </a:lnTo>
                  <a:lnTo>
                    <a:pt x="333" y="11"/>
                  </a:lnTo>
                  <a:lnTo>
                    <a:pt x="285" y="17"/>
                  </a:lnTo>
                  <a:lnTo>
                    <a:pt x="234" y="24"/>
                  </a:lnTo>
                  <a:lnTo>
                    <a:pt x="186" y="33"/>
                  </a:lnTo>
                  <a:lnTo>
                    <a:pt x="137" y="43"/>
                  </a:lnTo>
                  <a:lnTo>
                    <a:pt x="137" y="43"/>
                  </a:lnTo>
                  <a:lnTo>
                    <a:pt x="106" y="52"/>
                  </a:lnTo>
                  <a:lnTo>
                    <a:pt x="75" y="62"/>
                  </a:lnTo>
                  <a:lnTo>
                    <a:pt x="41" y="74"/>
                  </a:lnTo>
                  <a:lnTo>
                    <a:pt x="7" y="88"/>
                  </a:lnTo>
                  <a:lnTo>
                    <a:pt x="10" y="114"/>
                  </a:lnTo>
                  <a:lnTo>
                    <a:pt x="10" y="114"/>
                  </a:lnTo>
                  <a:lnTo>
                    <a:pt x="8" y="163"/>
                  </a:lnTo>
                  <a:lnTo>
                    <a:pt x="7" y="213"/>
                  </a:lnTo>
                  <a:lnTo>
                    <a:pt x="0" y="312"/>
                  </a:lnTo>
                  <a:lnTo>
                    <a:pt x="0" y="312"/>
                  </a:lnTo>
                  <a:lnTo>
                    <a:pt x="110" y="303"/>
                  </a:lnTo>
                  <a:lnTo>
                    <a:pt x="223" y="296"/>
                  </a:lnTo>
                  <a:lnTo>
                    <a:pt x="335" y="292"/>
                  </a:lnTo>
                  <a:lnTo>
                    <a:pt x="447" y="290"/>
                  </a:lnTo>
                  <a:lnTo>
                    <a:pt x="447" y="290"/>
                  </a:lnTo>
                  <a:lnTo>
                    <a:pt x="571" y="292"/>
                  </a:lnTo>
                  <a:lnTo>
                    <a:pt x="697" y="296"/>
                  </a:lnTo>
                  <a:lnTo>
                    <a:pt x="819" y="303"/>
                  </a:lnTo>
                  <a:lnTo>
                    <a:pt x="942" y="312"/>
                  </a:lnTo>
                  <a:lnTo>
                    <a:pt x="942" y="312"/>
                  </a:lnTo>
                  <a:lnTo>
                    <a:pt x="1005" y="320"/>
                  </a:lnTo>
                  <a:lnTo>
                    <a:pt x="1070" y="327"/>
                  </a:lnTo>
                  <a:lnTo>
                    <a:pt x="1135" y="337"/>
                  </a:lnTo>
                  <a:lnTo>
                    <a:pt x="1203" y="349"/>
                  </a:lnTo>
                  <a:lnTo>
                    <a:pt x="1340" y="374"/>
                  </a:lnTo>
                  <a:lnTo>
                    <a:pt x="1481" y="401"/>
                  </a:lnTo>
                  <a:lnTo>
                    <a:pt x="1622" y="426"/>
                  </a:lnTo>
                  <a:lnTo>
                    <a:pt x="1692" y="437"/>
                  </a:lnTo>
                  <a:lnTo>
                    <a:pt x="1763" y="447"/>
                  </a:lnTo>
                  <a:lnTo>
                    <a:pt x="1832" y="456"/>
                  </a:lnTo>
                  <a:lnTo>
                    <a:pt x="1902" y="462"/>
                  </a:lnTo>
                  <a:lnTo>
                    <a:pt x="1969" y="466"/>
                  </a:lnTo>
                  <a:lnTo>
                    <a:pt x="2037" y="468"/>
                  </a:lnTo>
                  <a:lnTo>
                    <a:pt x="2037" y="468"/>
                  </a:lnTo>
                  <a:lnTo>
                    <a:pt x="2073" y="466"/>
                  </a:lnTo>
                  <a:lnTo>
                    <a:pt x="2073" y="466"/>
                  </a:lnTo>
                  <a:lnTo>
                    <a:pt x="2074" y="411"/>
                  </a:lnTo>
                  <a:lnTo>
                    <a:pt x="2074" y="357"/>
                  </a:lnTo>
                  <a:lnTo>
                    <a:pt x="2073" y="333"/>
                  </a:lnTo>
                  <a:lnTo>
                    <a:pt x="2073" y="329"/>
                  </a:lnTo>
                  <a:lnTo>
                    <a:pt x="2073" y="329"/>
                  </a:lnTo>
                  <a:lnTo>
                    <a:pt x="2027" y="312"/>
                  </a:lnTo>
                  <a:lnTo>
                    <a:pt x="1981" y="296"/>
                  </a:lnTo>
                  <a:lnTo>
                    <a:pt x="1888" y="267"/>
                  </a:lnTo>
                  <a:lnTo>
                    <a:pt x="1797" y="238"/>
                  </a:lnTo>
                  <a:lnTo>
                    <a:pt x="1707" y="209"/>
                  </a:lnTo>
                  <a:lnTo>
                    <a:pt x="1707" y="209"/>
                  </a:lnTo>
                  <a:lnTo>
                    <a:pt x="1544" y="164"/>
                  </a:lnTo>
                  <a:lnTo>
                    <a:pt x="1462" y="142"/>
                  </a:lnTo>
                  <a:lnTo>
                    <a:pt x="1379" y="122"/>
                  </a:lnTo>
                  <a:lnTo>
                    <a:pt x="1296" y="102"/>
                  </a:lnTo>
                  <a:lnTo>
                    <a:pt x="1213" y="83"/>
                  </a:lnTo>
                  <a:lnTo>
                    <a:pt x="1131" y="65"/>
                  </a:lnTo>
                  <a:lnTo>
                    <a:pt x="1047" y="49"/>
                  </a:lnTo>
                  <a:lnTo>
                    <a:pt x="1047" y="49"/>
                  </a:lnTo>
                  <a:lnTo>
                    <a:pt x="918" y="30"/>
                  </a:lnTo>
                  <a:lnTo>
                    <a:pt x="853" y="22"/>
                  </a:lnTo>
                  <a:lnTo>
                    <a:pt x="788" y="15"/>
                  </a:lnTo>
                  <a:lnTo>
                    <a:pt x="723" y="9"/>
                  </a:lnTo>
                  <a:lnTo>
                    <a:pt x="658" y="5"/>
                  </a:lnTo>
                  <a:lnTo>
                    <a:pt x="593" y="2"/>
                  </a:lnTo>
                  <a:lnTo>
                    <a:pt x="528" y="0"/>
                  </a:lnTo>
                  <a:close/>
                </a:path>
              </a:pathLst>
            </a:custGeom>
            <a:solidFill>
              <a:srgbClr val="D0BAA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66" name="Freeform 63">
              <a:extLst>
                <a:ext uri="{FF2B5EF4-FFF2-40B4-BE49-F238E27FC236}">
                  <a16:creationId xmlns:a16="http://schemas.microsoft.com/office/drawing/2014/main" id="{2E17DA76-4F63-852B-5BEB-5383DCD13738}"/>
                </a:ext>
              </a:extLst>
            </p:cNvPr>
            <p:cNvSpPr>
              <a:spLocks/>
            </p:cNvSpPr>
            <p:nvPr/>
          </p:nvSpPr>
          <p:spPr bwMode="auto">
            <a:xfrm>
              <a:off x="4720" y="2498"/>
              <a:ext cx="691" cy="156"/>
            </a:xfrm>
            <a:custGeom>
              <a:avLst/>
              <a:gdLst>
                <a:gd name="T0" fmla="*/ 528 w 2074"/>
                <a:gd name="T1" fmla="*/ 0 h 468"/>
                <a:gd name="T2" fmla="*/ 431 w 2074"/>
                <a:gd name="T3" fmla="*/ 3 h 468"/>
                <a:gd name="T4" fmla="*/ 333 w 2074"/>
                <a:gd name="T5" fmla="*/ 11 h 468"/>
                <a:gd name="T6" fmla="*/ 234 w 2074"/>
                <a:gd name="T7" fmla="*/ 24 h 468"/>
                <a:gd name="T8" fmla="*/ 137 w 2074"/>
                <a:gd name="T9" fmla="*/ 43 h 468"/>
                <a:gd name="T10" fmla="*/ 106 w 2074"/>
                <a:gd name="T11" fmla="*/ 52 h 468"/>
                <a:gd name="T12" fmla="*/ 41 w 2074"/>
                <a:gd name="T13" fmla="*/ 74 h 468"/>
                <a:gd name="T14" fmla="*/ 10 w 2074"/>
                <a:gd name="T15" fmla="*/ 114 h 468"/>
                <a:gd name="T16" fmla="*/ 8 w 2074"/>
                <a:gd name="T17" fmla="*/ 163 h 468"/>
                <a:gd name="T18" fmla="*/ 0 w 2074"/>
                <a:gd name="T19" fmla="*/ 312 h 468"/>
                <a:gd name="T20" fmla="*/ 110 w 2074"/>
                <a:gd name="T21" fmla="*/ 303 h 468"/>
                <a:gd name="T22" fmla="*/ 335 w 2074"/>
                <a:gd name="T23" fmla="*/ 292 h 468"/>
                <a:gd name="T24" fmla="*/ 447 w 2074"/>
                <a:gd name="T25" fmla="*/ 290 h 468"/>
                <a:gd name="T26" fmla="*/ 697 w 2074"/>
                <a:gd name="T27" fmla="*/ 296 h 468"/>
                <a:gd name="T28" fmla="*/ 942 w 2074"/>
                <a:gd name="T29" fmla="*/ 312 h 468"/>
                <a:gd name="T30" fmla="*/ 1005 w 2074"/>
                <a:gd name="T31" fmla="*/ 320 h 468"/>
                <a:gd name="T32" fmla="*/ 1135 w 2074"/>
                <a:gd name="T33" fmla="*/ 337 h 468"/>
                <a:gd name="T34" fmla="*/ 1340 w 2074"/>
                <a:gd name="T35" fmla="*/ 374 h 468"/>
                <a:gd name="T36" fmla="*/ 1622 w 2074"/>
                <a:gd name="T37" fmla="*/ 426 h 468"/>
                <a:gd name="T38" fmla="*/ 1763 w 2074"/>
                <a:gd name="T39" fmla="*/ 447 h 468"/>
                <a:gd name="T40" fmla="*/ 1902 w 2074"/>
                <a:gd name="T41" fmla="*/ 462 h 468"/>
                <a:gd name="T42" fmla="*/ 2037 w 2074"/>
                <a:gd name="T43" fmla="*/ 468 h 468"/>
                <a:gd name="T44" fmla="*/ 2073 w 2074"/>
                <a:gd name="T45" fmla="*/ 466 h 468"/>
                <a:gd name="T46" fmla="*/ 2074 w 2074"/>
                <a:gd name="T47" fmla="*/ 411 h 468"/>
                <a:gd name="T48" fmla="*/ 2073 w 2074"/>
                <a:gd name="T49" fmla="*/ 333 h 468"/>
                <a:gd name="T50" fmla="*/ 2073 w 2074"/>
                <a:gd name="T51" fmla="*/ 329 h 468"/>
                <a:gd name="T52" fmla="*/ 1981 w 2074"/>
                <a:gd name="T53" fmla="*/ 296 h 468"/>
                <a:gd name="T54" fmla="*/ 1797 w 2074"/>
                <a:gd name="T55" fmla="*/ 238 h 468"/>
                <a:gd name="T56" fmla="*/ 1707 w 2074"/>
                <a:gd name="T57" fmla="*/ 209 h 468"/>
                <a:gd name="T58" fmla="*/ 1462 w 2074"/>
                <a:gd name="T59" fmla="*/ 142 h 468"/>
                <a:gd name="T60" fmla="*/ 1296 w 2074"/>
                <a:gd name="T61" fmla="*/ 102 h 468"/>
                <a:gd name="T62" fmla="*/ 1131 w 2074"/>
                <a:gd name="T63" fmla="*/ 65 h 468"/>
                <a:gd name="T64" fmla="*/ 1047 w 2074"/>
                <a:gd name="T65" fmla="*/ 49 h 468"/>
                <a:gd name="T66" fmla="*/ 853 w 2074"/>
                <a:gd name="T67" fmla="*/ 22 h 468"/>
                <a:gd name="T68" fmla="*/ 723 w 2074"/>
                <a:gd name="T69" fmla="*/ 9 h 468"/>
                <a:gd name="T70" fmla="*/ 593 w 2074"/>
                <a:gd name="T71" fmla="*/ 2 h 4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2074" h="468">
                  <a:moveTo>
                    <a:pt x="528" y="0"/>
                  </a:moveTo>
                  <a:lnTo>
                    <a:pt x="528" y="0"/>
                  </a:lnTo>
                  <a:lnTo>
                    <a:pt x="480" y="2"/>
                  </a:lnTo>
                  <a:lnTo>
                    <a:pt x="431" y="3"/>
                  </a:lnTo>
                  <a:lnTo>
                    <a:pt x="382" y="6"/>
                  </a:lnTo>
                  <a:lnTo>
                    <a:pt x="333" y="11"/>
                  </a:lnTo>
                  <a:lnTo>
                    <a:pt x="285" y="17"/>
                  </a:lnTo>
                  <a:lnTo>
                    <a:pt x="234" y="24"/>
                  </a:lnTo>
                  <a:lnTo>
                    <a:pt x="186" y="33"/>
                  </a:lnTo>
                  <a:lnTo>
                    <a:pt x="137" y="43"/>
                  </a:lnTo>
                  <a:lnTo>
                    <a:pt x="137" y="43"/>
                  </a:lnTo>
                  <a:lnTo>
                    <a:pt x="106" y="52"/>
                  </a:lnTo>
                  <a:lnTo>
                    <a:pt x="75" y="62"/>
                  </a:lnTo>
                  <a:lnTo>
                    <a:pt x="41" y="74"/>
                  </a:lnTo>
                  <a:lnTo>
                    <a:pt x="7" y="88"/>
                  </a:lnTo>
                  <a:lnTo>
                    <a:pt x="10" y="114"/>
                  </a:lnTo>
                  <a:lnTo>
                    <a:pt x="10" y="114"/>
                  </a:lnTo>
                  <a:lnTo>
                    <a:pt x="8" y="163"/>
                  </a:lnTo>
                  <a:lnTo>
                    <a:pt x="7" y="213"/>
                  </a:lnTo>
                  <a:lnTo>
                    <a:pt x="0" y="312"/>
                  </a:lnTo>
                  <a:lnTo>
                    <a:pt x="0" y="312"/>
                  </a:lnTo>
                  <a:lnTo>
                    <a:pt x="110" y="303"/>
                  </a:lnTo>
                  <a:lnTo>
                    <a:pt x="223" y="296"/>
                  </a:lnTo>
                  <a:lnTo>
                    <a:pt x="335" y="292"/>
                  </a:lnTo>
                  <a:lnTo>
                    <a:pt x="447" y="290"/>
                  </a:lnTo>
                  <a:lnTo>
                    <a:pt x="447" y="290"/>
                  </a:lnTo>
                  <a:lnTo>
                    <a:pt x="571" y="292"/>
                  </a:lnTo>
                  <a:lnTo>
                    <a:pt x="697" y="296"/>
                  </a:lnTo>
                  <a:lnTo>
                    <a:pt x="819" y="303"/>
                  </a:lnTo>
                  <a:lnTo>
                    <a:pt x="942" y="312"/>
                  </a:lnTo>
                  <a:lnTo>
                    <a:pt x="942" y="312"/>
                  </a:lnTo>
                  <a:lnTo>
                    <a:pt x="1005" y="320"/>
                  </a:lnTo>
                  <a:lnTo>
                    <a:pt x="1070" y="327"/>
                  </a:lnTo>
                  <a:lnTo>
                    <a:pt x="1135" y="337"/>
                  </a:lnTo>
                  <a:lnTo>
                    <a:pt x="1203" y="349"/>
                  </a:lnTo>
                  <a:lnTo>
                    <a:pt x="1340" y="374"/>
                  </a:lnTo>
                  <a:lnTo>
                    <a:pt x="1481" y="401"/>
                  </a:lnTo>
                  <a:lnTo>
                    <a:pt x="1622" y="426"/>
                  </a:lnTo>
                  <a:lnTo>
                    <a:pt x="1692" y="437"/>
                  </a:lnTo>
                  <a:lnTo>
                    <a:pt x="1763" y="447"/>
                  </a:lnTo>
                  <a:lnTo>
                    <a:pt x="1832" y="456"/>
                  </a:lnTo>
                  <a:lnTo>
                    <a:pt x="1902" y="462"/>
                  </a:lnTo>
                  <a:lnTo>
                    <a:pt x="1969" y="466"/>
                  </a:lnTo>
                  <a:lnTo>
                    <a:pt x="2037" y="468"/>
                  </a:lnTo>
                  <a:lnTo>
                    <a:pt x="2037" y="468"/>
                  </a:lnTo>
                  <a:lnTo>
                    <a:pt x="2073" y="466"/>
                  </a:lnTo>
                  <a:lnTo>
                    <a:pt x="2073" y="466"/>
                  </a:lnTo>
                  <a:lnTo>
                    <a:pt x="2074" y="411"/>
                  </a:lnTo>
                  <a:lnTo>
                    <a:pt x="2074" y="357"/>
                  </a:lnTo>
                  <a:lnTo>
                    <a:pt x="2073" y="333"/>
                  </a:lnTo>
                  <a:lnTo>
                    <a:pt x="2073" y="329"/>
                  </a:lnTo>
                  <a:lnTo>
                    <a:pt x="2073" y="329"/>
                  </a:lnTo>
                  <a:lnTo>
                    <a:pt x="2027" y="312"/>
                  </a:lnTo>
                  <a:lnTo>
                    <a:pt x="1981" y="296"/>
                  </a:lnTo>
                  <a:lnTo>
                    <a:pt x="1888" y="267"/>
                  </a:lnTo>
                  <a:lnTo>
                    <a:pt x="1797" y="238"/>
                  </a:lnTo>
                  <a:lnTo>
                    <a:pt x="1707" y="209"/>
                  </a:lnTo>
                  <a:lnTo>
                    <a:pt x="1707" y="209"/>
                  </a:lnTo>
                  <a:lnTo>
                    <a:pt x="1544" y="164"/>
                  </a:lnTo>
                  <a:lnTo>
                    <a:pt x="1462" y="142"/>
                  </a:lnTo>
                  <a:lnTo>
                    <a:pt x="1379" y="122"/>
                  </a:lnTo>
                  <a:lnTo>
                    <a:pt x="1296" y="102"/>
                  </a:lnTo>
                  <a:lnTo>
                    <a:pt x="1213" y="83"/>
                  </a:lnTo>
                  <a:lnTo>
                    <a:pt x="1131" y="65"/>
                  </a:lnTo>
                  <a:lnTo>
                    <a:pt x="1047" y="49"/>
                  </a:lnTo>
                  <a:lnTo>
                    <a:pt x="1047" y="49"/>
                  </a:lnTo>
                  <a:lnTo>
                    <a:pt x="918" y="30"/>
                  </a:lnTo>
                  <a:lnTo>
                    <a:pt x="853" y="22"/>
                  </a:lnTo>
                  <a:lnTo>
                    <a:pt x="788" y="15"/>
                  </a:lnTo>
                  <a:lnTo>
                    <a:pt x="723" y="9"/>
                  </a:lnTo>
                  <a:lnTo>
                    <a:pt x="658" y="5"/>
                  </a:lnTo>
                  <a:lnTo>
                    <a:pt x="593" y="2"/>
                  </a:lnTo>
                  <a:lnTo>
                    <a:pt x="528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67" name="Freeform 64">
              <a:extLst>
                <a:ext uri="{FF2B5EF4-FFF2-40B4-BE49-F238E27FC236}">
                  <a16:creationId xmlns:a16="http://schemas.microsoft.com/office/drawing/2014/main" id="{FA638E78-B3D7-0173-3476-F3B5437FCA44}"/>
                </a:ext>
              </a:extLst>
            </p:cNvPr>
            <p:cNvSpPr>
              <a:spLocks/>
            </p:cNvSpPr>
            <p:nvPr/>
          </p:nvSpPr>
          <p:spPr bwMode="auto">
            <a:xfrm>
              <a:off x="2653" y="1323"/>
              <a:ext cx="65" cy="22"/>
            </a:xfrm>
            <a:custGeom>
              <a:avLst/>
              <a:gdLst>
                <a:gd name="T0" fmla="*/ 97 w 196"/>
                <a:gd name="T1" fmla="*/ 0 h 68"/>
                <a:gd name="T2" fmla="*/ 97 w 196"/>
                <a:gd name="T3" fmla="*/ 0 h 68"/>
                <a:gd name="T4" fmla="*/ 78 w 196"/>
                <a:gd name="T5" fmla="*/ 0 h 68"/>
                <a:gd name="T6" fmla="*/ 60 w 196"/>
                <a:gd name="T7" fmla="*/ 3 h 68"/>
                <a:gd name="T8" fmla="*/ 43 w 196"/>
                <a:gd name="T9" fmla="*/ 6 h 68"/>
                <a:gd name="T10" fmla="*/ 28 w 196"/>
                <a:gd name="T11" fmla="*/ 10 h 68"/>
                <a:gd name="T12" fmla="*/ 16 w 196"/>
                <a:gd name="T13" fmla="*/ 15 h 68"/>
                <a:gd name="T14" fmla="*/ 7 w 196"/>
                <a:gd name="T15" fmla="*/ 21 h 68"/>
                <a:gd name="T16" fmla="*/ 1 w 196"/>
                <a:gd name="T17" fmla="*/ 28 h 68"/>
                <a:gd name="T18" fmla="*/ 0 w 196"/>
                <a:gd name="T19" fmla="*/ 31 h 68"/>
                <a:gd name="T20" fmla="*/ 0 w 196"/>
                <a:gd name="T21" fmla="*/ 34 h 68"/>
                <a:gd name="T22" fmla="*/ 0 w 196"/>
                <a:gd name="T23" fmla="*/ 34 h 68"/>
                <a:gd name="T24" fmla="*/ 0 w 196"/>
                <a:gd name="T25" fmla="*/ 38 h 68"/>
                <a:gd name="T26" fmla="*/ 1 w 196"/>
                <a:gd name="T27" fmla="*/ 41 h 68"/>
                <a:gd name="T28" fmla="*/ 7 w 196"/>
                <a:gd name="T29" fmla="*/ 47 h 68"/>
                <a:gd name="T30" fmla="*/ 16 w 196"/>
                <a:gd name="T31" fmla="*/ 53 h 68"/>
                <a:gd name="T32" fmla="*/ 28 w 196"/>
                <a:gd name="T33" fmla="*/ 59 h 68"/>
                <a:gd name="T34" fmla="*/ 43 w 196"/>
                <a:gd name="T35" fmla="*/ 62 h 68"/>
                <a:gd name="T36" fmla="*/ 60 w 196"/>
                <a:gd name="T37" fmla="*/ 67 h 68"/>
                <a:gd name="T38" fmla="*/ 78 w 196"/>
                <a:gd name="T39" fmla="*/ 68 h 68"/>
                <a:gd name="T40" fmla="*/ 97 w 196"/>
                <a:gd name="T41" fmla="*/ 68 h 68"/>
                <a:gd name="T42" fmla="*/ 97 w 196"/>
                <a:gd name="T43" fmla="*/ 68 h 68"/>
                <a:gd name="T44" fmla="*/ 118 w 196"/>
                <a:gd name="T45" fmla="*/ 68 h 68"/>
                <a:gd name="T46" fmla="*/ 136 w 196"/>
                <a:gd name="T47" fmla="*/ 67 h 68"/>
                <a:gd name="T48" fmla="*/ 154 w 196"/>
                <a:gd name="T49" fmla="*/ 62 h 68"/>
                <a:gd name="T50" fmla="*/ 168 w 196"/>
                <a:gd name="T51" fmla="*/ 59 h 68"/>
                <a:gd name="T52" fmla="*/ 180 w 196"/>
                <a:gd name="T53" fmla="*/ 53 h 68"/>
                <a:gd name="T54" fmla="*/ 189 w 196"/>
                <a:gd name="T55" fmla="*/ 47 h 68"/>
                <a:gd name="T56" fmla="*/ 195 w 196"/>
                <a:gd name="T57" fmla="*/ 41 h 68"/>
                <a:gd name="T58" fmla="*/ 196 w 196"/>
                <a:gd name="T59" fmla="*/ 38 h 68"/>
                <a:gd name="T60" fmla="*/ 196 w 196"/>
                <a:gd name="T61" fmla="*/ 34 h 68"/>
                <a:gd name="T62" fmla="*/ 196 w 196"/>
                <a:gd name="T63" fmla="*/ 34 h 68"/>
                <a:gd name="T64" fmla="*/ 196 w 196"/>
                <a:gd name="T65" fmla="*/ 31 h 68"/>
                <a:gd name="T66" fmla="*/ 195 w 196"/>
                <a:gd name="T67" fmla="*/ 28 h 68"/>
                <a:gd name="T68" fmla="*/ 189 w 196"/>
                <a:gd name="T69" fmla="*/ 21 h 68"/>
                <a:gd name="T70" fmla="*/ 180 w 196"/>
                <a:gd name="T71" fmla="*/ 15 h 68"/>
                <a:gd name="T72" fmla="*/ 168 w 196"/>
                <a:gd name="T73" fmla="*/ 10 h 68"/>
                <a:gd name="T74" fmla="*/ 154 w 196"/>
                <a:gd name="T75" fmla="*/ 6 h 68"/>
                <a:gd name="T76" fmla="*/ 136 w 196"/>
                <a:gd name="T77" fmla="*/ 3 h 68"/>
                <a:gd name="T78" fmla="*/ 118 w 196"/>
                <a:gd name="T79" fmla="*/ 0 h 68"/>
                <a:gd name="T80" fmla="*/ 97 w 196"/>
                <a:gd name="T81" fmla="*/ 0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96" h="68">
                  <a:moveTo>
                    <a:pt x="97" y="0"/>
                  </a:moveTo>
                  <a:lnTo>
                    <a:pt x="97" y="0"/>
                  </a:lnTo>
                  <a:lnTo>
                    <a:pt x="78" y="0"/>
                  </a:lnTo>
                  <a:lnTo>
                    <a:pt x="60" y="3"/>
                  </a:lnTo>
                  <a:lnTo>
                    <a:pt x="43" y="6"/>
                  </a:lnTo>
                  <a:lnTo>
                    <a:pt x="28" y="10"/>
                  </a:lnTo>
                  <a:lnTo>
                    <a:pt x="16" y="15"/>
                  </a:lnTo>
                  <a:lnTo>
                    <a:pt x="7" y="21"/>
                  </a:lnTo>
                  <a:lnTo>
                    <a:pt x="1" y="28"/>
                  </a:lnTo>
                  <a:lnTo>
                    <a:pt x="0" y="31"/>
                  </a:lnTo>
                  <a:lnTo>
                    <a:pt x="0" y="34"/>
                  </a:lnTo>
                  <a:lnTo>
                    <a:pt x="0" y="34"/>
                  </a:lnTo>
                  <a:lnTo>
                    <a:pt x="0" y="38"/>
                  </a:lnTo>
                  <a:lnTo>
                    <a:pt x="1" y="41"/>
                  </a:lnTo>
                  <a:lnTo>
                    <a:pt x="7" y="47"/>
                  </a:lnTo>
                  <a:lnTo>
                    <a:pt x="16" y="53"/>
                  </a:lnTo>
                  <a:lnTo>
                    <a:pt x="28" y="59"/>
                  </a:lnTo>
                  <a:lnTo>
                    <a:pt x="43" y="62"/>
                  </a:lnTo>
                  <a:lnTo>
                    <a:pt x="60" y="67"/>
                  </a:lnTo>
                  <a:lnTo>
                    <a:pt x="78" y="68"/>
                  </a:lnTo>
                  <a:lnTo>
                    <a:pt x="97" y="68"/>
                  </a:lnTo>
                  <a:lnTo>
                    <a:pt x="97" y="68"/>
                  </a:lnTo>
                  <a:lnTo>
                    <a:pt x="118" y="68"/>
                  </a:lnTo>
                  <a:lnTo>
                    <a:pt x="136" y="67"/>
                  </a:lnTo>
                  <a:lnTo>
                    <a:pt x="154" y="62"/>
                  </a:lnTo>
                  <a:lnTo>
                    <a:pt x="168" y="59"/>
                  </a:lnTo>
                  <a:lnTo>
                    <a:pt x="180" y="53"/>
                  </a:lnTo>
                  <a:lnTo>
                    <a:pt x="189" y="47"/>
                  </a:lnTo>
                  <a:lnTo>
                    <a:pt x="195" y="41"/>
                  </a:lnTo>
                  <a:lnTo>
                    <a:pt x="196" y="38"/>
                  </a:lnTo>
                  <a:lnTo>
                    <a:pt x="196" y="34"/>
                  </a:lnTo>
                  <a:lnTo>
                    <a:pt x="196" y="34"/>
                  </a:lnTo>
                  <a:lnTo>
                    <a:pt x="196" y="31"/>
                  </a:lnTo>
                  <a:lnTo>
                    <a:pt x="195" y="28"/>
                  </a:lnTo>
                  <a:lnTo>
                    <a:pt x="189" y="21"/>
                  </a:lnTo>
                  <a:lnTo>
                    <a:pt x="180" y="15"/>
                  </a:lnTo>
                  <a:lnTo>
                    <a:pt x="168" y="10"/>
                  </a:lnTo>
                  <a:lnTo>
                    <a:pt x="154" y="6"/>
                  </a:lnTo>
                  <a:lnTo>
                    <a:pt x="136" y="3"/>
                  </a:lnTo>
                  <a:lnTo>
                    <a:pt x="118" y="0"/>
                  </a:lnTo>
                  <a:lnTo>
                    <a:pt x="97" y="0"/>
                  </a:lnTo>
                  <a:close/>
                </a:path>
              </a:pathLst>
            </a:custGeom>
            <a:solidFill>
              <a:srgbClr val="F6C5B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68" name="Freeform 65">
              <a:extLst>
                <a:ext uri="{FF2B5EF4-FFF2-40B4-BE49-F238E27FC236}">
                  <a16:creationId xmlns:a16="http://schemas.microsoft.com/office/drawing/2014/main" id="{244591BE-83EF-0067-CC28-766FDB5492A6}"/>
                </a:ext>
              </a:extLst>
            </p:cNvPr>
            <p:cNvSpPr>
              <a:spLocks/>
            </p:cNvSpPr>
            <p:nvPr/>
          </p:nvSpPr>
          <p:spPr bwMode="auto">
            <a:xfrm>
              <a:off x="2653" y="1323"/>
              <a:ext cx="65" cy="22"/>
            </a:xfrm>
            <a:custGeom>
              <a:avLst/>
              <a:gdLst>
                <a:gd name="T0" fmla="*/ 97 w 196"/>
                <a:gd name="T1" fmla="*/ 0 h 68"/>
                <a:gd name="T2" fmla="*/ 97 w 196"/>
                <a:gd name="T3" fmla="*/ 0 h 68"/>
                <a:gd name="T4" fmla="*/ 78 w 196"/>
                <a:gd name="T5" fmla="*/ 0 h 68"/>
                <a:gd name="T6" fmla="*/ 60 w 196"/>
                <a:gd name="T7" fmla="*/ 3 h 68"/>
                <a:gd name="T8" fmla="*/ 43 w 196"/>
                <a:gd name="T9" fmla="*/ 6 h 68"/>
                <a:gd name="T10" fmla="*/ 28 w 196"/>
                <a:gd name="T11" fmla="*/ 10 h 68"/>
                <a:gd name="T12" fmla="*/ 16 w 196"/>
                <a:gd name="T13" fmla="*/ 15 h 68"/>
                <a:gd name="T14" fmla="*/ 7 w 196"/>
                <a:gd name="T15" fmla="*/ 21 h 68"/>
                <a:gd name="T16" fmla="*/ 1 w 196"/>
                <a:gd name="T17" fmla="*/ 28 h 68"/>
                <a:gd name="T18" fmla="*/ 0 w 196"/>
                <a:gd name="T19" fmla="*/ 31 h 68"/>
                <a:gd name="T20" fmla="*/ 0 w 196"/>
                <a:gd name="T21" fmla="*/ 34 h 68"/>
                <a:gd name="T22" fmla="*/ 0 w 196"/>
                <a:gd name="T23" fmla="*/ 34 h 68"/>
                <a:gd name="T24" fmla="*/ 0 w 196"/>
                <a:gd name="T25" fmla="*/ 38 h 68"/>
                <a:gd name="T26" fmla="*/ 1 w 196"/>
                <a:gd name="T27" fmla="*/ 41 h 68"/>
                <a:gd name="T28" fmla="*/ 7 w 196"/>
                <a:gd name="T29" fmla="*/ 47 h 68"/>
                <a:gd name="T30" fmla="*/ 16 w 196"/>
                <a:gd name="T31" fmla="*/ 53 h 68"/>
                <a:gd name="T32" fmla="*/ 28 w 196"/>
                <a:gd name="T33" fmla="*/ 59 h 68"/>
                <a:gd name="T34" fmla="*/ 43 w 196"/>
                <a:gd name="T35" fmla="*/ 62 h 68"/>
                <a:gd name="T36" fmla="*/ 60 w 196"/>
                <a:gd name="T37" fmla="*/ 67 h 68"/>
                <a:gd name="T38" fmla="*/ 78 w 196"/>
                <a:gd name="T39" fmla="*/ 68 h 68"/>
                <a:gd name="T40" fmla="*/ 97 w 196"/>
                <a:gd name="T41" fmla="*/ 68 h 68"/>
                <a:gd name="T42" fmla="*/ 97 w 196"/>
                <a:gd name="T43" fmla="*/ 68 h 68"/>
                <a:gd name="T44" fmla="*/ 118 w 196"/>
                <a:gd name="T45" fmla="*/ 68 h 68"/>
                <a:gd name="T46" fmla="*/ 136 w 196"/>
                <a:gd name="T47" fmla="*/ 67 h 68"/>
                <a:gd name="T48" fmla="*/ 154 w 196"/>
                <a:gd name="T49" fmla="*/ 62 h 68"/>
                <a:gd name="T50" fmla="*/ 168 w 196"/>
                <a:gd name="T51" fmla="*/ 59 h 68"/>
                <a:gd name="T52" fmla="*/ 180 w 196"/>
                <a:gd name="T53" fmla="*/ 53 h 68"/>
                <a:gd name="T54" fmla="*/ 189 w 196"/>
                <a:gd name="T55" fmla="*/ 47 h 68"/>
                <a:gd name="T56" fmla="*/ 195 w 196"/>
                <a:gd name="T57" fmla="*/ 41 h 68"/>
                <a:gd name="T58" fmla="*/ 196 w 196"/>
                <a:gd name="T59" fmla="*/ 38 h 68"/>
                <a:gd name="T60" fmla="*/ 196 w 196"/>
                <a:gd name="T61" fmla="*/ 34 h 68"/>
                <a:gd name="T62" fmla="*/ 196 w 196"/>
                <a:gd name="T63" fmla="*/ 34 h 68"/>
                <a:gd name="T64" fmla="*/ 196 w 196"/>
                <a:gd name="T65" fmla="*/ 31 h 68"/>
                <a:gd name="T66" fmla="*/ 195 w 196"/>
                <a:gd name="T67" fmla="*/ 28 h 68"/>
                <a:gd name="T68" fmla="*/ 189 w 196"/>
                <a:gd name="T69" fmla="*/ 21 h 68"/>
                <a:gd name="T70" fmla="*/ 180 w 196"/>
                <a:gd name="T71" fmla="*/ 15 h 68"/>
                <a:gd name="T72" fmla="*/ 168 w 196"/>
                <a:gd name="T73" fmla="*/ 10 h 68"/>
                <a:gd name="T74" fmla="*/ 154 w 196"/>
                <a:gd name="T75" fmla="*/ 6 h 68"/>
                <a:gd name="T76" fmla="*/ 136 w 196"/>
                <a:gd name="T77" fmla="*/ 3 h 68"/>
                <a:gd name="T78" fmla="*/ 118 w 196"/>
                <a:gd name="T79" fmla="*/ 0 h 68"/>
                <a:gd name="T80" fmla="*/ 97 w 196"/>
                <a:gd name="T81" fmla="*/ 0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96" h="68">
                  <a:moveTo>
                    <a:pt x="97" y="0"/>
                  </a:moveTo>
                  <a:lnTo>
                    <a:pt x="97" y="0"/>
                  </a:lnTo>
                  <a:lnTo>
                    <a:pt x="78" y="0"/>
                  </a:lnTo>
                  <a:lnTo>
                    <a:pt x="60" y="3"/>
                  </a:lnTo>
                  <a:lnTo>
                    <a:pt x="43" y="6"/>
                  </a:lnTo>
                  <a:lnTo>
                    <a:pt x="28" y="10"/>
                  </a:lnTo>
                  <a:lnTo>
                    <a:pt x="16" y="15"/>
                  </a:lnTo>
                  <a:lnTo>
                    <a:pt x="7" y="21"/>
                  </a:lnTo>
                  <a:lnTo>
                    <a:pt x="1" y="28"/>
                  </a:lnTo>
                  <a:lnTo>
                    <a:pt x="0" y="31"/>
                  </a:lnTo>
                  <a:lnTo>
                    <a:pt x="0" y="34"/>
                  </a:lnTo>
                  <a:lnTo>
                    <a:pt x="0" y="34"/>
                  </a:lnTo>
                  <a:lnTo>
                    <a:pt x="0" y="38"/>
                  </a:lnTo>
                  <a:lnTo>
                    <a:pt x="1" y="41"/>
                  </a:lnTo>
                  <a:lnTo>
                    <a:pt x="7" y="47"/>
                  </a:lnTo>
                  <a:lnTo>
                    <a:pt x="16" y="53"/>
                  </a:lnTo>
                  <a:lnTo>
                    <a:pt x="28" y="59"/>
                  </a:lnTo>
                  <a:lnTo>
                    <a:pt x="43" y="62"/>
                  </a:lnTo>
                  <a:lnTo>
                    <a:pt x="60" y="67"/>
                  </a:lnTo>
                  <a:lnTo>
                    <a:pt x="78" y="68"/>
                  </a:lnTo>
                  <a:lnTo>
                    <a:pt x="97" y="68"/>
                  </a:lnTo>
                  <a:lnTo>
                    <a:pt x="97" y="68"/>
                  </a:lnTo>
                  <a:lnTo>
                    <a:pt x="118" y="68"/>
                  </a:lnTo>
                  <a:lnTo>
                    <a:pt x="136" y="67"/>
                  </a:lnTo>
                  <a:lnTo>
                    <a:pt x="154" y="62"/>
                  </a:lnTo>
                  <a:lnTo>
                    <a:pt x="168" y="59"/>
                  </a:lnTo>
                  <a:lnTo>
                    <a:pt x="180" y="53"/>
                  </a:lnTo>
                  <a:lnTo>
                    <a:pt x="189" y="47"/>
                  </a:lnTo>
                  <a:lnTo>
                    <a:pt x="195" y="41"/>
                  </a:lnTo>
                  <a:lnTo>
                    <a:pt x="196" y="38"/>
                  </a:lnTo>
                  <a:lnTo>
                    <a:pt x="196" y="34"/>
                  </a:lnTo>
                  <a:lnTo>
                    <a:pt x="196" y="34"/>
                  </a:lnTo>
                  <a:lnTo>
                    <a:pt x="196" y="31"/>
                  </a:lnTo>
                  <a:lnTo>
                    <a:pt x="195" y="28"/>
                  </a:lnTo>
                  <a:lnTo>
                    <a:pt x="189" y="21"/>
                  </a:lnTo>
                  <a:lnTo>
                    <a:pt x="180" y="15"/>
                  </a:lnTo>
                  <a:lnTo>
                    <a:pt x="168" y="10"/>
                  </a:lnTo>
                  <a:lnTo>
                    <a:pt x="154" y="6"/>
                  </a:lnTo>
                  <a:lnTo>
                    <a:pt x="136" y="3"/>
                  </a:lnTo>
                  <a:lnTo>
                    <a:pt x="118" y="0"/>
                  </a:lnTo>
                  <a:lnTo>
                    <a:pt x="97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69" name="Freeform 66">
              <a:extLst>
                <a:ext uri="{FF2B5EF4-FFF2-40B4-BE49-F238E27FC236}">
                  <a16:creationId xmlns:a16="http://schemas.microsoft.com/office/drawing/2014/main" id="{588B4026-F30C-5885-1B70-42A69C4FD619}"/>
                </a:ext>
              </a:extLst>
            </p:cNvPr>
            <p:cNvSpPr>
              <a:spLocks/>
            </p:cNvSpPr>
            <p:nvPr/>
          </p:nvSpPr>
          <p:spPr bwMode="auto">
            <a:xfrm>
              <a:off x="2830" y="1313"/>
              <a:ext cx="66" cy="22"/>
            </a:xfrm>
            <a:custGeom>
              <a:avLst/>
              <a:gdLst>
                <a:gd name="T0" fmla="*/ 99 w 196"/>
                <a:gd name="T1" fmla="*/ 0 h 68"/>
                <a:gd name="T2" fmla="*/ 99 w 196"/>
                <a:gd name="T3" fmla="*/ 0 h 68"/>
                <a:gd name="T4" fmla="*/ 78 w 196"/>
                <a:gd name="T5" fmla="*/ 0 h 68"/>
                <a:gd name="T6" fmla="*/ 60 w 196"/>
                <a:gd name="T7" fmla="*/ 3 h 68"/>
                <a:gd name="T8" fmla="*/ 42 w 196"/>
                <a:gd name="T9" fmla="*/ 6 h 68"/>
                <a:gd name="T10" fmla="*/ 28 w 196"/>
                <a:gd name="T11" fmla="*/ 11 h 68"/>
                <a:gd name="T12" fmla="*/ 16 w 196"/>
                <a:gd name="T13" fmla="*/ 15 h 68"/>
                <a:gd name="T14" fmla="*/ 7 w 196"/>
                <a:gd name="T15" fmla="*/ 21 h 68"/>
                <a:gd name="T16" fmla="*/ 1 w 196"/>
                <a:gd name="T17" fmla="*/ 29 h 68"/>
                <a:gd name="T18" fmla="*/ 0 w 196"/>
                <a:gd name="T19" fmla="*/ 31 h 68"/>
                <a:gd name="T20" fmla="*/ 0 w 196"/>
                <a:gd name="T21" fmla="*/ 34 h 68"/>
                <a:gd name="T22" fmla="*/ 0 w 196"/>
                <a:gd name="T23" fmla="*/ 34 h 68"/>
                <a:gd name="T24" fmla="*/ 0 w 196"/>
                <a:gd name="T25" fmla="*/ 39 h 68"/>
                <a:gd name="T26" fmla="*/ 1 w 196"/>
                <a:gd name="T27" fmla="*/ 42 h 68"/>
                <a:gd name="T28" fmla="*/ 7 w 196"/>
                <a:gd name="T29" fmla="*/ 48 h 68"/>
                <a:gd name="T30" fmla="*/ 16 w 196"/>
                <a:gd name="T31" fmla="*/ 54 h 68"/>
                <a:gd name="T32" fmla="*/ 28 w 196"/>
                <a:gd name="T33" fmla="*/ 60 h 68"/>
                <a:gd name="T34" fmla="*/ 42 w 196"/>
                <a:gd name="T35" fmla="*/ 63 h 68"/>
                <a:gd name="T36" fmla="*/ 60 w 196"/>
                <a:gd name="T37" fmla="*/ 67 h 68"/>
                <a:gd name="T38" fmla="*/ 78 w 196"/>
                <a:gd name="T39" fmla="*/ 68 h 68"/>
                <a:gd name="T40" fmla="*/ 99 w 196"/>
                <a:gd name="T41" fmla="*/ 68 h 68"/>
                <a:gd name="T42" fmla="*/ 99 w 196"/>
                <a:gd name="T43" fmla="*/ 68 h 68"/>
                <a:gd name="T44" fmla="*/ 118 w 196"/>
                <a:gd name="T45" fmla="*/ 68 h 68"/>
                <a:gd name="T46" fmla="*/ 135 w 196"/>
                <a:gd name="T47" fmla="*/ 67 h 68"/>
                <a:gd name="T48" fmla="*/ 153 w 196"/>
                <a:gd name="T49" fmla="*/ 63 h 68"/>
                <a:gd name="T50" fmla="*/ 168 w 196"/>
                <a:gd name="T51" fmla="*/ 60 h 68"/>
                <a:gd name="T52" fmla="*/ 180 w 196"/>
                <a:gd name="T53" fmla="*/ 54 h 68"/>
                <a:gd name="T54" fmla="*/ 189 w 196"/>
                <a:gd name="T55" fmla="*/ 48 h 68"/>
                <a:gd name="T56" fmla="*/ 194 w 196"/>
                <a:gd name="T57" fmla="*/ 42 h 68"/>
                <a:gd name="T58" fmla="*/ 196 w 196"/>
                <a:gd name="T59" fmla="*/ 39 h 68"/>
                <a:gd name="T60" fmla="*/ 196 w 196"/>
                <a:gd name="T61" fmla="*/ 34 h 68"/>
                <a:gd name="T62" fmla="*/ 196 w 196"/>
                <a:gd name="T63" fmla="*/ 34 h 68"/>
                <a:gd name="T64" fmla="*/ 196 w 196"/>
                <a:gd name="T65" fmla="*/ 31 h 68"/>
                <a:gd name="T66" fmla="*/ 194 w 196"/>
                <a:gd name="T67" fmla="*/ 29 h 68"/>
                <a:gd name="T68" fmla="*/ 189 w 196"/>
                <a:gd name="T69" fmla="*/ 21 h 68"/>
                <a:gd name="T70" fmla="*/ 180 w 196"/>
                <a:gd name="T71" fmla="*/ 15 h 68"/>
                <a:gd name="T72" fmla="*/ 168 w 196"/>
                <a:gd name="T73" fmla="*/ 11 h 68"/>
                <a:gd name="T74" fmla="*/ 153 w 196"/>
                <a:gd name="T75" fmla="*/ 6 h 68"/>
                <a:gd name="T76" fmla="*/ 135 w 196"/>
                <a:gd name="T77" fmla="*/ 3 h 68"/>
                <a:gd name="T78" fmla="*/ 118 w 196"/>
                <a:gd name="T79" fmla="*/ 0 h 68"/>
                <a:gd name="T80" fmla="*/ 99 w 196"/>
                <a:gd name="T81" fmla="*/ 0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96" h="68">
                  <a:moveTo>
                    <a:pt x="99" y="0"/>
                  </a:moveTo>
                  <a:lnTo>
                    <a:pt x="99" y="0"/>
                  </a:lnTo>
                  <a:lnTo>
                    <a:pt x="78" y="0"/>
                  </a:lnTo>
                  <a:lnTo>
                    <a:pt x="60" y="3"/>
                  </a:lnTo>
                  <a:lnTo>
                    <a:pt x="42" y="6"/>
                  </a:lnTo>
                  <a:lnTo>
                    <a:pt x="28" y="11"/>
                  </a:lnTo>
                  <a:lnTo>
                    <a:pt x="16" y="15"/>
                  </a:lnTo>
                  <a:lnTo>
                    <a:pt x="7" y="21"/>
                  </a:lnTo>
                  <a:lnTo>
                    <a:pt x="1" y="29"/>
                  </a:lnTo>
                  <a:lnTo>
                    <a:pt x="0" y="31"/>
                  </a:lnTo>
                  <a:lnTo>
                    <a:pt x="0" y="34"/>
                  </a:lnTo>
                  <a:lnTo>
                    <a:pt x="0" y="34"/>
                  </a:lnTo>
                  <a:lnTo>
                    <a:pt x="0" y="39"/>
                  </a:lnTo>
                  <a:lnTo>
                    <a:pt x="1" y="42"/>
                  </a:lnTo>
                  <a:lnTo>
                    <a:pt x="7" y="48"/>
                  </a:lnTo>
                  <a:lnTo>
                    <a:pt x="16" y="54"/>
                  </a:lnTo>
                  <a:lnTo>
                    <a:pt x="28" y="60"/>
                  </a:lnTo>
                  <a:lnTo>
                    <a:pt x="42" y="63"/>
                  </a:lnTo>
                  <a:lnTo>
                    <a:pt x="60" y="67"/>
                  </a:lnTo>
                  <a:lnTo>
                    <a:pt x="78" y="68"/>
                  </a:lnTo>
                  <a:lnTo>
                    <a:pt x="99" y="68"/>
                  </a:lnTo>
                  <a:lnTo>
                    <a:pt x="99" y="68"/>
                  </a:lnTo>
                  <a:lnTo>
                    <a:pt x="118" y="68"/>
                  </a:lnTo>
                  <a:lnTo>
                    <a:pt x="135" y="67"/>
                  </a:lnTo>
                  <a:lnTo>
                    <a:pt x="153" y="63"/>
                  </a:lnTo>
                  <a:lnTo>
                    <a:pt x="168" y="60"/>
                  </a:lnTo>
                  <a:lnTo>
                    <a:pt x="180" y="54"/>
                  </a:lnTo>
                  <a:lnTo>
                    <a:pt x="189" y="48"/>
                  </a:lnTo>
                  <a:lnTo>
                    <a:pt x="194" y="42"/>
                  </a:lnTo>
                  <a:lnTo>
                    <a:pt x="196" y="39"/>
                  </a:lnTo>
                  <a:lnTo>
                    <a:pt x="196" y="34"/>
                  </a:lnTo>
                  <a:lnTo>
                    <a:pt x="196" y="34"/>
                  </a:lnTo>
                  <a:lnTo>
                    <a:pt x="196" y="31"/>
                  </a:lnTo>
                  <a:lnTo>
                    <a:pt x="194" y="29"/>
                  </a:lnTo>
                  <a:lnTo>
                    <a:pt x="189" y="21"/>
                  </a:lnTo>
                  <a:lnTo>
                    <a:pt x="180" y="15"/>
                  </a:lnTo>
                  <a:lnTo>
                    <a:pt x="168" y="11"/>
                  </a:lnTo>
                  <a:lnTo>
                    <a:pt x="153" y="6"/>
                  </a:lnTo>
                  <a:lnTo>
                    <a:pt x="135" y="3"/>
                  </a:lnTo>
                  <a:lnTo>
                    <a:pt x="118" y="0"/>
                  </a:lnTo>
                  <a:lnTo>
                    <a:pt x="99" y="0"/>
                  </a:lnTo>
                  <a:close/>
                </a:path>
              </a:pathLst>
            </a:custGeom>
            <a:solidFill>
              <a:srgbClr val="F6C5B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70" name="Freeform 67">
              <a:extLst>
                <a:ext uri="{FF2B5EF4-FFF2-40B4-BE49-F238E27FC236}">
                  <a16:creationId xmlns:a16="http://schemas.microsoft.com/office/drawing/2014/main" id="{E4A574D4-FA99-0724-2283-B4A52F9C1CD0}"/>
                </a:ext>
              </a:extLst>
            </p:cNvPr>
            <p:cNvSpPr>
              <a:spLocks/>
            </p:cNvSpPr>
            <p:nvPr/>
          </p:nvSpPr>
          <p:spPr bwMode="auto">
            <a:xfrm>
              <a:off x="2830" y="1313"/>
              <a:ext cx="66" cy="22"/>
            </a:xfrm>
            <a:custGeom>
              <a:avLst/>
              <a:gdLst>
                <a:gd name="T0" fmla="*/ 99 w 196"/>
                <a:gd name="T1" fmla="*/ 0 h 68"/>
                <a:gd name="T2" fmla="*/ 99 w 196"/>
                <a:gd name="T3" fmla="*/ 0 h 68"/>
                <a:gd name="T4" fmla="*/ 78 w 196"/>
                <a:gd name="T5" fmla="*/ 0 h 68"/>
                <a:gd name="T6" fmla="*/ 60 w 196"/>
                <a:gd name="T7" fmla="*/ 3 h 68"/>
                <a:gd name="T8" fmla="*/ 42 w 196"/>
                <a:gd name="T9" fmla="*/ 6 h 68"/>
                <a:gd name="T10" fmla="*/ 28 w 196"/>
                <a:gd name="T11" fmla="*/ 11 h 68"/>
                <a:gd name="T12" fmla="*/ 16 w 196"/>
                <a:gd name="T13" fmla="*/ 15 h 68"/>
                <a:gd name="T14" fmla="*/ 7 w 196"/>
                <a:gd name="T15" fmla="*/ 21 h 68"/>
                <a:gd name="T16" fmla="*/ 1 w 196"/>
                <a:gd name="T17" fmla="*/ 29 h 68"/>
                <a:gd name="T18" fmla="*/ 0 w 196"/>
                <a:gd name="T19" fmla="*/ 31 h 68"/>
                <a:gd name="T20" fmla="*/ 0 w 196"/>
                <a:gd name="T21" fmla="*/ 34 h 68"/>
                <a:gd name="T22" fmla="*/ 0 w 196"/>
                <a:gd name="T23" fmla="*/ 34 h 68"/>
                <a:gd name="T24" fmla="*/ 0 w 196"/>
                <a:gd name="T25" fmla="*/ 39 h 68"/>
                <a:gd name="T26" fmla="*/ 1 w 196"/>
                <a:gd name="T27" fmla="*/ 42 h 68"/>
                <a:gd name="T28" fmla="*/ 7 w 196"/>
                <a:gd name="T29" fmla="*/ 48 h 68"/>
                <a:gd name="T30" fmla="*/ 16 w 196"/>
                <a:gd name="T31" fmla="*/ 54 h 68"/>
                <a:gd name="T32" fmla="*/ 28 w 196"/>
                <a:gd name="T33" fmla="*/ 60 h 68"/>
                <a:gd name="T34" fmla="*/ 42 w 196"/>
                <a:gd name="T35" fmla="*/ 63 h 68"/>
                <a:gd name="T36" fmla="*/ 60 w 196"/>
                <a:gd name="T37" fmla="*/ 67 h 68"/>
                <a:gd name="T38" fmla="*/ 78 w 196"/>
                <a:gd name="T39" fmla="*/ 68 h 68"/>
                <a:gd name="T40" fmla="*/ 99 w 196"/>
                <a:gd name="T41" fmla="*/ 68 h 68"/>
                <a:gd name="T42" fmla="*/ 99 w 196"/>
                <a:gd name="T43" fmla="*/ 68 h 68"/>
                <a:gd name="T44" fmla="*/ 118 w 196"/>
                <a:gd name="T45" fmla="*/ 68 h 68"/>
                <a:gd name="T46" fmla="*/ 135 w 196"/>
                <a:gd name="T47" fmla="*/ 67 h 68"/>
                <a:gd name="T48" fmla="*/ 153 w 196"/>
                <a:gd name="T49" fmla="*/ 63 h 68"/>
                <a:gd name="T50" fmla="*/ 168 w 196"/>
                <a:gd name="T51" fmla="*/ 60 h 68"/>
                <a:gd name="T52" fmla="*/ 180 w 196"/>
                <a:gd name="T53" fmla="*/ 54 h 68"/>
                <a:gd name="T54" fmla="*/ 189 w 196"/>
                <a:gd name="T55" fmla="*/ 48 h 68"/>
                <a:gd name="T56" fmla="*/ 194 w 196"/>
                <a:gd name="T57" fmla="*/ 42 h 68"/>
                <a:gd name="T58" fmla="*/ 196 w 196"/>
                <a:gd name="T59" fmla="*/ 39 h 68"/>
                <a:gd name="T60" fmla="*/ 196 w 196"/>
                <a:gd name="T61" fmla="*/ 34 h 68"/>
                <a:gd name="T62" fmla="*/ 196 w 196"/>
                <a:gd name="T63" fmla="*/ 34 h 68"/>
                <a:gd name="T64" fmla="*/ 196 w 196"/>
                <a:gd name="T65" fmla="*/ 31 h 68"/>
                <a:gd name="T66" fmla="*/ 194 w 196"/>
                <a:gd name="T67" fmla="*/ 29 h 68"/>
                <a:gd name="T68" fmla="*/ 189 w 196"/>
                <a:gd name="T69" fmla="*/ 21 h 68"/>
                <a:gd name="T70" fmla="*/ 180 w 196"/>
                <a:gd name="T71" fmla="*/ 15 h 68"/>
                <a:gd name="T72" fmla="*/ 168 w 196"/>
                <a:gd name="T73" fmla="*/ 11 h 68"/>
                <a:gd name="T74" fmla="*/ 153 w 196"/>
                <a:gd name="T75" fmla="*/ 6 h 68"/>
                <a:gd name="T76" fmla="*/ 135 w 196"/>
                <a:gd name="T77" fmla="*/ 3 h 68"/>
                <a:gd name="T78" fmla="*/ 118 w 196"/>
                <a:gd name="T79" fmla="*/ 0 h 68"/>
                <a:gd name="T80" fmla="*/ 99 w 196"/>
                <a:gd name="T81" fmla="*/ 0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96" h="68">
                  <a:moveTo>
                    <a:pt x="99" y="0"/>
                  </a:moveTo>
                  <a:lnTo>
                    <a:pt x="99" y="0"/>
                  </a:lnTo>
                  <a:lnTo>
                    <a:pt x="78" y="0"/>
                  </a:lnTo>
                  <a:lnTo>
                    <a:pt x="60" y="3"/>
                  </a:lnTo>
                  <a:lnTo>
                    <a:pt x="42" y="6"/>
                  </a:lnTo>
                  <a:lnTo>
                    <a:pt x="28" y="11"/>
                  </a:lnTo>
                  <a:lnTo>
                    <a:pt x="16" y="15"/>
                  </a:lnTo>
                  <a:lnTo>
                    <a:pt x="7" y="21"/>
                  </a:lnTo>
                  <a:lnTo>
                    <a:pt x="1" y="29"/>
                  </a:lnTo>
                  <a:lnTo>
                    <a:pt x="0" y="31"/>
                  </a:lnTo>
                  <a:lnTo>
                    <a:pt x="0" y="34"/>
                  </a:lnTo>
                  <a:lnTo>
                    <a:pt x="0" y="34"/>
                  </a:lnTo>
                  <a:lnTo>
                    <a:pt x="0" y="39"/>
                  </a:lnTo>
                  <a:lnTo>
                    <a:pt x="1" y="42"/>
                  </a:lnTo>
                  <a:lnTo>
                    <a:pt x="7" y="48"/>
                  </a:lnTo>
                  <a:lnTo>
                    <a:pt x="16" y="54"/>
                  </a:lnTo>
                  <a:lnTo>
                    <a:pt x="28" y="60"/>
                  </a:lnTo>
                  <a:lnTo>
                    <a:pt x="42" y="63"/>
                  </a:lnTo>
                  <a:lnTo>
                    <a:pt x="60" y="67"/>
                  </a:lnTo>
                  <a:lnTo>
                    <a:pt x="78" y="68"/>
                  </a:lnTo>
                  <a:lnTo>
                    <a:pt x="99" y="68"/>
                  </a:lnTo>
                  <a:lnTo>
                    <a:pt x="99" y="68"/>
                  </a:lnTo>
                  <a:lnTo>
                    <a:pt x="118" y="68"/>
                  </a:lnTo>
                  <a:lnTo>
                    <a:pt x="135" y="67"/>
                  </a:lnTo>
                  <a:lnTo>
                    <a:pt x="153" y="63"/>
                  </a:lnTo>
                  <a:lnTo>
                    <a:pt x="168" y="60"/>
                  </a:lnTo>
                  <a:lnTo>
                    <a:pt x="180" y="54"/>
                  </a:lnTo>
                  <a:lnTo>
                    <a:pt x="189" y="48"/>
                  </a:lnTo>
                  <a:lnTo>
                    <a:pt x="194" y="42"/>
                  </a:lnTo>
                  <a:lnTo>
                    <a:pt x="196" y="39"/>
                  </a:lnTo>
                  <a:lnTo>
                    <a:pt x="196" y="34"/>
                  </a:lnTo>
                  <a:lnTo>
                    <a:pt x="196" y="34"/>
                  </a:lnTo>
                  <a:lnTo>
                    <a:pt x="196" y="31"/>
                  </a:lnTo>
                  <a:lnTo>
                    <a:pt x="194" y="29"/>
                  </a:lnTo>
                  <a:lnTo>
                    <a:pt x="189" y="21"/>
                  </a:lnTo>
                  <a:lnTo>
                    <a:pt x="180" y="15"/>
                  </a:lnTo>
                  <a:lnTo>
                    <a:pt x="168" y="11"/>
                  </a:lnTo>
                  <a:lnTo>
                    <a:pt x="153" y="6"/>
                  </a:lnTo>
                  <a:lnTo>
                    <a:pt x="135" y="3"/>
                  </a:lnTo>
                  <a:lnTo>
                    <a:pt x="118" y="0"/>
                  </a:lnTo>
                  <a:lnTo>
                    <a:pt x="99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71" name="Freeform 68">
              <a:extLst>
                <a:ext uri="{FF2B5EF4-FFF2-40B4-BE49-F238E27FC236}">
                  <a16:creationId xmlns:a16="http://schemas.microsoft.com/office/drawing/2014/main" id="{F3CD8EC0-332B-F186-9152-79F83D60E52A}"/>
                </a:ext>
              </a:extLst>
            </p:cNvPr>
            <p:cNvSpPr>
              <a:spLocks/>
            </p:cNvSpPr>
            <p:nvPr/>
          </p:nvSpPr>
          <p:spPr bwMode="auto">
            <a:xfrm>
              <a:off x="2447" y="1038"/>
              <a:ext cx="470" cy="525"/>
            </a:xfrm>
            <a:custGeom>
              <a:avLst/>
              <a:gdLst>
                <a:gd name="T0" fmla="*/ 1053 w 1412"/>
                <a:gd name="T1" fmla="*/ 45 h 1575"/>
                <a:gd name="T2" fmla="*/ 1205 w 1412"/>
                <a:gd name="T3" fmla="*/ 138 h 1575"/>
                <a:gd name="T4" fmla="*/ 1323 w 1412"/>
                <a:gd name="T5" fmla="*/ 327 h 1575"/>
                <a:gd name="T6" fmla="*/ 1371 w 1412"/>
                <a:gd name="T7" fmla="*/ 605 h 1575"/>
                <a:gd name="T8" fmla="*/ 1387 w 1412"/>
                <a:gd name="T9" fmla="*/ 908 h 1575"/>
                <a:gd name="T10" fmla="*/ 1388 w 1412"/>
                <a:gd name="T11" fmla="*/ 1111 h 1575"/>
                <a:gd name="T12" fmla="*/ 1325 w 1412"/>
                <a:gd name="T13" fmla="*/ 1299 h 1575"/>
                <a:gd name="T14" fmla="*/ 1218 w 1412"/>
                <a:gd name="T15" fmla="*/ 1457 h 1575"/>
                <a:gd name="T16" fmla="*/ 1131 w 1412"/>
                <a:gd name="T17" fmla="*/ 1522 h 1575"/>
                <a:gd name="T18" fmla="*/ 954 w 1412"/>
                <a:gd name="T19" fmla="*/ 1558 h 1575"/>
                <a:gd name="T20" fmla="*/ 719 w 1412"/>
                <a:gd name="T21" fmla="*/ 1528 h 1575"/>
                <a:gd name="T22" fmla="*/ 575 w 1412"/>
                <a:gd name="T23" fmla="*/ 1470 h 1575"/>
                <a:gd name="T24" fmla="*/ 433 w 1412"/>
                <a:gd name="T25" fmla="*/ 1356 h 1575"/>
                <a:gd name="T26" fmla="*/ 296 w 1412"/>
                <a:gd name="T27" fmla="*/ 1195 h 1575"/>
                <a:gd name="T28" fmla="*/ 265 w 1412"/>
                <a:gd name="T29" fmla="*/ 1115 h 1575"/>
                <a:gd name="T30" fmla="*/ 204 w 1412"/>
                <a:gd name="T31" fmla="*/ 1129 h 1575"/>
                <a:gd name="T32" fmla="*/ 124 w 1412"/>
                <a:gd name="T33" fmla="*/ 1111 h 1575"/>
                <a:gd name="T34" fmla="*/ 42 w 1412"/>
                <a:gd name="T35" fmla="*/ 1006 h 1575"/>
                <a:gd name="T36" fmla="*/ 18 w 1412"/>
                <a:gd name="T37" fmla="*/ 922 h 1575"/>
                <a:gd name="T38" fmla="*/ 39 w 1412"/>
                <a:gd name="T39" fmla="*/ 846 h 1575"/>
                <a:gd name="T40" fmla="*/ 98 w 1412"/>
                <a:gd name="T41" fmla="*/ 815 h 1575"/>
                <a:gd name="T42" fmla="*/ 172 w 1412"/>
                <a:gd name="T43" fmla="*/ 856 h 1575"/>
                <a:gd name="T44" fmla="*/ 208 w 1412"/>
                <a:gd name="T45" fmla="*/ 880 h 1575"/>
                <a:gd name="T46" fmla="*/ 346 w 1412"/>
                <a:gd name="T47" fmla="*/ 661 h 1575"/>
                <a:gd name="T48" fmla="*/ 470 w 1412"/>
                <a:gd name="T49" fmla="*/ 392 h 1575"/>
                <a:gd name="T50" fmla="*/ 570 w 1412"/>
                <a:gd name="T51" fmla="*/ 192 h 1575"/>
                <a:gd name="T52" fmla="*/ 699 w 1412"/>
                <a:gd name="T53" fmla="*/ 59 h 1575"/>
                <a:gd name="T54" fmla="*/ 799 w 1412"/>
                <a:gd name="T55" fmla="*/ 27 h 1575"/>
                <a:gd name="T56" fmla="*/ 873 w 1412"/>
                <a:gd name="T57" fmla="*/ 19 h 1575"/>
                <a:gd name="T58" fmla="*/ 886 w 1412"/>
                <a:gd name="T59" fmla="*/ 8 h 1575"/>
                <a:gd name="T60" fmla="*/ 817 w 1412"/>
                <a:gd name="T61" fmla="*/ 11 h 1575"/>
                <a:gd name="T62" fmla="*/ 808 w 1412"/>
                <a:gd name="T63" fmla="*/ 11 h 1575"/>
                <a:gd name="T64" fmla="*/ 713 w 1412"/>
                <a:gd name="T65" fmla="*/ 31 h 1575"/>
                <a:gd name="T66" fmla="*/ 576 w 1412"/>
                <a:gd name="T67" fmla="*/ 154 h 1575"/>
                <a:gd name="T68" fmla="*/ 507 w 1412"/>
                <a:gd name="T69" fmla="*/ 265 h 1575"/>
                <a:gd name="T70" fmla="*/ 380 w 1412"/>
                <a:gd name="T71" fmla="*/ 550 h 1575"/>
                <a:gd name="T72" fmla="*/ 257 w 1412"/>
                <a:gd name="T73" fmla="*/ 793 h 1575"/>
                <a:gd name="T74" fmla="*/ 208 w 1412"/>
                <a:gd name="T75" fmla="*/ 868 h 1575"/>
                <a:gd name="T76" fmla="*/ 95 w 1412"/>
                <a:gd name="T77" fmla="*/ 797 h 1575"/>
                <a:gd name="T78" fmla="*/ 28 w 1412"/>
                <a:gd name="T79" fmla="*/ 830 h 1575"/>
                <a:gd name="T80" fmla="*/ 2 w 1412"/>
                <a:gd name="T81" fmla="*/ 917 h 1575"/>
                <a:gd name="T82" fmla="*/ 15 w 1412"/>
                <a:gd name="T83" fmla="*/ 993 h 1575"/>
                <a:gd name="T84" fmla="*/ 87 w 1412"/>
                <a:gd name="T85" fmla="*/ 1102 h 1575"/>
                <a:gd name="T86" fmla="*/ 164 w 1412"/>
                <a:gd name="T87" fmla="*/ 1148 h 1575"/>
                <a:gd name="T88" fmla="*/ 260 w 1412"/>
                <a:gd name="T89" fmla="*/ 1130 h 1575"/>
                <a:gd name="T90" fmla="*/ 270 w 1412"/>
                <a:gd name="T91" fmla="*/ 1186 h 1575"/>
                <a:gd name="T92" fmla="*/ 390 w 1412"/>
                <a:gd name="T93" fmla="*/ 1340 h 1575"/>
                <a:gd name="T94" fmla="*/ 541 w 1412"/>
                <a:gd name="T95" fmla="*/ 1470 h 1575"/>
                <a:gd name="T96" fmla="*/ 684 w 1412"/>
                <a:gd name="T97" fmla="*/ 1537 h 1575"/>
                <a:gd name="T98" fmla="*/ 925 w 1412"/>
                <a:gd name="T99" fmla="*/ 1575 h 1575"/>
                <a:gd name="T100" fmla="*/ 1114 w 1412"/>
                <a:gd name="T101" fmla="*/ 1547 h 1575"/>
                <a:gd name="T102" fmla="*/ 1230 w 1412"/>
                <a:gd name="T103" fmla="*/ 1470 h 1575"/>
                <a:gd name="T104" fmla="*/ 1359 w 1412"/>
                <a:gd name="T105" fmla="*/ 1271 h 1575"/>
                <a:gd name="T106" fmla="*/ 1406 w 1412"/>
                <a:gd name="T107" fmla="*/ 1112 h 1575"/>
                <a:gd name="T108" fmla="*/ 1403 w 1412"/>
                <a:gd name="T109" fmla="*/ 904 h 1575"/>
                <a:gd name="T110" fmla="*/ 1379 w 1412"/>
                <a:gd name="T111" fmla="*/ 497 h 1575"/>
                <a:gd name="T112" fmla="*/ 1307 w 1412"/>
                <a:gd name="T113" fmla="*/ 247 h 1575"/>
                <a:gd name="T114" fmla="*/ 1208 w 1412"/>
                <a:gd name="T115" fmla="*/ 116 h 1575"/>
                <a:gd name="T116" fmla="*/ 990 w 1412"/>
                <a:gd name="T117" fmla="*/ 11 h 1575"/>
                <a:gd name="T118" fmla="*/ 871 w 1412"/>
                <a:gd name="T119" fmla="*/ 3 h 1575"/>
                <a:gd name="T120" fmla="*/ 879 w 1412"/>
                <a:gd name="T121" fmla="*/ 18 h 15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412" h="1575">
                  <a:moveTo>
                    <a:pt x="879" y="18"/>
                  </a:moveTo>
                  <a:lnTo>
                    <a:pt x="879" y="18"/>
                  </a:lnTo>
                  <a:lnTo>
                    <a:pt x="914" y="19"/>
                  </a:lnTo>
                  <a:lnTo>
                    <a:pt x="950" y="22"/>
                  </a:lnTo>
                  <a:lnTo>
                    <a:pt x="985" y="27"/>
                  </a:lnTo>
                  <a:lnTo>
                    <a:pt x="1019" y="34"/>
                  </a:lnTo>
                  <a:lnTo>
                    <a:pt x="1053" y="45"/>
                  </a:lnTo>
                  <a:lnTo>
                    <a:pt x="1086" y="56"/>
                  </a:lnTo>
                  <a:lnTo>
                    <a:pt x="1118" y="73"/>
                  </a:lnTo>
                  <a:lnTo>
                    <a:pt x="1148" y="90"/>
                  </a:lnTo>
                  <a:lnTo>
                    <a:pt x="1148" y="90"/>
                  </a:lnTo>
                  <a:lnTo>
                    <a:pt x="1164" y="102"/>
                  </a:lnTo>
                  <a:lnTo>
                    <a:pt x="1179" y="113"/>
                  </a:lnTo>
                  <a:lnTo>
                    <a:pt x="1205" y="138"/>
                  </a:lnTo>
                  <a:lnTo>
                    <a:pt x="1230" y="166"/>
                  </a:lnTo>
                  <a:lnTo>
                    <a:pt x="1254" y="195"/>
                  </a:lnTo>
                  <a:lnTo>
                    <a:pt x="1275" y="226"/>
                  </a:lnTo>
                  <a:lnTo>
                    <a:pt x="1292" y="259"/>
                  </a:lnTo>
                  <a:lnTo>
                    <a:pt x="1309" y="292"/>
                  </a:lnTo>
                  <a:lnTo>
                    <a:pt x="1323" y="327"/>
                  </a:lnTo>
                  <a:lnTo>
                    <a:pt x="1323" y="327"/>
                  </a:lnTo>
                  <a:lnTo>
                    <a:pt x="1331" y="349"/>
                  </a:lnTo>
                  <a:lnTo>
                    <a:pt x="1337" y="371"/>
                  </a:lnTo>
                  <a:lnTo>
                    <a:pt x="1348" y="417"/>
                  </a:lnTo>
                  <a:lnTo>
                    <a:pt x="1357" y="465"/>
                  </a:lnTo>
                  <a:lnTo>
                    <a:pt x="1363" y="510"/>
                  </a:lnTo>
                  <a:lnTo>
                    <a:pt x="1368" y="558"/>
                  </a:lnTo>
                  <a:lnTo>
                    <a:pt x="1371" y="605"/>
                  </a:lnTo>
                  <a:lnTo>
                    <a:pt x="1374" y="700"/>
                  </a:lnTo>
                  <a:lnTo>
                    <a:pt x="1374" y="700"/>
                  </a:lnTo>
                  <a:lnTo>
                    <a:pt x="1376" y="775"/>
                  </a:lnTo>
                  <a:lnTo>
                    <a:pt x="1378" y="812"/>
                  </a:lnTo>
                  <a:lnTo>
                    <a:pt x="1381" y="851"/>
                  </a:lnTo>
                  <a:lnTo>
                    <a:pt x="1381" y="851"/>
                  </a:lnTo>
                  <a:lnTo>
                    <a:pt x="1387" y="908"/>
                  </a:lnTo>
                  <a:lnTo>
                    <a:pt x="1391" y="966"/>
                  </a:lnTo>
                  <a:lnTo>
                    <a:pt x="1391" y="966"/>
                  </a:lnTo>
                  <a:lnTo>
                    <a:pt x="1393" y="996"/>
                  </a:lnTo>
                  <a:lnTo>
                    <a:pt x="1394" y="1024"/>
                  </a:lnTo>
                  <a:lnTo>
                    <a:pt x="1393" y="1053"/>
                  </a:lnTo>
                  <a:lnTo>
                    <a:pt x="1391" y="1083"/>
                  </a:lnTo>
                  <a:lnTo>
                    <a:pt x="1388" y="1111"/>
                  </a:lnTo>
                  <a:lnTo>
                    <a:pt x="1384" y="1140"/>
                  </a:lnTo>
                  <a:lnTo>
                    <a:pt x="1378" y="1169"/>
                  </a:lnTo>
                  <a:lnTo>
                    <a:pt x="1369" y="1197"/>
                  </a:lnTo>
                  <a:lnTo>
                    <a:pt x="1369" y="1197"/>
                  </a:lnTo>
                  <a:lnTo>
                    <a:pt x="1357" y="1232"/>
                  </a:lnTo>
                  <a:lnTo>
                    <a:pt x="1343" y="1266"/>
                  </a:lnTo>
                  <a:lnTo>
                    <a:pt x="1325" y="1299"/>
                  </a:lnTo>
                  <a:lnTo>
                    <a:pt x="1307" y="1331"/>
                  </a:lnTo>
                  <a:lnTo>
                    <a:pt x="1307" y="1331"/>
                  </a:lnTo>
                  <a:lnTo>
                    <a:pt x="1282" y="1370"/>
                  </a:lnTo>
                  <a:lnTo>
                    <a:pt x="1255" y="1408"/>
                  </a:lnTo>
                  <a:lnTo>
                    <a:pt x="1255" y="1408"/>
                  </a:lnTo>
                  <a:lnTo>
                    <a:pt x="1232" y="1441"/>
                  </a:lnTo>
                  <a:lnTo>
                    <a:pt x="1218" y="1457"/>
                  </a:lnTo>
                  <a:lnTo>
                    <a:pt x="1204" y="1472"/>
                  </a:lnTo>
                  <a:lnTo>
                    <a:pt x="1204" y="1472"/>
                  </a:lnTo>
                  <a:lnTo>
                    <a:pt x="1193" y="1482"/>
                  </a:lnTo>
                  <a:lnTo>
                    <a:pt x="1182" y="1491"/>
                  </a:lnTo>
                  <a:lnTo>
                    <a:pt x="1170" y="1500"/>
                  </a:lnTo>
                  <a:lnTo>
                    <a:pt x="1158" y="1507"/>
                  </a:lnTo>
                  <a:lnTo>
                    <a:pt x="1131" y="1522"/>
                  </a:lnTo>
                  <a:lnTo>
                    <a:pt x="1103" y="1532"/>
                  </a:lnTo>
                  <a:lnTo>
                    <a:pt x="1075" y="1541"/>
                  </a:lnTo>
                  <a:lnTo>
                    <a:pt x="1047" y="1549"/>
                  </a:lnTo>
                  <a:lnTo>
                    <a:pt x="1018" y="1553"/>
                  </a:lnTo>
                  <a:lnTo>
                    <a:pt x="988" y="1556"/>
                  </a:lnTo>
                  <a:lnTo>
                    <a:pt x="988" y="1556"/>
                  </a:lnTo>
                  <a:lnTo>
                    <a:pt x="954" y="1558"/>
                  </a:lnTo>
                  <a:lnTo>
                    <a:pt x="920" y="1559"/>
                  </a:lnTo>
                  <a:lnTo>
                    <a:pt x="886" y="1558"/>
                  </a:lnTo>
                  <a:lnTo>
                    <a:pt x="852" y="1555"/>
                  </a:lnTo>
                  <a:lnTo>
                    <a:pt x="818" y="1550"/>
                  </a:lnTo>
                  <a:lnTo>
                    <a:pt x="786" y="1544"/>
                  </a:lnTo>
                  <a:lnTo>
                    <a:pt x="752" y="1537"/>
                  </a:lnTo>
                  <a:lnTo>
                    <a:pt x="719" y="1528"/>
                  </a:lnTo>
                  <a:lnTo>
                    <a:pt x="719" y="1528"/>
                  </a:lnTo>
                  <a:lnTo>
                    <a:pt x="688" y="1519"/>
                  </a:lnTo>
                  <a:lnTo>
                    <a:pt x="659" y="1509"/>
                  </a:lnTo>
                  <a:lnTo>
                    <a:pt x="628" y="1497"/>
                  </a:lnTo>
                  <a:lnTo>
                    <a:pt x="600" y="1484"/>
                  </a:lnTo>
                  <a:lnTo>
                    <a:pt x="600" y="1484"/>
                  </a:lnTo>
                  <a:lnTo>
                    <a:pt x="575" y="1470"/>
                  </a:lnTo>
                  <a:lnTo>
                    <a:pt x="550" y="1454"/>
                  </a:lnTo>
                  <a:lnTo>
                    <a:pt x="550" y="1454"/>
                  </a:lnTo>
                  <a:lnTo>
                    <a:pt x="523" y="1435"/>
                  </a:lnTo>
                  <a:lnTo>
                    <a:pt x="496" y="1414"/>
                  </a:lnTo>
                  <a:lnTo>
                    <a:pt x="496" y="1414"/>
                  </a:lnTo>
                  <a:lnTo>
                    <a:pt x="464" y="1386"/>
                  </a:lnTo>
                  <a:lnTo>
                    <a:pt x="433" y="1356"/>
                  </a:lnTo>
                  <a:lnTo>
                    <a:pt x="402" y="1327"/>
                  </a:lnTo>
                  <a:lnTo>
                    <a:pt x="372" y="1296"/>
                  </a:lnTo>
                  <a:lnTo>
                    <a:pt x="372" y="1296"/>
                  </a:lnTo>
                  <a:lnTo>
                    <a:pt x="344" y="1265"/>
                  </a:lnTo>
                  <a:lnTo>
                    <a:pt x="319" y="1231"/>
                  </a:lnTo>
                  <a:lnTo>
                    <a:pt x="307" y="1214"/>
                  </a:lnTo>
                  <a:lnTo>
                    <a:pt x="296" y="1195"/>
                  </a:lnTo>
                  <a:lnTo>
                    <a:pt x="287" y="1177"/>
                  </a:lnTo>
                  <a:lnTo>
                    <a:pt x="278" y="1158"/>
                  </a:lnTo>
                  <a:lnTo>
                    <a:pt x="278" y="1158"/>
                  </a:lnTo>
                  <a:lnTo>
                    <a:pt x="272" y="1139"/>
                  </a:lnTo>
                  <a:lnTo>
                    <a:pt x="266" y="1118"/>
                  </a:lnTo>
                  <a:lnTo>
                    <a:pt x="266" y="1118"/>
                  </a:lnTo>
                  <a:lnTo>
                    <a:pt x="265" y="1115"/>
                  </a:lnTo>
                  <a:lnTo>
                    <a:pt x="262" y="1114"/>
                  </a:lnTo>
                  <a:lnTo>
                    <a:pt x="259" y="1112"/>
                  </a:lnTo>
                  <a:lnTo>
                    <a:pt x="256" y="1112"/>
                  </a:lnTo>
                  <a:lnTo>
                    <a:pt x="256" y="1112"/>
                  </a:lnTo>
                  <a:lnTo>
                    <a:pt x="239" y="1120"/>
                  </a:lnTo>
                  <a:lnTo>
                    <a:pt x="222" y="1124"/>
                  </a:lnTo>
                  <a:lnTo>
                    <a:pt x="204" y="1129"/>
                  </a:lnTo>
                  <a:lnTo>
                    <a:pt x="186" y="1132"/>
                  </a:lnTo>
                  <a:lnTo>
                    <a:pt x="186" y="1132"/>
                  </a:lnTo>
                  <a:lnTo>
                    <a:pt x="170" y="1130"/>
                  </a:lnTo>
                  <a:lnTo>
                    <a:pt x="154" y="1127"/>
                  </a:lnTo>
                  <a:lnTo>
                    <a:pt x="138" y="1120"/>
                  </a:lnTo>
                  <a:lnTo>
                    <a:pt x="124" y="1111"/>
                  </a:lnTo>
                  <a:lnTo>
                    <a:pt x="124" y="1111"/>
                  </a:lnTo>
                  <a:lnTo>
                    <a:pt x="111" y="1099"/>
                  </a:lnTo>
                  <a:lnTo>
                    <a:pt x="99" y="1089"/>
                  </a:lnTo>
                  <a:lnTo>
                    <a:pt x="87" y="1075"/>
                  </a:lnTo>
                  <a:lnTo>
                    <a:pt x="77" y="1062"/>
                  </a:lnTo>
                  <a:lnTo>
                    <a:pt x="58" y="1035"/>
                  </a:lnTo>
                  <a:lnTo>
                    <a:pt x="42" y="1006"/>
                  </a:lnTo>
                  <a:lnTo>
                    <a:pt x="42" y="1006"/>
                  </a:lnTo>
                  <a:lnTo>
                    <a:pt x="34" y="993"/>
                  </a:lnTo>
                  <a:lnTo>
                    <a:pt x="28" y="978"/>
                  </a:lnTo>
                  <a:lnTo>
                    <a:pt x="24" y="963"/>
                  </a:lnTo>
                  <a:lnTo>
                    <a:pt x="19" y="948"/>
                  </a:lnTo>
                  <a:lnTo>
                    <a:pt x="19" y="948"/>
                  </a:lnTo>
                  <a:lnTo>
                    <a:pt x="18" y="935"/>
                  </a:lnTo>
                  <a:lnTo>
                    <a:pt x="18" y="922"/>
                  </a:lnTo>
                  <a:lnTo>
                    <a:pt x="19" y="908"/>
                  </a:lnTo>
                  <a:lnTo>
                    <a:pt x="21" y="896"/>
                  </a:lnTo>
                  <a:lnTo>
                    <a:pt x="21" y="896"/>
                  </a:lnTo>
                  <a:lnTo>
                    <a:pt x="24" y="883"/>
                  </a:lnTo>
                  <a:lnTo>
                    <a:pt x="27" y="870"/>
                  </a:lnTo>
                  <a:lnTo>
                    <a:pt x="33" y="858"/>
                  </a:lnTo>
                  <a:lnTo>
                    <a:pt x="39" y="846"/>
                  </a:lnTo>
                  <a:lnTo>
                    <a:pt x="46" y="836"/>
                  </a:lnTo>
                  <a:lnTo>
                    <a:pt x="56" y="827"/>
                  </a:lnTo>
                  <a:lnTo>
                    <a:pt x="67" y="820"/>
                  </a:lnTo>
                  <a:lnTo>
                    <a:pt x="80" y="817"/>
                  </a:lnTo>
                  <a:lnTo>
                    <a:pt x="80" y="817"/>
                  </a:lnTo>
                  <a:lnTo>
                    <a:pt x="89" y="815"/>
                  </a:lnTo>
                  <a:lnTo>
                    <a:pt x="98" y="815"/>
                  </a:lnTo>
                  <a:lnTo>
                    <a:pt x="107" y="817"/>
                  </a:lnTo>
                  <a:lnTo>
                    <a:pt x="114" y="820"/>
                  </a:lnTo>
                  <a:lnTo>
                    <a:pt x="130" y="825"/>
                  </a:lnTo>
                  <a:lnTo>
                    <a:pt x="145" y="836"/>
                  </a:lnTo>
                  <a:lnTo>
                    <a:pt x="145" y="836"/>
                  </a:lnTo>
                  <a:lnTo>
                    <a:pt x="158" y="846"/>
                  </a:lnTo>
                  <a:lnTo>
                    <a:pt x="172" y="856"/>
                  </a:lnTo>
                  <a:lnTo>
                    <a:pt x="197" y="880"/>
                  </a:lnTo>
                  <a:lnTo>
                    <a:pt x="197" y="880"/>
                  </a:lnTo>
                  <a:lnTo>
                    <a:pt x="198" y="883"/>
                  </a:lnTo>
                  <a:lnTo>
                    <a:pt x="203" y="883"/>
                  </a:lnTo>
                  <a:lnTo>
                    <a:pt x="205" y="883"/>
                  </a:lnTo>
                  <a:lnTo>
                    <a:pt x="208" y="880"/>
                  </a:lnTo>
                  <a:lnTo>
                    <a:pt x="208" y="880"/>
                  </a:lnTo>
                  <a:lnTo>
                    <a:pt x="231" y="856"/>
                  </a:lnTo>
                  <a:lnTo>
                    <a:pt x="251" y="831"/>
                  </a:lnTo>
                  <a:lnTo>
                    <a:pt x="270" y="805"/>
                  </a:lnTo>
                  <a:lnTo>
                    <a:pt x="287" y="777"/>
                  </a:lnTo>
                  <a:lnTo>
                    <a:pt x="303" y="749"/>
                  </a:lnTo>
                  <a:lnTo>
                    <a:pt x="318" y="719"/>
                  </a:lnTo>
                  <a:lnTo>
                    <a:pt x="346" y="661"/>
                  </a:lnTo>
                  <a:lnTo>
                    <a:pt x="346" y="661"/>
                  </a:lnTo>
                  <a:lnTo>
                    <a:pt x="377" y="598"/>
                  </a:lnTo>
                  <a:lnTo>
                    <a:pt x="408" y="534"/>
                  </a:lnTo>
                  <a:lnTo>
                    <a:pt x="408" y="534"/>
                  </a:lnTo>
                  <a:lnTo>
                    <a:pt x="439" y="463"/>
                  </a:lnTo>
                  <a:lnTo>
                    <a:pt x="470" y="392"/>
                  </a:lnTo>
                  <a:lnTo>
                    <a:pt x="470" y="392"/>
                  </a:lnTo>
                  <a:lnTo>
                    <a:pt x="493" y="334"/>
                  </a:lnTo>
                  <a:lnTo>
                    <a:pt x="505" y="306"/>
                  </a:lnTo>
                  <a:lnTo>
                    <a:pt x="519" y="278"/>
                  </a:lnTo>
                  <a:lnTo>
                    <a:pt x="519" y="278"/>
                  </a:lnTo>
                  <a:lnTo>
                    <a:pt x="544" y="235"/>
                  </a:lnTo>
                  <a:lnTo>
                    <a:pt x="570" y="192"/>
                  </a:lnTo>
                  <a:lnTo>
                    <a:pt x="570" y="192"/>
                  </a:lnTo>
                  <a:lnTo>
                    <a:pt x="585" y="172"/>
                  </a:lnTo>
                  <a:lnTo>
                    <a:pt x="601" y="150"/>
                  </a:lnTo>
                  <a:lnTo>
                    <a:pt x="619" y="130"/>
                  </a:lnTo>
                  <a:lnTo>
                    <a:pt x="637" y="110"/>
                  </a:lnTo>
                  <a:lnTo>
                    <a:pt x="656" y="92"/>
                  </a:lnTo>
                  <a:lnTo>
                    <a:pt x="677" y="74"/>
                  </a:lnTo>
                  <a:lnTo>
                    <a:pt x="699" y="59"/>
                  </a:lnTo>
                  <a:lnTo>
                    <a:pt x="721" y="46"/>
                  </a:lnTo>
                  <a:lnTo>
                    <a:pt x="721" y="46"/>
                  </a:lnTo>
                  <a:lnTo>
                    <a:pt x="743" y="37"/>
                  </a:lnTo>
                  <a:lnTo>
                    <a:pt x="765" y="31"/>
                  </a:lnTo>
                  <a:lnTo>
                    <a:pt x="777" y="28"/>
                  </a:lnTo>
                  <a:lnTo>
                    <a:pt x="787" y="28"/>
                  </a:lnTo>
                  <a:lnTo>
                    <a:pt x="799" y="27"/>
                  </a:lnTo>
                  <a:lnTo>
                    <a:pt x="811" y="28"/>
                  </a:lnTo>
                  <a:lnTo>
                    <a:pt x="811" y="28"/>
                  </a:lnTo>
                  <a:lnTo>
                    <a:pt x="817" y="28"/>
                  </a:lnTo>
                  <a:lnTo>
                    <a:pt x="824" y="28"/>
                  </a:lnTo>
                  <a:lnTo>
                    <a:pt x="838" y="25"/>
                  </a:lnTo>
                  <a:lnTo>
                    <a:pt x="838" y="25"/>
                  </a:lnTo>
                  <a:lnTo>
                    <a:pt x="873" y="19"/>
                  </a:lnTo>
                  <a:lnTo>
                    <a:pt x="873" y="19"/>
                  </a:lnTo>
                  <a:lnTo>
                    <a:pt x="880" y="18"/>
                  </a:lnTo>
                  <a:lnTo>
                    <a:pt x="880" y="18"/>
                  </a:lnTo>
                  <a:lnTo>
                    <a:pt x="885" y="16"/>
                  </a:lnTo>
                  <a:lnTo>
                    <a:pt x="886" y="15"/>
                  </a:lnTo>
                  <a:lnTo>
                    <a:pt x="888" y="12"/>
                  </a:lnTo>
                  <a:lnTo>
                    <a:pt x="886" y="8"/>
                  </a:lnTo>
                  <a:lnTo>
                    <a:pt x="886" y="5"/>
                  </a:lnTo>
                  <a:lnTo>
                    <a:pt x="883" y="3"/>
                  </a:lnTo>
                  <a:lnTo>
                    <a:pt x="880" y="2"/>
                  </a:lnTo>
                  <a:lnTo>
                    <a:pt x="876" y="2"/>
                  </a:lnTo>
                  <a:lnTo>
                    <a:pt x="876" y="2"/>
                  </a:lnTo>
                  <a:lnTo>
                    <a:pt x="817" y="11"/>
                  </a:lnTo>
                  <a:lnTo>
                    <a:pt x="817" y="11"/>
                  </a:lnTo>
                  <a:lnTo>
                    <a:pt x="814" y="12"/>
                  </a:lnTo>
                  <a:lnTo>
                    <a:pt x="814" y="12"/>
                  </a:lnTo>
                  <a:lnTo>
                    <a:pt x="817" y="12"/>
                  </a:lnTo>
                  <a:lnTo>
                    <a:pt x="814" y="11"/>
                  </a:lnTo>
                  <a:lnTo>
                    <a:pt x="814" y="11"/>
                  </a:lnTo>
                  <a:lnTo>
                    <a:pt x="808" y="11"/>
                  </a:lnTo>
                  <a:lnTo>
                    <a:pt x="808" y="11"/>
                  </a:lnTo>
                  <a:lnTo>
                    <a:pt x="796" y="9"/>
                  </a:lnTo>
                  <a:lnTo>
                    <a:pt x="784" y="11"/>
                  </a:lnTo>
                  <a:lnTo>
                    <a:pt x="784" y="11"/>
                  </a:lnTo>
                  <a:lnTo>
                    <a:pt x="761" y="13"/>
                  </a:lnTo>
                  <a:lnTo>
                    <a:pt x="739" y="19"/>
                  </a:lnTo>
                  <a:lnTo>
                    <a:pt x="739" y="19"/>
                  </a:lnTo>
                  <a:lnTo>
                    <a:pt x="713" y="31"/>
                  </a:lnTo>
                  <a:lnTo>
                    <a:pt x="690" y="43"/>
                  </a:lnTo>
                  <a:lnTo>
                    <a:pt x="669" y="59"/>
                  </a:lnTo>
                  <a:lnTo>
                    <a:pt x="647" y="76"/>
                  </a:lnTo>
                  <a:lnTo>
                    <a:pt x="628" y="93"/>
                  </a:lnTo>
                  <a:lnTo>
                    <a:pt x="610" y="114"/>
                  </a:lnTo>
                  <a:lnTo>
                    <a:pt x="592" y="133"/>
                  </a:lnTo>
                  <a:lnTo>
                    <a:pt x="576" y="154"/>
                  </a:lnTo>
                  <a:lnTo>
                    <a:pt x="576" y="154"/>
                  </a:lnTo>
                  <a:lnTo>
                    <a:pt x="560" y="176"/>
                  </a:lnTo>
                  <a:lnTo>
                    <a:pt x="545" y="197"/>
                  </a:lnTo>
                  <a:lnTo>
                    <a:pt x="532" y="219"/>
                  </a:lnTo>
                  <a:lnTo>
                    <a:pt x="519" y="243"/>
                  </a:lnTo>
                  <a:lnTo>
                    <a:pt x="519" y="243"/>
                  </a:lnTo>
                  <a:lnTo>
                    <a:pt x="507" y="265"/>
                  </a:lnTo>
                  <a:lnTo>
                    <a:pt x="495" y="289"/>
                  </a:lnTo>
                  <a:lnTo>
                    <a:pt x="473" y="337"/>
                  </a:lnTo>
                  <a:lnTo>
                    <a:pt x="473" y="337"/>
                  </a:lnTo>
                  <a:lnTo>
                    <a:pt x="443" y="410"/>
                  </a:lnTo>
                  <a:lnTo>
                    <a:pt x="412" y="481"/>
                  </a:lnTo>
                  <a:lnTo>
                    <a:pt x="412" y="481"/>
                  </a:lnTo>
                  <a:lnTo>
                    <a:pt x="380" y="550"/>
                  </a:lnTo>
                  <a:lnTo>
                    <a:pt x="380" y="550"/>
                  </a:lnTo>
                  <a:lnTo>
                    <a:pt x="347" y="617"/>
                  </a:lnTo>
                  <a:lnTo>
                    <a:pt x="347" y="617"/>
                  </a:lnTo>
                  <a:lnTo>
                    <a:pt x="319" y="676"/>
                  </a:lnTo>
                  <a:lnTo>
                    <a:pt x="290" y="735"/>
                  </a:lnTo>
                  <a:lnTo>
                    <a:pt x="273" y="765"/>
                  </a:lnTo>
                  <a:lnTo>
                    <a:pt x="257" y="793"/>
                  </a:lnTo>
                  <a:lnTo>
                    <a:pt x="238" y="820"/>
                  </a:lnTo>
                  <a:lnTo>
                    <a:pt x="217" y="846"/>
                  </a:lnTo>
                  <a:lnTo>
                    <a:pt x="217" y="846"/>
                  </a:lnTo>
                  <a:lnTo>
                    <a:pt x="197" y="868"/>
                  </a:lnTo>
                  <a:lnTo>
                    <a:pt x="197" y="868"/>
                  </a:lnTo>
                  <a:lnTo>
                    <a:pt x="208" y="868"/>
                  </a:lnTo>
                  <a:lnTo>
                    <a:pt x="208" y="868"/>
                  </a:lnTo>
                  <a:lnTo>
                    <a:pt x="185" y="845"/>
                  </a:lnTo>
                  <a:lnTo>
                    <a:pt x="172" y="833"/>
                  </a:lnTo>
                  <a:lnTo>
                    <a:pt x="158" y="822"/>
                  </a:lnTo>
                  <a:lnTo>
                    <a:pt x="143" y="812"/>
                  </a:lnTo>
                  <a:lnTo>
                    <a:pt x="129" y="805"/>
                  </a:lnTo>
                  <a:lnTo>
                    <a:pt x="112" y="800"/>
                  </a:lnTo>
                  <a:lnTo>
                    <a:pt x="95" y="797"/>
                  </a:lnTo>
                  <a:lnTo>
                    <a:pt x="95" y="797"/>
                  </a:lnTo>
                  <a:lnTo>
                    <a:pt x="80" y="797"/>
                  </a:lnTo>
                  <a:lnTo>
                    <a:pt x="64" y="802"/>
                  </a:lnTo>
                  <a:lnTo>
                    <a:pt x="50" y="809"/>
                  </a:lnTo>
                  <a:lnTo>
                    <a:pt x="37" y="818"/>
                  </a:lnTo>
                  <a:lnTo>
                    <a:pt x="37" y="818"/>
                  </a:lnTo>
                  <a:lnTo>
                    <a:pt x="28" y="830"/>
                  </a:lnTo>
                  <a:lnTo>
                    <a:pt x="19" y="843"/>
                  </a:lnTo>
                  <a:lnTo>
                    <a:pt x="14" y="856"/>
                  </a:lnTo>
                  <a:lnTo>
                    <a:pt x="9" y="871"/>
                  </a:lnTo>
                  <a:lnTo>
                    <a:pt x="9" y="871"/>
                  </a:lnTo>
                  <a:lnTo>
                    <a:pt x="5" y="886"/>
                  </a:lnTo>
                  <a:lnTo>
                    <a:pt x="3" y="901"/>
                  </a:lnTo>
                  <a:lnTo>
                    <a:pt x="2" y="917"/>
                  </a:lnTo>
                  <a:lnTo>
                    <a:pt x="0" y="932"/>
                  </a:lnTo>
                  <a:lnTo>
                    <a:pt x="0" y="932"/>
                  </a:lnTo>
                  <a:lnTo>
                    <a:pt x="2" y="948"/>
                  </a:lnTo>
                  <a:lnTo>
                    <a:pt x="5" y="963"/>
                  </a:lnTo>
                  <a:lnTo>
                    <a:pt x="11" y="978"/>
                  </a:lnTo>
                  <a:lnTo>
                    <a:pt x="15" y="993"/>
                  </a:lnTo>
                  <a:lnTo>
                    <a:pt x="15" y="993"/>
                  </a:lnTo>
                  <a:lnTo>
                    <a:pt x="24" y="1010"/>
                  </a:lnTo>
                  <a:lnTo>
                    <a:pt x="31" y="1027"/>
                  </a:lnTo>
                  <a:lnTo>
                    <a:pt x="42" y="1043"/>
                  </a:lnTo>
                  <a:lnTo>
                    <a:pt x="52" y="1058"/>
                  </a:lnTo>
                  <a:lnTo>
                    <a:pt x="64" y="1074"/>
                  </a:lnTo>
                  <a:lnTo>
                    <a:pt x="76" y="1087"/>
                  </a:lnTo>
                  <a:lnTo>
                    <a:pt x="87" y="1102"/>
                  </a:lnTo>
                  <a:lnTo>
                    <a:pt x="101" y="1114"/>
                  </a:lnTo>
                  <a:lnTo>
                    <a:pt x="101" y="1114"/>
                  </a:lnTo>
                  <a:lnTo>
                    <a:pt x="117" y="1127"/>
                  </a:lnTo>
                  <a:lnTo>
                    <a:pt x="135" y="1137"/>
                  </a:lnTo>
                  <a:lnTo>
                    <a:pt x="145" y="1142"/>
                  </a:lnTo>
                  <a:lnTo>
                    <a:pt x="154" y="1145"/>
                  </a:lnTo>
                  <a:lnTo>
                    <a:pt x="164" y="1148"/>
                  </a:lnTo>
                  <a:lnTo>
                    <a:pt x="174" y="1149"/>
                  </a:lnTo>
                  <a:lnTo>
                    <a:pt x="174" y="1149"/>
                  </a:lnTo>
                  <a:lnTo>
                    <a:pt x="186" y="1149"/>
                  </a:lnTo>
                  <a:lnTo>
                    <a:pt x="197" y="1148"/>
                  </a:lnTo>
                  <a:lnTo>
                    <a:pt x="219" y="1143"/>
                  </a:lnTo>
                  <a:lnTo>
                    <a:pt x="239" y="1137"/>
                  </a:lnTo>
                  <a:lnTo>
                    <a:pt x="260" y="1130"/>
                  </a:lnTo>
                  <a:lnTo>
                    <a:pt x="260" y="1130"/>
                  </a:lnTo>
                  <a:lnTo>
                    <a:pt x="250" y="1124"/>
                  </a:lnTo>
                  <a:lnTo>
                    <a:pt x="250" y="1124"/>
                  </a:lnTo>
                  <a:lnTo>
                    <a:pt x="254" y="1145"/>
                  </a:lnTo>
                  <a:lnTo>
                    <a:pt x="263" y="1167"/>
                  </a:lnTo>
                  <a:lnTo>
                    <a:pt x="263" y="1167"/>
                  </a:lnTo>
                  <a:lnTo>
                    <a:pt x="270" y="1186"/>
                  </a:lnTo>
                  <a:lnTo>
                    <a:pt x="281" y="1204"/>
                  </a:lnTo>
                  <a:lnTo>
                    <a:pt x="291" y="1222"/>
                  </a:lnTo>
                  <a:lnTo>
                    <a:pt x="303" y="1238"/>
                  </a:lnTo>
                  <a:lnTo>
                    <a:pt x="303" y="1238"/>
                  </a:lnTo>
                  <a:lnTo>
                    <a:pt x="330" y="1275"/>
                  </a:lnTo>
                  <a:lnTo>
                    <a:pt x="359" y="1309"/>
                  </a:lnTo>
                  <a:lnTo>
                    <a:pt x="390" y="1340"/>
                  </a:lnTo>
                  <a:lnTo>
                    <a:pt x="423" y="1371"/>
                  </a:lnTo>
                  <a:lnTo>
                    <a:pt x="423" y="1371"/>
                  </a:lnTo>
                  <a:lnTo>
                    <a:pt x="455" y="1401"/>
                  </a:lnTo>
                  <a:lnTo>
                    <a:pt x="488" y="1429"/>
                  </a:lnTo>
                  <a:lnTo>
                    <a:pt x="488" y="1429"/>
                  </a:lnTo>
                  <a:lnTo>
                    <a:pt x="513" y="1450"/>
                  </a:lnTo>
                  <a:lnTo>
                    <a:pt x="541" y="1470"/>
                  </a:lnTo>
                  <a:lnTo>
                    <a:pt x="541" y="1470"/>
                  </a:lnTo>
                  <a:lnTo>
                    <a:pt x="567" y="1487"/>
                  </a:lnTo>
                  <a:lnTo>
                    <a:pt x="594" y="1500"/>
                  </a:lnTo>
                  <a:lnTo>
                    <a:pt x="622" y="1513"/>
                  </a:lnTo>
                  <a:lnTo>
                    <a:pt x="651" y="1525"/>
                  </a:lnTo>
                  <a:lnTo>
                    <a:pt x="651" y="1525"/>
                  </a:lnTo>
                  <a:lnTo>
                    <a:pt x="684" y="1537"/>
                  </a:lnTo>
                  <a:lnTo>
                    <a:pt x="718" y="1547"/>
                  </a:lnTo>
                  <a:lnTo>
                    <a:pt x="752" y="1555"/>
                  </a:lnTo>
                  <a:lnTo>
                    <a:pt x="786" y="1562"/>
                  </a:lnTo>
                  <a:lnTo>
                    <a:pt x="820" y="1568"/>
                  </a:lnTo>
                  <a:lnTo>
                    <a:pt x="855" y="1572"/>
                  </a:lnTo>
                  <a:lnTo>
                    <a:pt x="889" y="1575"/>
                  </a:lnTo>
                  <a:lnTo>
                    <a:pt x="925" y="1575"/>
                  </a:lnTo>
                  <a:lnTo>
                    <a:pt x="925" y="1575"/>
                  </a:lnTo>
                  <a:lnTo>
                    <a:pt x="956" y="1575"/>
                  </a:lnTo>
                  <a:lnTo>
                    <a:pt x="988" y="1574"/>
                  </a:lnTo>
                  <a:lnTo>
                    <a:pt x="1021" y="1571"/>
                  </a:lnTo>
                  <a:lnTo>
                    <a:pt x="1052" y="1565"/>
                  </a:lnTo>
                  <a:lnTo>
                    <a:pt x="1083" y="1558"/>
                  </a:lnTo>
                  <a:lnTo>
                    <a:pt x="1114" y="1547"/>
                  </a:lnTo>
                  <a:lnTo>
                    <a:pt x="1143" y="1535"/>
                  </a:lnTo>
                  <a:lnTo>
                    <a:pt x="1171" y="1521"/>
                  </a:lnTo>
                  <a:lnTo>
                    <a:pt x="1171" y="1521"/>
                  </a:lnTo>
                  <a:lnTo>
                    <a:pt x="1195" y="1504"/>
                  </a:lnTo>
                  <a:lnTo>
                    <a:pt x="1216" y="1485"/>
                  </a:lnTo>
                  <a:lnTo>
                    <a:pt x="1216" y="1485"/>
                  </a:lnTo>
                  <a:lnTo>
                    <a:pt x="1230" y="1470"/>
                  </a:lnTo>
                  <a:lnTo>
                    <a:pt x="1244" y="1454"/>
                  </a:lnTo>
                  <a:lnTo>
                    <a:pt x="1269" y="1420"/>
                  </a:lnTo>
                  <a:lnTo>
                    <a:pt x="1269" y="1420"/>
                  </a:lnTo>
                  <a:lnTo>
                    <a:pt x="1294" y="1384"/>
                  </a:lnTo>
                  <a:lnTo>
                    <a:pt x="1317" y="1347"/>
                  </a:lnTo>
                  <a:lnTo>
                    <a:pt x="1340" y="1309"/>
                  </a:lnTo>
                  <a:lnTo>
                    <a:pt x="1359" y="1271"/>
                  </a:lnTo>
                  <a:lnTo>
                    <a:pt x="1359" y="1271"/>
                  </a:lnTo>
                  <a:lnTo>
                    <a:pt x="1372" y="1240"/>
                  </a:lnTo>
                  <a:lnTo>
                    <a:pt x="1384" y="1207"/>
                  </a:lnTo>
                  <a:lnTo>
                    <a:pt x="1394" y="1174"/>
                  </a:lnTo>
                  <a:lnTo>
                    <a:pt x="1402" y="1142"/>
                  </a:lnTo>
                  <a:lnTo>
                    <a:pt x="1402" y="1142"/>
                  </a:lnTo>
                  <a:lnTo>
                    <a:pt x="1406" y="1112"/>
                  </a:lnTo>
                  <a:lnTo>
                    <a:pt x="1410" y="1083"/>
                  </a:lnTo>
                  <a:lnTo>
                    <a:pt x="1412" y="1053"/>
                  </a:lnTo>
                  <a:lnTo>
                    <a:pt x="1412" y="1024"/>
                  </a:lnTo>
                  <a:lnTo>
                    <a:pt x="1412" y="1024"/>
                  </a:lnTo>
                  <a:lnTo>
                    <a:pt x="1410" y="994"/>
                  </a:lnTo>
                  <a:lnTo>
                    <a:pt x="1409" y="964"/>
                  </a:lnTo>
                  <a:lnTo>
                    <a:pt x="1403" y="904"/>
                  </a:lnTo>
                  <a:lnTo>
                    <a:pt x="1399" y="845"/>
                  </a:lnTo>
                  <a:lnTo>
                    <a:pt x="1394" y="784"/>
                  </a:lnTo>
                  <a:lnTo>
                    <a:pt x="1394" y="784"/>
                  </a:lnTo>
                  <a:lnTo>
                    <a:pt x="1391" y="688"/>
                  </a:lnTo>
                  <a:lnTo>
                    <a:pt x="1387" y="593"/>
                  </a:lnTo>
                  <a:lnTo>
                    <a:pt x="1384" y="544"/>
                  </a:lnTo>
                  <a:lnTo>
                    <a:pt x="1379" y="497"/>
                  </a:lnTo>
                  <a:lnTo>
                    <a:pt x="1372" y="450"/>
                  </a:lnTo>
                  <a:lnTo>
                    <a:pt x="1363" y="402"/>
                  </a:lnTo>
                  <a:lnTo>
                    <a:pt x="1363" y="402"/>
                  </a:lnTo>
                  <a:lnTo>
                    <a:pt x="1353" y="363"/>
                  </a:lnTo>
                  <a:lnTo>
                    <a:pt x="1340" y="323"/>
                  </a:lnTo>
                  <a:lnTo>
                    <a:pt x="1325" y="284"/>
                  </a:lnTo>
                  <a:lnTo>
                    <a:pt x="1307" y="247"/>
                  </a:lnTo>
                  <a:lnTo>
                    <a:pt x="1286" y="212"/>
                  </a:lnTo>
                  <a:lnTo>
                    <a:pt x="1263" y="178"/>
                  </a:lnTo>
                  <a:lnTo>
                    <a:pt x="1250" y="161"/>
                  </a:lnTo>
                  <a:lnTo>
                    <a:pt x="1236" y="145"/>
                  </a:lnTo>
                  <a:lnTo>
                    <a:pt x="1223" y="130"/>
                  </a:lnTo>
                  <a:lnTo>
                    <a:pt x="1208" y="116"/>
                  </a:lnTo>
                  <a:lnTo>
                    <a:pt x="1208" y="116"/>
                  </a:lnTo>
                  <a:lnTo>
                    <a:pt x="1180" y="93"/>
                  </a:lnTo>
                  <a:lnTo>
                    <a:pt x="1152" y="73"/>
                  </a:lnTo>
                  <a:lnTo>
                    <a:pt x="1123" y="55"/>
                  </a:lnTo>
                  <a:lnTo>
                    <a:pt x="1090" y="40"/>
                  </a:lnTo>
                  <a:lnTo>
                    <a:pt x="1058" y="28"/>
                  </a:lnTo>
                  <a:lnTo>
                    <a:pt x="1025" y="18"/>
                  </a:lnTo>
                  <a:lnTo>
                    <a:pt x="990" y="11"/>
                  </a:lnTo>
                  <a:lnTo>
                    <a:pt x="956" y="5"/>
                  </a:lnTo>
                  <a:lnTo>
                    <a:pt x="956" y="5"/>
                  </a:lnTo>
                  <a:lnTo>
                    <a:pt x="917" y="2"/>
                  </a:lnTo>
                  <a:lnTo>
                    <a:pt x="879" y="0"/>
                  </a:lnTo>
                  <a:lnTo>
                    <a:pt x="879" y="0"/>
                  </a:lnTo>
                  <a:lnTo>
                    <a:pt x="874" y="2"/>
                  </a:lnTo>
                  <a:lnTo>
                    <a:pt x="871" y="3"/>
                  </a:lnTo>
                  <a:lnTo>
                    <a:pt x="870" y="6"/>
                  </a:lnTo>
                  <a:lnTo>
                    <a:pt x="870" y="9"/>
                  </a:lnTo>
                  <a:lnTo>
                    <a:pt x="870" y="13"/>
                  </a:lnTo>
                  <a:lnTo>
                    <a:pt x="871" y="15"/>
                  </a:lnTo>
                  <a:lnTo>
                    <a:pt x="874" y="18"/>
                  </a:lnTo>
                  <a:lnTo>
                    <a:pt x="879" y="18"/>
                  </a:lnTo>
                  <a:lnTo>
                    <a:pt x="879" y="1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72" name="Freeform 69">
              <a:extLst>
                <a:ext uri="{FF2B5EF4-FFF2-40B4-BE49-F238E27FC236}">
                  <a16:creationId xmlns:a16="http://schemas.microsoft.com/office/drawing/2014/main" id="{8C050BE0-64FF-C284-203F-0207182B7FA5}"/>
                </a:ext>
              </a:extLst>
            </p:cNvPr>
            <p:cNvSpPr>
              <a:spLocks/>
            </p:cNvSpPr>
            <p:nvPr/>
          </p:nvSpPr>
          <p:spPr bwMode="auto">
            <a:xfrm>
              <a:off x="2489" y="1341"/>
              <a:ext cx="16" cy="44"/>
            </a:xfrm>
            <a:custGeom>
              <a:avLst/>
              <a:gdLst>
                <a:gd name="T0" fmla="*/ 48 w 50"/>
                <a:gd name="T1" fmla="*/ 31 h 132"/>
                <a:gd name="T2" fmla="*/ 48 w 50"/>
                <a:gd name="T3" fmla="*/ 31 h 132"/>
                <a:gd name="T4" fmla="*/ 41 w 50"/>
                <a:gd name="T5" fmla="*/ 22 h 132"/>
                <a:gd name="T6" fmla="*/ 34 w 50"/>
                <a:gd name="T7" fmla="*/ 15 h 132"/>
                <a:gd name="T8" fmla="*/ 15 w 50"/>
                <a:gd name="T9" fmla="*/ 2 h 132"/>
                <a:gd name="T10" fmla="*/ 15 w 50"/>
                <a:gd name="T11" fmla="*/ 2 h 132"/>
                <a:gd name="T12" fmla="*/ 12 w 50"/>
                <a:gd name="T13" fmla="*/ 0 h 132"/>
                <a:gd name="T14" fmla="*/ 7 w 50"/>
                <a:gd name="T15" fmla="*/ 0 h 132"/>
                <a:gd name="T16" fmla="*/ 4 w 50"/>
                <a:gd name="T17" fmla="*/ 3 h 132"/>
                <a:gd name="T18" fmla="*/ 1 w 50"/>
                <a:gd name="T19" fmla="*/ 6 h 132"/>
                <a:gd name="T20" fmla="*/ 1 w 50"/>
                <a:gd name="T21" fmla="*/ 6 h 132"/>
                <a:gd name="T22" fmla="*/ 0 w 50"/>
                <a:gd name="T23" fmla="*/ 15 h 132"/>
                <a:gd name="T24" fmla="*/ 0 w 50"/>
                <a:gd name="T25" fmla="*/ 22 h 132"/>
                <a:gd name="T26" fmla="*/ 1 w 50"/>
                <a:gd name="T27" fmla="*/ 30 h 132"/>
                <a:gd name="T28" fmla="*/ 3 w 50"/>
                <a:gd name="T29" fmla="*/ 39 h 132"/>
                <a:gd name="T30" fmla="*/ 7 w 50"/>
                <a:gd name="T31" fmla="*/ 53 h 132"/>
                <a:gd name="T32" fmla="*/ 15 w 50"/>
                <a:gd name="T33" fmla="*/ 68 h 132"/>
                <a:gd name="T34" fmla="*/ 15 w 50"/>
                <a:gd name="T35" fmla="*/ 68 h 132"/>
                <a:gd name="T36" fmla="*/ 20 w 50"/>
                <a:gd name="T37" fmla="*/ 80 h 132"/>
                <a:gd name="T38" fmla="*/ 26 w 50"/>
                <a:gd name="T39" fmla="*/ 93 h 132"/>
                <a:gd name="T40" fmla="*/ 29 w 50"/>
                <a:gd name="T41" fmla="*/ 101 h 132"/>
                <a:gd name="T42" fmla="*/ 31 w 50"/>
                <a:gd name="T43" fmla="*/ 107 h 132"/>
                <a:gd name="T44" fmla="*/ 31 w 50"/>
                <a:gd name="T45" fmla="*/ 114 h 132"/>
                <a:gd name="T46" fmla="*/ 29 w 50"/>
                <a:gd name="T47" fmla="*/ 121 h 132"/>
                <a:gd name="T48" fmla="*/ 29 w 50"/>
                <a:gd name="T49" fmla="*/ 121 h 132"/>
                <a:gd name="T50" fmla="*/ 29 w 50"/>
                <a:gd name="T51" fmla="*/ 124 h 132"/>
                <a:gd name="T52" fmla="*/ 31 w 50"/>
                <a:gd name="T53" fmla="*/ 127 h 132"/>
                <a:gd name="T54" fmla="*/ 32 w 50"/>
                <a:gd name="T55" fmla="*/ 130 h 132"/>
                <a:gd name="T56" fmla="*/ 35 w 50"/>
                <a:gd name="T57" fmla="*/ 132 h 132"/>
                <a:gd name="T58" fmla="*/ 40 w 50"/>
                <a:gd name="T59" fmla="*/ 132 h 132"/>
                <a:gd name="T60" fmla="*/ 43 w 50"/>
                <a:gd name="T61" fmla="*/ 132 h 132"/>
                <a:gd name="T62" fmla="*/ 46 w 50"/>
                <a:gd name="T63" fmla="*/ 129 h 132"/>
                <a:gd name="T64" fmla="*/ 47 w 50"/>
                <a:gd name="T65" fmla="*/ 126 h 132"/>
                <a:gd name="T66" fmla="*/ 47 w 50"/>
                <a:gd name="T67" fmla="*/ 126 h 132"/>
                <a:gd name="T68" fmla="*/ 48 w 50"/>
                <a:gd name="T69" fmla="*/ 119 h 132"/>
                <a:gd name="T70" fmla="*/ 48 w 50"/>
                <a:gd name="T71" fmla="*/ 110 h 132"/>
                <a:gd name="T72" fmla="*/ 47 w 50"/>
                <a:gd name="T73" fmla="*/ 102 h 132"/>
                <a:gd name="T74" fmla="*/ 46 w 50"/>
                <a:gd name="T75" fmla="*/ 95 h 132"/>
                <a:gd name="T76" fmla="*/ 41 w 50"/>
                <a:gd name="T77" fmla="*/ 80 h 132"/>
                <a:gd name="T78" fmla="*/ 34 w 50"/>
                <a:gd name="T79" fmla="*/ 67 h 132"/>
                <a:gd name="T80" fmla="*/ 34 w 50"/>
                <a:gd name="T81" fmla="*/ 67 h 132"/>
                <a:gd name="T82" fmla="*/ 28 w 50"/>
                <a:gd name="T83" fmla="*/ 53 h 132"/>
                <a:gd name="T84" fmla="*/ 22 w 50"/>
                <a:gd name="T85" fmla="*/ 40 h 132"/>
                <a:gd name="T86" fmla="*/ 19 w 50"/>
                <a:gd name="T87" fmla="*/ 33 h 132"/>
                <a:gd name="T88" fmla="*/ 17 w 50"/>
                <a:gd name="T89" fmla="*/ 25 h 132"/>
                <a:gd name="T90" fmla="*/ 17 w 50"/>
                <a:gd name="T91" fmla="*/ 18 h 132"/>
                <a:gd name="T92" fmla="*/ 19 w 50"/>
                <a:gd name="T93" fmla="*/ 11 h 132"/>
                <a:gd name="T94" fmla="*/ 19 w 50"/>
                <a:gd name="T95" fmla="*/ 11 h 132"/>
                <a:gd name="T96" fmla="*/ 6 w 50"/>
                <a:gd name="T97" fmla="*/ 16 h 132"/>
                <a:gd name="T98" fmla="*/ 6 w 50"/>
                <a:gd name="T99" fmla="*/ 16 h 132"/>
                <a:gd name="T100" fmla="*/ 20 w 50"/>
                <a:gd name="T101" fmla="*/ 27 h 132"/>
                <a:gd name="T102" fmla="*/ 28 w 50"/>
                <a:gd name="T103" fmla="*/ 34 h 132"/>
                <a:gd name="T104" fmla="*/ 34 w 50"/>
                <a:gd name="T105" fmla="*/ 42 h 132"/>
                <a:gd name="T106" fmla="*/ 34 w 50"/>
                <a:gd name="T107" fmla="*/ 42 h 132"/>
                <a:gd name="T108" fmla="*/ 37 w 50"/>
                <a:gd name="T109" fmla="*/ 43 h 132"/>
                <a:gd name="T110" fmla="*/ 40 w 50"/>
                <a:gd name="T111" fmla="*/ 45 h 132"/>
                <a:gd name="T112" fmla="*/ 43 w 50"/>
                <a:gd name="T113" fmla="*/ 45 h 132"/>
                <a:gd name="T114" fmla="*/ 47 w 50"/>
                <a:gd name="T115" fmla="*/ 43 h 132"/>
                <a:gd name="T116" fmla="*/ 48 w 50"/>
                <a:gd name="T117" fmla="*/ 42 h 132"/>
                <a:gd name="T118" fmla="*/ 50 w 50"/>
                <a:gd name="T119" fmla="*/ 39 h 132"/>
                <a:gd name="T120" fmla="*/ 50 w 50"/>
                <a:gd name="T121" fmla="*/ 36 h 132"/>
                <a:gd name="T122" fmla="*/ 48 w 50"/>
                <a:gd name="T123" fmla="*/ 31 h 132"/>
                <a:gd name="T124" fmla="*/ 48 w 50"/>
                <a:gd name="T125" fmla="*/ 31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50" h="132">
                  <a:moveTo>
                    <a:pt x="48" y="31"/>
                  </a:moveTo>
                  <a:lnTo>
                    <a:pt x="48" y="31"/>
                  </a:lnTo>
                  <a:lnTo>
                    <a:pt x="41" y="22"/>
                  </a:lnTo>
                  <a:lnTo>
                    <a:pt x="34" y="15"/>
                  </a:lnTo>
                  <a:lnTo>
                    <a:pt x="15" y="2"/>
                  </a:lnTo>
                  <a:lnTo>
                    <a:pt x="15" y="2"/>
                  </a:lnTo>
                  <a:lnTo>
                    <a:pt x="12" y="0"/>
                  </a:lnTo>
                  <a:lnTo>
                    <a:pt x="7" y="0"/>
                  </a:lnTo>
                  <a:lnTo>
                    <a:pt x="4" y="3"/>
                  </a:lnTo>
                  <a:lnTo>
                    <a:pt x="1" y="6"/>
                  </a:lnTo>
                  <a:lnTo>
                    <a:pt x="1" y="6"/>
                  </a:lnTo>
                  <a:lnTo>
                    <a:pt x="0" y="15"/>
                  </a:lnTo>
                  <a:lnTo>
                    <a:pt x="0" y="22"/>
                  </a:lnTo>
                  <a:lnTo>
                    <a:pt x="1" y="30"/>
                  </a:lnTo>
                  <a:lnTo>
                    <a:pt x="3" y="39"/>
                  </a:lnTo>
                  <a:lnTo>
                    <a:pt x="7" y="53"/>
                  </a:lnTo>
                  <a:lnTo>
                    <a:pt x="15" y="68"/>
                  </a:lnTo>
                  <a:lnTo>
                    <a:pt x="15" y="68"/>
                  </a:lnTo>
                  <a:lnTo>
                    <a:pt x="20" y="80"/>
                  </a:lnTo>
                  <a:lnTo>
                    <a:pt x="26" y="93"/>
                  </a:lnTo>
                  <a:lnTo>
                    <a:pt x="29" y="101"/>
                  </a:lnTo>
                  <a:lnTo>
                    <a:pt x="31" y="107"/>
                  </a:lnTo>
                  <a:lnTo>
                    <a:pt x="31" y="114"/>
                  </a:lnTo>
                  <a:lnTo>
                    <a:pt x="29" y="121"/>
                  </a:lnTo>
                  <a:lnTo>
                    <a:pt x="29" y="121"/>
                  </a:lnTo>
                  <a:lnTo>
                    <a:pt x="29" y="124"/>
                  </a:lnTo>
                  <a:lnTo>
                    <a:pt x="31" y="127"/>
                  </a:lnTo>
                  <a:lnTo>
                    <a:pt x="32" y="130"/>
                  </a:lnTo>
                  <a:lnTo>
                    <a:pt x="35" y="132"/>
                  </a:lnTo>
                  <a:lnTo>
                    <a:pt x="40" y="132"/>
                  </a:lnTo>
                  <a:lnTo>
                    <a:pt x="43" y="132"/>
                  </a:lnTo>
                  <a:lnTo>
                    <a:pt x="46" y="129"/>
                  </a:lnTo>
                  <a:lnTo>
                    <a:pt x="47" y="126"/>
                  </a:lnTo>
                  <a:lnTo>
                    <a:pt x="47" y="126"/>
                  </a:lnTo>
                  <a:lnTo>
                    <a:pt x="48" y="119"/>
                  </a:lnTo>
                  <a:lnTo>
                    <a:pt x="48" y="110"/>
                  </a:lnTo>
                  <a:lnTo>
                    <a:pt x="47" y="102"/>
                  </a:lnTo>
                  <a:lnTo>
                    <a:pt x="46" y="95"/>
                  </a:lnTo>
                  <a:lnTo>
                    <a:pt x="41" y="80"/>
                  </a:lnTo>
                  <a:lnTo>
                    <a:pt x="34" y="67"/>
                  </a:lnTo>
                  <a:lnTo>
                    <a:pt x="34" y="67"/>
                  </a:lnTo>
                  <a:lnTo>
                    <a:pt x="28" y="53"/>
                  </a:lnTo>
                  <a:lnTo>
                    <a:pt x="22" y="40"/>
                  </a:lnTo>
                  <a:lnTo>
                    <a:pt x="19" y="33"/>
                  </a:lnTo>
                  <a:lnTo>
                    <a:pt x="17" y="25"/>
                  </a:lnTo>
                  <a:lnTo>
                    <a:pt x="17" y="18"/>
                  </a:lnTo>
                  <a:lnTo>
                    <a:pt x="19" y="11"/>
                  </a:lnTo>
                  <a:lnTo>
                    <a:pt x="19" y="11"/>
                  </a:lnTo>
                  <a:lnTo>
                    <a:pt x="6" y="16"/>
                  </a:lnTo>
                  <a:lnTo>
                    <a:pt x="6" y="16"/>
                  </a:lnTo>
                  <a:lnTo>
                    <a:pt x="20" y="27"/>
                  </a:lnTo>
                  <a:lnTo>
                    <a:pt x="28" y="34"/>
                  </a:lnTo>
                  <a:lnTo>
                    <a:pt x="34" y="42"/>
                  </a:lnTo>
                  <a:lnTo>
                    <a:pt x="34" y="42"/>
                  </a:lnTo>
                  <a:lnTo>
                    <a:pt x="37" y="43"/>
                  </a:lnTo>
                  <a:lnTo>
                    <a:pt x="40" y="45"/>
                  </a:lnTo>
                  <a:lnTo>
                    <a:pt x="43" y="45"/>
                  </a:lnTo>
                  <a:lnTo>
                    <a:pt x="47" y="43"/>
                  </a:lnTo>
                  <a:lnTo>
                    <a:pt x="48" y="42"/>
                  </a:lnTo>
                  <a:lnTo>
                    <a:pt x="50" y="39"/>
                  </a:lnTo>
                  <a:lnTo>
                    <a:pt x="50" y="36"/>
                  </a:lnTo>
                  <a:lnTo>
                    <a:pt x="48" y="31"/>
                  </a:lnTo>
                  <a:lnTo>
                    <a:pt x="48" y="3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73" name="Freeform 70">
              <a:extLst>
                <a:ext uri="{FF2B5EF4-FFF2-40B4-BE49-F238E27FC236}">
                  <a16:creationId xmlns:a16="http://schemas.microsoft.com/office/drawing/2014/main" id="{0DEDBB5F-B238-FC9E-6D11-F175277B503E}"/>
                </a:ext>
              </a:extLst>
            </p:cNvPr>
            <p:cNvSpPr>
              <a:spLocks/>
            </p:cNvSpPr>
            <p:nvPr/>
          </p:nvSpPr>
          <p:spPr bwMode="auto">
            <a:xfrm>
              <a:off x="2228" y="917"/>
              <a:ext cx="763" cy="624"/>
            </a:xfrm>
            <a:custGeom>
              <a:avLst/>
              <a:gdLst>
                <a:gd name="T0" fmla="*/ 2160 w 2289"/>
                <a:gd name="T1" fmla="*/ 1716 h 1870"/>
                <a:gd name="T2" fmla="*/ 2168 w 2289"/>
                <a:gd name="T3" fmla="*/ 1640 h 1870"/>
                <a:gd name="T4" fmla="*/ 2212 w 2289"/>
                <a:gd name="T5" fmla="*/ 1463 h 1870"/>
                <a:gd name="T6" fmla="*/ 2259 w 2289"/>
                <a:gd name="T7" fmla="*/ 1203 h 1870"/>
                <a:gd name="T8" fmla="*/ 2287 w 2289"/>
                <a:gd name="T9" fmla="*/ 907 h 1870"/>
                <a:gd name="T10" fmla="*/ 2282 w 2289"/>
                <a:gd name="T11" fmla="*/ 726 h 1870"/>
                <a:gd name="T12" fmla="*/ 2252 w 2289"/>
                <a:gd name="T13" fmla="*/ 605 h 1870"/>
                <a:gd name="T14" fmla="*/ 2190 w 2289"/>
                <a:gd name="T15" fmla="*/ 472 h 1870"/>
                <a:gd name="T16" fmla="*/ 2101 w 2289"/>
                <a:gd name="T17" fmla="*/ 352 h 1870"/>
                <a:gd name="T18" fmla="*/ 1995 w 2289"/>
                <a:gd name="T19" fmla="*/ 249 h 1870"/>
                <a:gd name="T20" fmla="*/ 1824 w 2289"/>
                <a:gd name="T21" fmla="*/ 125 h 1870"/>
                <a:gd name="T22" fmla="*/ 1694 w 2289"/>
                <a:gd name="T23" fmla="*/ 62 h 1870"/>
                <a:gd name="T24" fmla="*/ 1580 w 2289"/>
                <a:gd name="T25" fmla="*/ 27 h 1870"/>
                <a:gd name="T26" fmla="*/ 1372 w 2289"/>
                <a:gd name="T27" fmla="*/ 0 h 1870"/>
                <a:gd name="T28" fmla="*/ 1257 w 2289"/>
                <a:gd name="T29" fmla="*/ 11 h 1870"/>
                <a:gd name="T30" fmla="*/ 1193 w 2289"/>
                <a:gd name="T31" fmla="*/ 36 h 1870"/>
                <a:gd name="T32" fmla="*/ 1125 w 2289"/>
                <a:gd name="T33" fmla="*/ 40 h 1870"/>
                <a:gd name="T34" fmla="*/ 907 w 2289"/>
                <a:gd name="T35" fmla="*/ 42 h 1870"/>
                <a:gd name="T36" fmla="*/ 790 w 2289"/>
                <a:gd name="T37" fmla="*/ 73 h 1870"/>
                <a:gd name="T38" fmla="*/ 644 w 2289"/>
                <a:gd name="T39" fmla="*/ 157 h 1870"/>
                <a:gd name="T40" fmla="*/ 481 w 2289"/>
                <a:gd name="T41" fmla="*/ 296 h 1870"/>
                <a:gd name="T42" fmla="*/ 366 w 2289"/>
                <a:gd name="T43" fmla="*/ 423 h 1870"/>
                <a:gd name="T44" fmla="*/ 275 w 2289"/>
                <a:gd name="T45" fmla="*/ 570 h 1870"/>
                <a:gd name="T46" fmla="*/ 185 w 2289"/>
                <a:gd name="T47" fmla="*/ 772 h 1870"/>
                <a:gd name="T48" fmla="*/ 108 w 2289"/>
                <a:gd name="T49" fmla="*/ 999 h 1870"/>
                <a:gd name="T50" fmla="*/ 30 w 2289"/>
                <a:gd name="T51" fmla="*/ 1182 h 1870"/>
                <a:gd name="T52" fmla="*/ 0 w 2289"/>
                <a:gd name="T53" fmla="*/ 1231 h 1870"/>
                <a:gd name="T54" fmla="*/ 15 w 2289"/>
                <a:gd name="T55" fmla="*/ 1235 h 1870"/>
                <a:gd name="T56" fmla="*/ 59 w 2289"/>
                <a:gd name="T57" fmla="*/ 1166 h 1870"/>
                <a:gd name="T58" fmla="*/ 111 w 2289"/>
                <a:gd name="T59" fmla="*/ 1041 h 1870"/>
                <a:gd name="T60" fmla="*/ 198 w 2289"/>
                <a:gd name="T61" fmla="*/ 787 h 1870"/>
                <a:gd name="T62" fmla="*/ 309 w 2289"/>
                <a:gd name="T63" fmla="*/ 545 h 1870"/>
                <a:gd name="T64" fmla="*/ 399 w 2289"/>
                <a:gd name="T65" fmla="*/ 411 h 1870"/>
                <a:gd name="T66" fmla="*/ 545 w 2289"/>
                <a:gd name="T67" fmla="*/ 262 h 1870"/>
                <a:gd name="T68" fmla="*/ 688 w 2289"/>
                <a:gd name="T69" fmla="*/ 148 h 1870"/>
                <a:gd name="T70" fmla="*/ 800 w 2289"/>
                <a:gd name="T71" fmla="*/ 88 h 1870"/>
                <a:gd name="T72" fmla="*/ 908 w 2289"/>
                <a:gd name="T73" fmla="*/ 59 h 1870"/>
                <a:gd name="T74" fmla="*/ 1060 w 2289"/>
                <a:gd name="T75" fmla="*/ 52 h 1870"/>
                <a:gd name="T76" fmla="*/ 1153 w 2289"/>
                <a:gd name="T77" fmla="*/ 61 h 1870"/>
                <a:gd name="T78" fmla="*/ 1184 w 2289"/>
                <a:gd name="T79" fmla="*/ 58 h 1870"/>
                <a:gd name="T80" fmla="*/ 1246 w 2289"/>
                <a:gd name="T81" fmla="*/ 31 h 1870"/>
                <a:gd name="T82" fmla="*/ 1366 w 2289"/>
                <a:gd name="T83" fmla="*/ 17 h 1870"/>
                <a:gd name="T84" fmla="*/ 1537 w 2289"/>
                <a:gd name="T85" fmla="*/ 37 h 1870"/>
                <a:gd name="T86" fmla="*/ 1769 w 2289"/>
                <a:gd name="T87" fmla="*/ 116 h 1870"/>
                <a:gd name="T88" fmla="*/ 1936 w 2289"/>
                <a:gd name="T89" fmla="*/ 224 h 1870"/>
                <a:gd name="T90" fmla="*/ 2115 w 2289"/>
                <a:gd name="T91" fmla="*/ 397 h 1870"/>
                <a:gd name="T92" fmla="*/ 2208 w 2289"/>
                <a:gd name="T93" fmla="*/ 545 h 1870"/>
                <a:gd name="T94" fmla="*/ 2251 w 2289"/>
                <a:gd name="T95" fmla="*/ 661 h 1870"/>
                <a:gd name="T96" fmla="*/ 2267 w 2289"/>
                <a:gd name="T97" fmla="*/ 760 h 1870"/>
                <a:gd name="T98" fmla="*/ 2258 w 2289"/>
                <a:gd name="T99" fmla="*/ 1073 h 1870"/>
                <a:gd name="T100" fmla="*/ 2211 w 2289"/>
                <a:gd name="T101" fmla="*/ 1380 h 1870"/>
                <a:gd name="T102" fmla="*/ 2156 w 2289"/>
                <a:gd name="T103" fmla="*/ 1618 h 1870"/>
                <a:gd name="T104" fmla="*/ 2141 w 2289"/>
                <a:gd name="T105" fmla="*/ 1737 h 1870"/>
                <a:gd name="T106" fmla="*/ 2131 w 2289"/>
                <a:gd name="T107" fmla="*/ 1862 h 1870"/>
                <a:gd name="T108" fmla="*/ 2144 w 2289"/>
                <a:gd name="T109" fmla="*/ 1868 h 18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2289" h="1870">
                  <a:moveTo>
                    <a:pt x="2147" y="1864"/>
                  </a:moveTo>
                  <a:lnTo>
                    <a:pt x="2147" y="1864"/>
                  </a:lnTo>
                  <a:lnTo>
                    <a:pt x="2152" y="1827"/>
                  </a:lnTo>
                  <a:lnTo>
                    <a:pt x="2155" y="1790"/>
                  </a:lnTo>
                  <a:lnTo>
                    <a:pt x="2160" y="1716"/>
                  </a:lnTo>
                  <a:lnTo>
                    <a:pt x="2160" y="1716"/>
                  </a:lnTo>
                  <a:lnTo>
                    <a:pt x="2163" y="1677"/>
                  </a:lnTo>
                  <a:lnTo>
                    <a:pt x="2165" y="1660"/>
                  </a:lnTo>
                  <a:lnTo>
                    <a:pt x="2168" y="1640"/>
                  </a:lnTo>
                  <a:lnTo>
                    <a:pt x="2168" y="1640"/>
                  </a:lnTo>
                  <a:lnTo>
                    <a:pt x="2177" y="1605"/>
                  </a:lnTo>
                  <a:lnTo>
                    <a:pt x="2186" y="1569"/>
                  </a:lnTo>
                  <a:lnTo>
                    <a:pt x="2186" y="1569"/>
                  </a:lnTo>
                  <a:lnTo>
                    <a:pt x="2203" y="1498"/>
                  </a:lnTo>
                  <a:lnTo>
                    <a:pt x="2212" y="1463"/>
                  </a:lnTo>
                  <a:lnTo>
                    <a:pt x="2220" y="1428"/>
                  </a:lnTo>
                  <a:lnTo>
                    <a:pt x="2220" y="1428"/>
                  </a:lnTo>
                  <a:lnTo>
                    <a:pt x="2246" y="1277"/>
                  </a:lnTo>
                  <a:lnTo>
                    <a:pt x="2246" y="1277"/>
                  </a:lnTo>
                  <a:lnTo>
                    <a:pt x="2259" y="1203"/>
                  </a:lnTo>
                  <a:lnTo>
                    <a:pt x="2270" y="1129"/>
                  </a:lnTo>
                  <a:lnTo>
                    <a:pt x="2279" y="1055"/>
                  </a:lnTo>
                  <a:lnTo>
                    <a:pt x="2285" y="979"/>
                  </a:lnTo>
                  <a:lnTo>
                    <a:pt x="2285" y="979"/>
                  </a:lnTo>
                  <a:lnTo>
                    <a:pt x="2287" y="907"/>
                  </a:lnTo>
                  <a:lnTo>
                    <a:pt x="2289" y="871"/>
                  </a:lnTo>
                  <a:lnTo>
                    <a:pt x="2289" y="834"/>
                  </a:lnTo>
                  <a:lnTo>
                    <a:pt x="2287" y="799"/>
                  </a:lnTo>
                  <a:lnTo>
                    <a:pt x="2285" y="762"/>
                  </a:lnTo>
                  <a:lnTo>
                    <a:pt x="2282" y="726"/>
                  </a:lnTo>
                  <a:lnTo>
                    <a:pt x="2276" y="691"/>
                  </a:lnTo>
                  <a:lnTo>
                    <a:pt x="2276" y="691"/>
                  </a:lnTo>
                  <a:lnTo>
                    <a:pt x="2270" y="661"/>
                  </a:lnTo>
                  <a:lnTo>
                    <a:pt x="2261" y="633"/>
                  </a:lnTo>
                  <a:lnTo>
                    <a:pt x="2252" y="605"/>
                  </a:lnTo>
                  <a:lnTo>
                    <a:pt x="2242" y="577"/>
                  </a:lnTo>
                  <a:lnTo>
                    <a:pt x="2231" y="550"/>
                  </a:lnTo>
                  <a:lnTo>
                    <a:pt x="2218" y="524"/>
                  </a:lnTo>
                  <a:lnTo>
                    <a:pt x="2205" y="497"/>
                  </a:lnTo>
                  <a:lnTo>
                    <a:pt x="2190" y="472"/>
                  </a:lnTo>
                  <a:lnTo>
                    <a:pt x="2174" y="447"/>
                  </a:lnTo>
                  <a:lnTo>
                    <a:pt x="2158" y="422"/>
                  </a:lnTo>
                  <a:lnTo>
                    <a:pt x="2140" y="398"/>
                  </a:lnTo>
                  <a:lnTo>
                    <a:pt x="2121" y="374"/>
                  </a:lnTo>
                  <a:lnTo>
                    <a:pt x="2101" y="352"/>
                  </a:lnTo>
                  <a:lnTo>
                    <a:pt x="2082" y="330"/>
                  </a:lnTo>
                  <a:lnTo>
                    <a:pt x="2062" y="309"/>
                  </a:lnTo>
                  <a:lnTo>
                    <a:pt x="2039" y="289"/>
                  </a:lnTo>
                  <a:lnTo>
                    <a:pt x="2039" y="289"/>
                  </a:lnTo>
                  <a:lnTo>
                    <a:pt x="1995" y="249"/>
                  </a:lnTo>
                  <a:lnTo>
                    <a:pt x="1948" y="210"/>
                  </a:lnTo>
                  <a:lnTo>
                    <a:pt x="1898" y="175"/>
                  </a:lnTo>
                  <a:lnTo>
                    <a:pt x="1847" y="141"/>
                  </a:lnTo>
                  <a:lnTo>
                    <a:pt x="1847" y="141"/>
                  </a:lnTo>
                  <a:lnTo>
                    <a:pt x="1824" y="125"/>
                  </a:lnTo>
                  <a:lnTo>
                    <a:pt x="1799" y="111"/>
                  </a:lnTo>
                  <a:lnTo>
                    <a:pt x="1772" y="96"/>
                  </a:lnTo>
                  <a:lnTo>
                    <a:pt x="1747" y="85"/>
                  </a:lnTo>
                  <a:lnTo>
                    <a:pt x="1720" y="73"/>
                  </a:lnTo>
                  <a:lnTo>
                    <a:pt x="1694" y="62"/>
                  </a:lnTo>
                  <a:lnTo>
                    <a:pt x="1666" y="52"/>
                  </a:lnTo>
                  <a:lnTo>
                    <a:pt x="1639" y="43"/>
                  </a:lnTo>
                  <a:lnTo>
                    <a:pt x="1639" y="43"/>
                  </a:lnTo>
                  <a:lnTo>
                    <a:pt x="1610" y="34"/>
                  </a:lnTo>
                  <a:lnTo>
                    <a:pt x="1580" y="27"/>
                  </a:lnTo>
                  <a:lnTo>
                    <a:pt x="1521" y="15"/>
                  </a:lnTo>
                  <a:lnTo>
                    <a:pt x="1462" y="6"/>
                  </a:lnTo>
                  <a:lnTo>
                    <a:pt x="1401" y="2"/>
                  </a:lnTo>
                  <a:lnTo>
                    <a:pt x="1401" y="2"/>
                  </a:lnTo>
                  <a:lnTo>
                    <a:pt x="1372" y="0"/>
                  </a:lnTo>
                  <a:lnTo>
                    <a:pt x="1342" y="0"/>
                  </a:lnTo>
                  <a:lnTo>
                    <a:pt x="1313" y="2"/>
                  </a:lnTo>
                  <a:lnTo>
                    <a:pt x="1283" y="5"/>
                  </a:lnTo>
                  <a:lnTo>
                    <a:pt x="1283" y="5"/>
                  </a:lnTo>
                  <a:lnTo>
                    <a:pt x="1257" y="11"/>
                  </a:lnTo>
                  <a:lnTo>
                    <a:pt x="1229" y="18"/>
                  </a:lnTo>
                  <a:lnTo>
                    <a:pt x="1229" y="18"/>
                  </a:lnTo>
                  <a:lnTo>
                    <a:pt x="1211" y="27"/>
                  </a:lnTo>
                  <a:lnTo>
                    <a:pt x="1193" y="36"/>
                  </a:lnTo>
                  <a:lnTo>
                    <a:pt x="1193" y="36"/>
                  </a:lnTo>
                  <a:lnTo>
                    <a:pt x="1167" y="46"/>
                  </a:lnTo>
                  <a:lnTo>
                    <a:pt x="1167" y="46"/>
                  </a:lnTo>
                  <a:lnTo>
                    <a:pt x="1174" y="46"/>
                  </a:lnTo>
                  <a:lnTo>
                    <a:pt x="1174" y="46"/>
                  </a:lnTo>
                  <a:lnTo>
                    <a:pt x="1125" y="40"/>
                  </a:lnTo>
                  <a:lnTo>
                    <a:pt x="1078" y="36"/>
                  </a:lnTo>
                  <a:lnTo>
                    <a:pt x="1029" y="33"/>
                  </a:lnTo>
                  <a:lnTo>
                    <a:pt x="981" y="34"/>
                  </a:lnTo>
                  <a:lnTo>
                    <a:pt x="932" y="39"/>
                  </a:lnTo>
                  <a:lnTo>
                    <a:pt x="907" y="42"/>
                  </a:lnTo>
                  <a:lnTo>
                    <a:pt x="883" y="46"/>
                  </a:lnTo>
                  <a:lnTo>
                    <a:pt x="860" y="51"/>
                  </a:lnTo>
                  <a:lnTo>
                    <a:pt x="836" y="57"/>
                  </a:lnTo>
                  <a:lnTo>
                    <a:pt x="814" y="64"/>
                  </a:lnTo>
                  <a:lnTo>
                    <a:pt x="790" y="73"/>
                  </a:lnTo>
                  <a:lnTo>
                    <a:pt x="790" y="73"/>
                  </a:lnTo>
                  <a:lnTo>
                    <a:pt x="752" y="91"/>
                  </a:lnTo>
                  <a:lnTo>
                    <a:pt x="715" y="110"/>
                  </a:lnTo>
                  <a:lnTo>
                    <a:pt x="678" y="132"/>
                  </a:lnTo>
                  <a:lnTo>
                    <a:pt x="644" y="157"/>
                  </a:lnTo>
                  <a:lnTo>
                    <a:pt x="610" y="184"/>
                  </a:lnTo>
                  <a:lnTo>
                    <a:pt x="577" y="210"/>
                  </a:lnTo>
                  <a:lnTo>
                    <a:pt x="514" y="267"/>
                  </a:lnTo>
                  <a:lnTo>
                    <a:pt x="514" y="267"/>
                  </a:lnTo>
                  <a:lnTo>
                    <a:pt x="481" y="296"/>
                  </a:lnTo>
                  <a:lnTo>
                    <a:pt x="450" y="326"/>
                  </a:lnTo>
                  <a:lnTo>
                    <a:pt x="421" y="357"/>
                  </a:lnTo>
                  <a:lnTo>
                    <a:pt x="393" y="389"/>
                  </a:lnTo>
                  <a:lnTo>
                    <a:pt x="393" y="389"/>
                  </a:lnTo>
                  <a:lnTo>
                    <a:pt x="366" y="423"/>
                  </a:lnTo>
                  <a:lnTo>
                    <a:pt x="341" y="459"/>
                  </a:lnTo>
                  <a:lnTo>
                    <a:pt x="319" y="494"/>
                  </a:lnTo>
                  <a:lnTo>
                    <a:pt x="297" y="531"/>
                  </a:lnTo>
                  <a:lnTo>
                    <a:pt x="297" y="531"/>
                  </a:lnTo>
                  <a:lnTo>
                    <a:pt x="275" y="570"/>
                  </a:lnTo>
                  <a:lnTo>
                    <a:pt x="254" y="610"/>
                  </a:lnTo>
                  <a:lnTo>
                    <a:pt x="235" y="650"/>
                  </a:lnTo>
                  <a:lnTo>
                    <a:pt x="217" y="690"/>
                  </a:lnTo>
                  <a:lnTo>
                    <a:pt x="201" y="731"/>
                  </a:lnTo>
                  <a:lnTo>
                    <a:pt x="185" y="772"/>
                  </a:lnTo>
                  <a:lnTo>
                    <a:pt x="154" y="855"/>
                  </a:lnTo>
                  <a:lnTo>
                    <a:pt x="154" y="855"/>
                  </a:lnTo>
                  <a:lnTo>
                    <a:pt x="137" y="902"/>
                  </a:lnTo>
                  <a:lnTo>
                    <a:pt x="123" y="950"/>
                  </a:lnTo>
                  <a:lnTo>
                    <a:pt x="108" y="999"/>
                  </a:lnTo>
                  <a:lnTo>
                    <a:pt x="92" y="1046"/>
                  </a:lnTo>
                  <a:lnTo>
                    <a:pt x="74" y="1093"/>
                  </a:lnTo>
                  <a:lnTo>
                    <a:pt x="53" y="1139"/>
                  </a:lnTo>
                  <a:lnTo>
                    <a:pt x="41" y="1161"/>
                  </a:lnTo>
                  <a:lnTo>
                    <a:pt x="30" y="1182"/>
                  </a:lnTo>
                  <a:lnTo>
                    <a:pt x="16" y="1204"/>
                  </a:lnTo>
                  <a:lnTo>
                    <a:pt x="2" y="1223"/>
                  </a:lnTo>
                  <a:lnTo>
                    <a:pt x="2" y="1223"/>
                  </a:lnTo>
                  <a:lnTo>
                    <a:pt x="0" y="1228"/>
                  </a:lnTo>
                  <a:lnTo>
                    <a:pt x="0" y="1231"/>
                  </a:lnTo>
                  <a:lnTo>
                    <a:pt x="2" y="1234"/>
                  </a:lnTo>
                  <a:lnTo>
                    <a:pt x="5" y="1235"/>
                  </a:lnTo>
                  <a:lnTo>
                    <a:pt x="7" y="1237"/>
                  </a:lnTo>
                  <a:lnTo>
                    <a:pt x="10" y="1237"/>
                  </a:lnTo>
                  <a:lnTo>
                    <a:pt x="15" y="1235"/>
                  </a:lnTo>
                  <a:lnTo>
                    <a:pt x="16" y="1234"/>
                  </a:lnTo>
                  <a:lnTo>
                    <a:pt x="16" y="1234"/>
                  </a:lnTo>
                  <a:lnTo>
                    <a:pt x="33" y="1212"/>
                  </a:lnTo>
                  <a:lnTo>
                    <a:pt x="46" y="1188"/>
                  </a:lnTo>
                  <a:lnTo>
                    <a:pt x="59" y="1166"/>
                  </a:lnTo>
                  <a:lnTo>
                    <a:pt x="71" y="1142"/>
                  </a:lnTo>
                  <a:lnTo>
                    <a:pt x="83" y="1117"/>
                  </a:lnTo>
                  <a:lnTo>
                    <a:pt x="93" y="1092"/>
                  </a:lnTo>
                  <a:lnTo>
                    <a:pt x="111" y="1041"/>
                  </a:lnTo>
                  <a:lnTo>
                    <a:pt x="111" y="1041"/>
                  </a:lnTo>
                  <a:lnTo>
                    <a:pt x="145" y="939"/>
                  </a:lnTo>
                  <a:lnTo>
                    <a:pt x="161" y="888"/>
                  </a:lnTo>
                  <a:lnTo>
                    <a:pt x="179" y="837"/>
                  </a:lnTo>
                  <a:lnTo>
                    <a:pt x="179" y="837"/>
                  </a:lnTo>
                  <a:lnTo>
                    <a:pt x="198" y="787"/>
                  </a:lnTo>
                  <a:lnTo>
                    <a:pt x="217" y="737"/>
                  </a:lnTo>
                  <a:lnTo>
                    <a:pt x="238" y="688"/>
                  </a:lnTo>
                  <a:lnTo>
                    <a:pt x="260" y="639"/>
                  </a:lnTo>
                  <a:lnTo>
                    <a:pt x="284" y="592"/>
                  </a:lnTo>
                  <a:lnTo>
                    <a:pt x="309" y="545"/>
                  </a:lnTo>
                  <a:lnTo>
                    <a:pt x="337" y="499"/>
                  </a:lnTo>
                  <a:lnTo>
                    <a:pt x="366" y="454"/>
                  </a:lnTo>
                  <a:lnTo>
                    <a:pt x="366" y="454"/>
                  </a:lnTo>
                  <a:lnTo>
                    <a:pt x="383" y="432"/>
                  </a:lnTo>
                  <a:lnTo>
                    <a:pt x="399" y="411"/>
                  </a:lnTo>
                  <a:lnTo>
                    <a:pt x="433" y="372"/>
                  </a:lnTo>
                  <a:lnTo>
                    <a:pt x="468" y="333"/>
                  </a:lnTo>
                  <a:lnTo>
                    <a:pt x="507" y="296"/>
                  </a:lnTo>
                  <a:lnTo>
                    <a:pt x="507" y="296"/>
                  </a:lnTo>
                  <a:lnTo>
                    <a:pt x="545" y="262"/>
                  </a:lnTo>
                  <a:lnTo>
                    <a:pt x="585" y="227"/>
                  </a:lnTo>
                  <a:lnTo>
                    <a:pt x="625" y="194"/>
                  </a:lnTo>
                  <a:lnTo>
                    <a:pt x="666" y="162"/>
                  </a:lnTo>
                  <a:lnTo>
                    <a:pt x="666" y="162"/>
                  </a:lnTo>
                  <a:lnTo>
                    <a:pt x="688" y="148"/>
                  </a:lnTo>
                  <a:lnTo>
                    <a:pt x="709" y="133"/>
                  </a:lnTo>
                  <a:lnTo>
                    <a:pt x="731" y="120"/>
                  </a:lnTo>
                  <a:lnTo>
                    <a:pt x="755" y="108"/>
                  </a:lnTo>
                  <a:lnTo>
                    <a:pt x="777" y="98"/>
                  </a:lnTo>
                  <a:lnTo>
                    <a:pt x="800" y="88"/>
                  </a:lnTo>
                  <a:lnTo>
                    <a:pt x="826" y="79"/>
                  </a:lnTo>
                  <a:lnTo>
                    <a:pt x="851" y="71"/>
                  </a:lnTo>
                  <a:lnTo>
                    <a:pt x="851" y="71"/>
                  </a:lnTo>
                  <a:lnTo>
                    <a:pt x="879" y="64"/>
                  </a:lnTo>
                  <a:lnTo>
                    <a:pt x="908" y="59"/>
                  </a:lnTo>
                  <a:lnTo>
                    <a:pt x="939" y="55"/>
                  </a:lnTo>
                  <a:lnTo>
                    <a:pt x="969" y="54"/>
                  </a:lnTo>
                  <a:lnTo>
                    <a:pt x="1000" y="52"/>
                  </a:lnTo>
                  <a:lnTo>
                    <a:pt x="1029" y="52"/>
                  </a:lnTo>
                  <a:lnTo>
                    <a:pt x="1060" y="52"/>
                  </a:lnTo>
                  <a:lnTo>
                    <a:pt x="1090" y="54"/>
                  </a:lnTo>
                  <a:lnTo>
                    <a:pt x="1090" y="54"/>
                  </a:lnTo>
                  <a:lnTo>
                    <a:pt x="1121" y="57"/>
                  </a:lnTo>
                  <a:lnTo>
                    <a:pt x="1153" y="61"/>
                  </a:lnTo>
                  <a:lnTo>
                    <a:pt x="1153" y="61"/>
                  </a:lnTo>
                  <a:lnTo>
                    <a:pt x="1165" y="62"/>
                  </a:lnTo>
                  <a:lnTo>
                    <a:pt x="1170" y="62"/>
                  </a:lnTo>
                  <a:lnTo>
                    <a:pt x="1176" y="62"/>
                  </a:lnTo>
                  <a:lnTo>
                    <a:pt x="1176" y="62"/>
                  </a:lnTo>
                  <a:lnTo>
                    <a:pt x="1184" y="58"/>
                  </a:lnTo>
                  <a:lnTo>
                    <a:pt x="1184" y="58"/>
                  </a:lnTo>
                  <a:lnTo>
                    <a:pt x="1215" y="43"/>
                  </a:lnTo>
                  <a:lnTo>
                    <a:pt x="1230" y="37"/>
                  </a:lnTo>
                  <a:lnTo>
                    <a:pt x="1246" y="31"/>
                  </a:lnTo>
                  <a:lnTo>
                    <a:pt x="1246" y="31"/>
                  </a:lnTo>
                  <a:lnTo>
                    <a:pt x="1270" y="25"/>
                  </a:lnTo>
                  <a:lnTo>
                    <a:pt x="1294" y="21"/>
                  </a:lnTo>
                  <a:lnTo>
                    <a:pt x="1317" y="18"/>
                  </a:lnTo>
                  <a:lnTo>
                    <a:pt x="1342" y="17"/>
                  </a:lnTo>
                  <a:lnTo>
                    <a:pt x="1366" y="17"/>
                  </a:lnTo>
                  <a:lnTo>
                    <a:pt x="1391" y="18"/>
                  </a:lnTo>
                  <a:lnTo>
                    <a:pt x="1440" y="23"/>
                  </a:lnTo>
                  <a:lnTo>
                    <a:pt x="1440" y="23"/>
                  </a:lnTo>
                  <a:lnTo>
                    <a:pt x="1489" y="28"/>
                  </a:lnTo>
                  <a:lnTo>
                    <a:pt x="1537" y="37"/>
                  </a:lnTo>
                  <a:lnTo>
                    <a:pt x="1585" y="48"/>
                  </a:lnTo>
                  <a:lnTo>
                    <a:pt x="1632" y="61"/>
                  </a:lnTo>
                  <a:lnTo>
                    <a:pt x="1679" y="76"/>
                  </a:lnTo>
                  <a:lnTo>
                    <a:pt x="1725" y="93"/>
                  </a:lnTo>
                  <a:lnTo>
                    <a:pt x="1769" y="116"/>
                  </a:lnTo>
                  <a:lnTo>
                    <a:pt x="1812" y="139"/>
                  </a:lnTo>
                  <a:lnTo>
                    <a:pt x="1812" y="139"/>
                  </a:lnTo>
                  <a:lnTo>
                    <a:pt x="1855" y="166"/>
                  </a:lnTo>
                  <a:lnTo>
                    <a:pt x="1896" y="194"/>
                  </a:lnTo>
                  <a:lnTo>
                    <a:pt x="1936" y="224"/>
                  </a:lnTo>
                  <a:lnTo>
                    <a:pt x="1974" y="255"/>
                  </a:lnTo>
                  <a:lnTo>
                    <a:pt x="2013" y="287"/>
                  </a:lnTo>
                  <a:lnTo>
                    <a:pt x="2048" y="321"/>
                  </a:lnTo>
                  <a:lnTo>
                    <a:pt x="2084" y="358"/>
                  </a:lnTo>
                  <a:lnTo>
                    <a:pt x="2115" y="397"/>
                  </a:lnTo>
                  <a:lnTo>
                    <a:pt x="2115" y="397"/>
                  </a:lnTo>
                  <a:lnTo>
                    <a:pt x="2146" y="437"/>
                  </a:lnTo>
                  <a:lnTo>
                    <a:pt x="2172" y="478"/>
                  </a:lnTo>
                  <a:lnTo>
                    <a:pt x="2197" y="521"/>
                  </a:lnTo>
                  <a:lnTo>
                    <a:pt x="2208" y="545"/>
                  </a:lnTo>
                  <a:lnTo>
                    <a:pt x="2218" y="567"/>
                  </a:lnTo>
                  <a:lnTo>
                    <a:pt x="2228" y="590"/>
                  </a:lnTo>
                  <a:lnTo>
                    <a:pt x="2236" y="613"/>
                  </a:lnTo>
                  <a:lnTo>
                    <a:pt x="2243" y="636"/>
                  </a:lnTo>
                  <a:lnTo>
                    <a:pt x="2251" y="661"/>
                  </a:lnTo>
                  <a:lnTo>
                    <a:pt x="2256" y="685"/>
                  </a:lnTo>
                  <a:lnTo>
                    <a:pt x="2261" y="710"/>
                  </a:lnTo>
                  <a:lnTo>
                    <a:pt x="2264" y="735"/>
                  </a:lnTo>
                  <a:lnTo>
                    <a:pt x="2267" y="760"/>
                  </a:lnTo>
                  <a:lnTo>
                    <a:pt x="2267" y="760"/>
                  </a:lnTo>
                  <a:lnTo>
                    <a:pt x="2270" y="823"/>
                  </a:lnTo>
                  <a:lnTo>
                    <a:pt x="2270" y="885"/>
                  </a:lnTo>
                  <a:lnTo>
                    <a:pt x="2268" y="948"/>
                  </a:lnTo>
                  <a:lnTo>
                    <a:pt x="2264" y="1010"/>
                  </a:lnTo>
                  <a:lnTo>
                    <a:pt x="2258" y="1073"/>
                  </a:lnTo>
                  <a:lnTo>
                    <a:pt x="2251" y="1136"/>
                  </a:lnTo>
                  <a:lnTo>
                    <a:pt x="2242" y="1198"/>
                  </a:lnTo>
                  <a:lnTo>
                    <a:pt x="2231" y="1259"/>
                  </a:lnTo>
                  <a:lnTo>
                    <a:pt x="2231" y="1259"/>
                  </a:lnTo>
                  <a:lnTo>
                    <a:pt x="2211" y="1380"/>
                  </a:lnTo>
                  <a:lnTo>
                    <a:pt x="2199" y="1441"/>
                  </a:lnTo>
                  <a:lnTo>
                    <a:pt x="2184" y="1501"/>
                  </a:lnTo>
                  <a:lnTo>
                    <a:pt x="2184" y="1501"/>
                  </a:lnTo>
                  <a:lnTo>
                    <a:pt x="2169" y="1559"/>
                  </a:lnTo>
                  <a:lnTo>
                    <a:pt x="2156" y="1618"/>
                  </a:lnTo>
                  <a:lnTo>
                    <a:pt x="2156" y="1618"/>
                  </a:lnTo>
                  <a:lnTo>
                    <a:pt x="2150" y="1646"/>
                  </a:lnTo>
                  <a:lnTo>
                    <a:pt x="2146" y="1677"/>
                  </a:lnTo>
                  <a:lnTo>
                    <a:pt x="2141" y="1737"/>
                  </a:lnTo>
                  <a:lnTo>
                    <a:pt x="2141" y="1737"/>
                  </a:lnTo>
                  <a:lnTo>
                    <a:pt x="2137" y="1797"/>
                  </a:lnTo>
                  <a:lnTo>
                    <a:pt x="2134" y="1828"/>
                  </a:lnTo>
                  <a:lnTo>
                    <a:pt x="2131" y="1858"/>
                  </a:lnTo>
                  <a:lnTo>
                    <a:pt x="2131" y="1858"/>
                  </a:lnTo>
                  <a:lnTo>
                    <a:pt x="2131" y="1862"/>
                  </a:lnTo>
                  <a:lnTo>
                    <a:pt x="2132" y="1865"/>
                  </a:lnTo>
                  <a:lnTo>
                    <a:pt x="2135" y="1868"/>
                  </a:lnTo>
                  <a:lnTo>
                    <a:pt x="2138" y="1870"/>
                  </a:lnTo>
                  <a:lnTo>
                    <a:pt x="2141" y="1870"/>
                  </a:lnTo>
                  <a:lnTo>
                    <a:pt x="2144" y="1868"/>
                  </a:lnTo>
                  <a:lnTo>
                    <a:pt x="2146" y="1867"/>
                  </a:lnTo>
                  <a:lnTo>
                    <a:pt x="2147" y="1864"/>
                  </a:lnTo>
                  <a:lnTo>
                    <a:pt x="2147" y="186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74" name="Freeform 71">
              <a:extLst>
                <a:ext uri="{FF2B5EF4-FFF2-40B4-BE49-F238E27FC236}">
                  <a16:creationId xmlns:a16="http://schemas.microsoft.com/office/drawing/2014/main" id="{B4126C7A-84B0-8043-6580-F4965B4117E2}"/>
                </a:ext>
              </a:extLst>
            </p:cNvPr>
            <p:cNvSpPr>
              <a:spLocks/>
            </p:cNvSpPr>
            <p:nvPr/>
          </p:nvSpPr>
          <p:spPr bwMode="auto">
            <a:xfrm>
              <a:off x="2533" y="1564"/>
              <a:ext cx="335" cy="303"/>
            </a:xfrm>
            <a:custGeom>
              <a:avLst/>
              <a:gdLst>
                <a:gd name="T0" fmla="*/ 775 w 1004"/>
                <a:gd name="T1" fmla="*/ 93 h 910"/>
                <a:gd name="T2" fmla="*/ 790 w 1004"/>
                <a:gd name="T3" fmla="*/ 261 h 910"/>
                <a:gd name="T4" fmla="*/ 787 w 1004"/>
                <a:gd name="T5" fmla="*/ 323 h 910"/>
                <a:gd name="T6" fmla="*/ 784 w 1004"/>
                <a:gd name="T7" fmla="*/ 377 h 910"/>
                <a:gd name="T8" fmla="*/ 788 w 1004"/>
                <a:gd name="T9" fmla="*/ 385 h 910"/>
                <a:gd name="T10" fmla="*/ 856 w 1004"/>
                <a:gd name="T11" fmla="*/ 425 h 910"/>
                <a:gd name="T12" fmla="*/ 915 w 1004"/>
                <a:gd name="T13" fmla="*/ 479 h 910"/>
                <a:gd name="T14" fmla="*/ 951 w 1004"/>
                <a:gd name="T15" fmla="*/ 525 h 910"/>
                <a:gd name="T16" fmla="*/ 980 w 1004"/>
                <a:gd name="T17" fmla="*/ 598 h 910"/>
                <a:gd name="T18" fmla="*/ 986 w 1004"/>
                <a:gd name="T19" fmla="*/ 651 h 910"/>
                <a:gd name="T20" fmla="*/ 977 w 1004"/>
                <a:gd name="T21" fmla="*/ 718 h 910"/>
                <a:gd name="T22" fmla="*/ 959 w 1004"/>
                <a:gd name="T23" fmla="*/ 763 h 910"/>
                <a:gd name="T24" fmla="*/ 923 w 1004"/>
                <a:gd name="T25" fmla="*/ 814 h 910"/>
                <a:gd name="T26" fmla="*/ 887 w 1004"/>
                <a:gd name="T27" fmla="*/ 845 h 910"/>
                <a:gd name="T28" fmla="*/ 830 w 1004"/>
                <a:gd name="T29" fmla="*/ 874 h 910"/>
                <a:gd name="T30" fmla="*/ 766 w 1004"/>
                <a:gd name="T31" fmla="*/ 891 h 910"/>
                <a:gd name="T32" fmla="*/ 707 w 1004"/>
                <a:gd name="T33" fmla="*/ 891 h 910"/>
                <a:gd name="T34" fmla="*/ 610 w 1004"/>
                <a:gd name="T35" fmla="*/ 870 h 910"/>
                <a:gd name="T36" fmla="*/ 481 w 1004"/>
                <a:gd name="T37" fmla="*/ 814 h 910"/>
                <a:gd name="T38" fmla="*/ 364 w 1004"/>
                <a:gd name="T39" fmla="*/ 741 h 910"/>
                <a:gd name="T40" fmla="*/ 260 w 1004"/>
                <a:gd name="T41" fmla="*/ 654 h 910"/>
                <a:gd name="T42" fmla="*/ 109 w 1004"/>
                <a:gd name="T43" fmla="*/ 487 h 910"/>
                <a:gd name="T44" fmla="*/ 16 w 1004"/>
                <a:gd name="T45" fmla="*/ 391 h 910"/>
                <a:gd name="T46" fmla="*/ 6 w 1004"/>
                <a:gd name="T47" fmla="*/ 391 h 910"/>
                <a:gd name="T48" fmla="*/ 1 w 1004"/>
                <a:gd name="T49" fmla="*/ 401 h 910"/>
                <a:gd name="T50" fmla="*/ 69 w 1004"/>
                <a:gd name="T51" fmla="*/ 469 h 910"/>
                <a:gd name="T52" fmla="*/ 223 w 1004"/>
                <a:gd name="T53" fmla="*/ 642 h 910"/>
                <a:gd name="T54" fmla="*/ 329 w 1004"/>
                <a:gd name="T55" fmla="*/ 735 h 910"/>
                <a:gd name="T56" fmla="*/ 447 w 1004"/>
                <a:gd name="T57" fmla="*/ 815 h 910"/>
                <a:gd name="T58" fmla="*/ 577 w 1004"/>
                <a:gd name="T59" fmla="*/ 877 h 910"/>
                <a:gd name="T60" fmla="*/ 682 w 1004"/>
                <a:gd name="T61" fmla="*/ 905 h 910"/>
                <a:gd name="T62" fmla="*/ 745 w 1004"/>
                <a:gd name="T63" fmla="*/ 910 h 910"/>
                <a:gd name="T64" fmla="*/ 813 w 1004"/>
                <a:gd name="T65" fmla="*/ 898 h 910"/>
                <a:gd name="T66" fmla="*/ 877 w 1004"/>
                <a:gd name="T67" fmla="*/ 873 h 910"/>
                <a:gd name="T68" fmla="*/ 917 w 1004"/>
                <a:gd name="T69" fmla="*/ 843 h 910"/>
                <a:gd name="T70" fmla="*/ 961 w 1004"/>
                <a:gd name="T71" fmla="*/ 794 h 910"/>
                <a:gd name="T72" fmla="*/ 986 w 1004"/>
                <a:gd name="T73" fmla="*/ 750 h 910"/>
                <a:gd name="T74" fmla="*/ 1002 w 1004"/>
                <a:gd name="T75" fmla="*/ 682 h 910"/>
                <a:gd name="T76" fmla="*/ 1002 w 1004"/>
                <a:gd name="T77" fmla="*/ 629 h 910"/>
                <a:gd name="T78" fmla="*/ 992 w 1004"/>
                <a:gd name="T79" fmla="*/ 571 h 910"/>
                <a:gd name="T80" fmla="*/ 955 w 1004"/>
                <a:gd name="T81" fmla="*/ 502 h 910"/>
                <a:gd name="T82" fmla="*/ 914 w 1004"/>
                <a:gd name="T83" fmla="*/ 451 h 910"/>
                <a:gd name="T84" fmla="*/ 849 w 1004"/>
                <a:gd name="T85" fmla="*/ 398 h 910"/>
                <a:gd name="T86" fmla="*/ 797 w 1004"/>
                <a:gd name="T87" fmla="*/ 368 h 910"/>
                <a:gd name="T88" fmla="*/ 801 w 1004"/>
                <a:gd name="T89" fmla="*/ 343 h 910"/>
                <a:gd name="T90" fmla="*/ 806 w 1004"/>
                <a:gd name="T91" fmla="*/ 314 h 910"/>
                <a:gd name="T92" fmla="*/ 806 w 1004"/>
                <a:gd name="T93" fmla="*/ 229 h 910"/>
                <a:gd name="T94" fmla="*/ 790 w 1004"/>
                <a:gd name="T95" fmla="*/ 56 h 910"/>
                <a:gd name="T96" fmla="*/ 785 w 1004"/>
                <a:gd name="T97" fmla="*/ 2 h 910"/>
                <a:gd name="T98" fmla="*/ 773 w 1004"/>
                <a:gd name="T99" fmla="*/ 2 h 9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1004" h="910">
                  <a:moveTo>
                    <a:pt x="770" y="9"/>
                  </a:moveTo>
                  <a:lnTo>
                    <a:pt x="770" y="9"/>
                  </a:lnTo>
                  <a:lnTo>
                    <a:pt x="772" y="50"/>
                  </a:lnTo>
                  <a:lnTo>
                    <a:pt x="775" y="93"/>
                  </a:lnTo>
                  <a:lnTo>
                    <a:pt x="784" y="176"/>
                  </a:lnTo>
                  <a:lnTo>
                    <a:pt x="784" y="176"/>
                  </a:lnTo>
                  <a:lnTo>
                    <a:pt x="787" y="219"/>
                  </a:lnTo>
                  <a:lnTo>
                    <a:pt x="790" y="261"/>
                  </a:lnTo>
                  <a:lnTo>
                    <a:pt x="790" y="261"/>
                  </a:lnTo>
                  <a:lnTo>
                    <a:pt x="788" y="302"/>
                  </a:lnTo>
                  <a:lnTo>
                    <a:pt x="788" y="302"/>
                  </a:lnTo>
                  <a:lnTo>
                    <a:pt x="787" y="323"/>
                  </a:lnTo>
                  <a:lnTo>
                    <a:pt x="784" y="342"/>
                  </a:lnTo>
                  <a:lnTo>
                    <a:pt x="784" y="342"/>
                  </a:lnTo>
                  <a:lnTo>
                    <a:pt x="784" y="360"/>
                  </a:lnTo>
                  <a:lnTo>
                    <a:pt x="784" y="377"/>
                  </a:lnTo>
                  <a:lnTo>
                    <a:pt x="784" y="377"/>
                  </a:lnTo>
                  <a:lnTo>
                    <a:pt x="785" y="382"/>
                  </a:lnTo>
                  <a:lnTo>
                    <a:pt x="788" y="385"/>
                  </a:lnTo>
                  <a:lnTo>
                    <a:pt x="788" y="385"/>
                  </a:lnTo>
                  <a:lnTo>
                    <a:pt x="806" y="394"/>
                  </a:lnTo>
                  <a:lnTo>
                    <a:pt x="824" y="402"/>
                  </a:lnTo>
                  <a:lnTo>
                    <a:pt x="840" y="413"/>
                  </a:lnTo>
                  <a:lnTo>
                    <a:pt x="856" y="425"/>
                  </a:lnTo>
                  <a:lnTo>
                    <a:pt x="872" y="438"/>
                  </a:lnTo>
                  <a:lnTo>
                    <a:pt x="887" y="451"/>
                  </a:lnTo>
                  <a:lnTo>
                    <a:pt x="900" y="465"/>
                  </a:lnTo>
                  <a:lnTo>
                    <a:pt x="915" y="479"/>
                  </a:lnTo>
                  <a:lnTo>
                    <a:pt x="915" y="479"/>
                  </a:lnTo>
                  <a:lnTo>
                    <a:pt x="927" y="494"/>
                  </a:lnTo>
                  <a:lnTo>
                    <a:pt x="939" y="509"/>
                  </a:lnTo>
                  <a:lnTo>
                    <a:pt x="951" y="525"/>
                  </a:lnTo>
                  <a:lnTo>
                    <a:pt x="959" y="543"/>
                  </a:lnTo>
                  <a:lnTo>
                    <a:pt x="968" y="561"/>
                  </a:lnTo>
                  <a:lnTo>
                    <a:pt x="974" y="578"/>
                  </a:lnTo>
                  <a:lnTo>
                    <a:pt x="980" y="598"/>
                  </a:lnTo>
                  <a:lnTo>
                    <a:pt x="983" y="617"/>
                  </a:lnTo>
                  <a:lnTo>
                    <a:pt x="983" y="617"/>
                  </a:lnTo>
                  <a:lnTo>
                    <a:pt x="985" y="633"/>
                  </a:lnTo>
                  <a:lnTo>
                    <a:pt x="986" y="651"/>
                  </a:lnTo>
                  <a:lnTo>
                    <a:pt x="986" y="667"/>
                  </a:lnTo>
                  <a:lnTo>
                    <a:pt x="985" y="685"/>
                  </a:lnTo>
                  <a:lnTo>
                    <a:pt x="982" y="701"/>
                  </a:lnTo>
                  <a:lnTo>
                    <a:pt x="977" y="718"/>
                  </a:lnTo>
                  <a:lnTo>
                    <a:pt x="973" y="734"/>
                  </a:lnTo>
                  <a:lnTo>
                    <a:pt x="967" y="750"/>
                  </a:lnTo>
                  <a:lnTo>
                    <a:pt x="967" y="750"/>
                  </a:lnTo>
                  <a:lnTo>
                    <a:pt x="959" y="763"/>
                  </a:lnTo>
                  <a:lnTo>
                    <a:pt x="952" y="777"/>
                  </a:lnTo>
                  <a:lnTo>
                    <a:pt x="943" y="790"/>
                  </a:lnTo>
                  <a:lnTo>
                    <a:pt x="933" y="803"/>
                  </a:lnTo>
                  <a:lnTo>
                    <a:pt x="923" y="814"/>
                  </a:lnTo>
                  <a:lnTo>
                    <a:pt x="911" y="825"/>
                  </a:lnTo>
                  <a:lnTo>
                    <a:pt x="899" y="836"/>
                  </a:lnTo>
                  <a:lnTo>
                    <a:pt x="887" y="845"/>
                  </a:lnTo>
                  <a:lnTo>
                    <a:pt x="887" y="845"/>
                  </a:lnTo>
                  <a:lnTo>
                    <a:pt x="874" y="854"/>
                  </a:lnTo>
                  <a:lnTo>
                    <a:pt x="859" y="861"/>
                  </a:lnTo>
                  <a:lnTo>
                    <a:pt x="844" y="868"/>
                  </a:lnTo>
                  <a:lnTo>
                    <a:pt x="830" y="874"/>
                  </a:lnTo>
                  <a:lnTo>
                    <a:pt x="815" y="880"/>
                  </a:lnTo>
                  <a:lnTo>
                    <a:pt x="799" y="885"/>
                  </a:lnTo>
                  <a:lnTo>
                    <a:pt x="782" y="888"/>
                  </a:lnTo>
                  <a:lnTo>
                    <a:pt x="766" y="891"/>
                  </a:lnTo>
                  <a:lnTo>
                    <a:pt x="766" y="891"/>
                  </a:lnTo>
                  <a:lnTo>
                    <a:pt x="747" y="892"/>
                  </a:lnTo>
                  <a:lnTo>
                    <a:pt x="726" y="892"/>
                  </a:lnTo>
                  <a:lnTo>
                    <a:pt x="707" y="891"/>
                  </a:lnTo>
                  <a:lnTo>
                    <a:pt x="686" y="888"/>
                  </a:lnTo>
                  <a:lnTo>
                    <a:pt x="667" y="885"/>
                  </a:lnTo>
                  <a:lnTo>
                    <a:pt x="648" y="880"/>
                  </a:lnTo>
                  <a:lnTo>
                    <a:pt x="610" y="870"/>
                  </a:lnTo>
                  <a:lnTo>
                    <a:pt x="610" y="870"/>
                  </a:lnTo>
                  <a:lnTo>
                    <a:pt x="565" y="854"/>
                  </a:lnTo>
                  <a:lnTo>
                    <a:pt x="522" y="834"/>
                  </a:lnTo>
                  <a:lnTo>
                    <a:pt x="481" y="814"/>
                  </a:lnTo>
                  <a:lnTo>
                    <a:pt x="441" y="790"/>
                  </a:lnTo>
                  <a:lnTo>
                    <a:pt x="441" y="790"/>
                  </a:lnTo>
                  <a:lnTo>
                    <a:pt x="403" y="766"/>
                  </a:lnTo>
                  <a:lnTo>
                    <a:pt x="364" y="741"/>
                  </a:lnTo>
                  <a:lnTo>
                    <a:pt x="327" y="713"/>
                  </a:lnTo>
                  <a:lnTo>
                    <a:pt x="294" y="685"/>
                  </a:lnTo>
                  <a:lnTo>
                    <a:pt x="294" y="685"/>
                  </a:lnTo>
                  <a:lnTo>
                    <a:pt x="260" y="654"/>
                  </a:lnTo>
                  <a:lnTo>
                    <a:pt x="229" y="621"/>
                  </a:lnTo>
                  <a:lnTo>
                    <a:pt x="198" y="589"/>
                  </a:lnTo>
                  <a:lnTo>
                    <a:pt x="168" y="555"/>
                  </a:lnTo>
                  <a:lnTo>
                    <a:pt x="109" y="487"/>
                  </a:lnTo>
                  <a:lnTo>
                    <a:pt x="78" y="454"/>
                  </a:lnTo>
                  <a:lnTo>
                    <a:pt x="47" y="422"/>
                  </a:lnTo>
                  <a:lnTo>
                    <a:pt x="47" y="422"/>
                  </a:lnTo>
                  <a:lnTo>
                    <a:pt x="16" y="391"/>
                  </a:lnTo>
                  <a:lnTo>
                    <a:pt x="16" y="391"/>
                  </a:lnTo>
                  <a:lnTo>
                    <a:pt x="11" y="389"/>
                  </a:lnTo>
                  <a:lnTo>
                    <a:pt x="9" y="389"/>
                  </a:lnTo>
                  <a:lnTo>
                    <a:pt x="6" y="391"/>
                  </a:lnTo>
                  <a:lnTo>
                    <a:pt x="3" y="392"/>
                  </a:lnTo>
                  <a:lnTo>
                    <a:pt x="1" y="395"/>
                  </a:lnTo>
                  <a:lnTo>
                    <a:pt x="0" y="398"/>
                  </a:lnTo>
                  <a:lnTo>
                    <a:pt x="1" y="401"/>
                  </a:lnTo>
                  <a:lnTo>
                    <a:pt x="3" y="404"/>
                  </a:lnTo>
                  <a:lnTo>
                    <a:pt x="3" y="404"/>
                  </a:lnTo>
                  <a:lnTo>
                    <a:pt x="37" y="437"/>
                  </a:lnTo>
                  <a:lnTo>
                    <a:pt x="69" y="469"/>
                  </a:lnTo>
                  <a:lnTo>
                    <a:pt x="100" y="505"/>
                  </a:lnTo>
                  <a:lnTo>
                    <a:pt x="130" y="539"/>
                  </a:lnTo>
                  <a:lnTo>
                    <a:pt x="192" y="610"/>
                  </a:lnTo>
                  <a:lnTo>
                    <a:pt x="223" y="642"/>
                  </a:lnTo>
                  <a:lnTo>
                    <a:pt x="257" y="675"/>
                  </a:lnTo>
                  <a:lnTo>
                    <a:pt x="257" y="675"/>
                  </a:lnTo>
                  <a:lnTo>
                    <a:pt x="292" y="707"/>
                  </a:lnTo>
                  <a:lnTo>
                    <a:pt x="329" y="735"/>
                  </a:lnTo>
                  <a:lnTo>
                    <a:pt x="367" y="763"/>
                  </a:lnTo>
                  <a:lnTo>
                    <a:pt x="406" y="790"/>
                  </a:lnTo>
                  <a:lnTo>
                    <a:pt x="406" y="790"/>
                  </a:lnTo>
                  <a:lnTo>
                    <a:pt x="447" y="815"/>
                  </a:lnTo>
                  <a:lnTo>
                    <a:pt x="490" y="839"/>
                  </a:lnTo>
                  <a:lnTo>
                    <a:pt x="533" y="859"/>
                  </a:lnTo>
                  <a:lnTo>
                    <a:pt x="577" y="877"/>
                  </a:lnTo>
                  <a:lnTo>
                    <a:pt x="577" y="877"/>
                  </a:lnTo>
                  <a:lnTo>
                    <a:pt x="618" y="891"/>
                  </a:lnTo>
                  <a:lnTo>
                    <a:pt x="639" y="896"/>
                  </a:lnTo>
                  <a:lnTo>
                    <a:pt x="660" y="901"/>
                  </a:lnTo>
                  <a:lnTo>
                    <a:pt x="682" y="905"/>
                  </a:lnTo>
                  <a:lnTo>
                    <a:pt x="703" y="908"/>
                  </a:lnTo>
                  <a:lnTo>
                    <a:pt x="725" y="910"/>
                  </a:lnTo>
                  <a:lnTo>
                    <a:pt x="745" y="910"/>
                  </a:lnTo>
                  <a:lnTo>
                    <a:pt x="745" y="910"/>
                  </a:lnTo>
                  <a:lnTo>
                    <a:pt x="763" y="908"/>
                  </a:lnTo>
                  <a:lnTo>
                    <a:pt x="779" y="905"/>
                  </a:lnTo>
                  <a:lnTo>
                    <a:pt x="797" y="902"/>
                  </a:lnTo>
                  <a:lnTo>
                    <a:pt x="813" y="898"/>
                  </a:lnTo>
                  <a:lnTo>
                    <a:pt x="830" y="893"/>
                  </a:lnTo>
                  <a:lnTo>
                    <a:pt x="846" y="888"/>
                  </a:lnTo>
                  <a:lnTo>
                    <a:pt x="862" y="880"/>
                  </a:lnTo>
                  <a:lnTo>
                    <a:pt x="877" y="873"/>
                  </a:lnTo>
                  <a:lnTo>
                    <a:pt x="877" y="873"/>
                  </a:lnTo>
                  <a:lnTo>
                    <a:pt x="892" y="864"/>
                  </a:lnTo>
                  <a:lnTo>
                    <a:pt x="905" y="854"/>
                  </a:lnTo>
                  <a:lnTo>
                    <a:pt x="917" y="843"/>
                  </a:lnTo>
                  <a:lnTo>
                    <a:pt x="930" y="833"/>
                  </a:lnTo>
                  <a:lnTo>
                    <a:pt x="940" y="821"/>
                  </a:lnTo>
                  <a:lnTo>
                    <a:pt x="952" y="808"/>
                  </a:lnTo>
                  <a:lnTo>
                    <a:pt x="961" y="794"/>
                  </a:lnTo>
                  <a:lnTo>
                    <a:pt x="970" y="781"/>
                  </a:lnTo>
                  <a:lnTo>
                    <a:pt x="970" y="781"/>
                  </a:lnTo>
                  <a:lnTo>
                    <a:pt x="979" y="766"/>
                  </a:lnTo>
                  <a:lnTo>
                    <a:pt x="986" y="750"/>
                  </a:lnTo>
                  <a:lnTo>
                    <a:pt x="992" y="734"/>
                  </a:lnTo>
                  <a:lnTo>
                    <a:pt x="996" y="716"/>
                  </a:lnTo>
                  <a:lnTo>
                    <a:pt x="999" y="700"/>
                  </a:lnTo>
                  <a:lnTo>
                    <a:pt x="1002" y="682"/>
                  </a:lnTo>
                  <a:lnTo>
                    <a:pt x="1004" y="664"/>
                  </a:lnTo>
                  <a:lnTo>
                    <a:pt x="1004" y="648"/>
                  </a:lnTo>
                  <a:lnTo>
                    <a:pt x="1004" y="648"/>
                  </a:lnTo>
                  <a:lnTo>
                    <a:pt x="1002" y="629"/>
                  </a:lnTo>
                  <a:lnTo>
                    <a:pt x="1001" y="610"/>
                  </a:lnTo>
                  <a:lnTo>
                    <a:pt x="996" y="590"/>
                  </a:lnTo>
                  <a:lnTo>
                    <a:pt x="992" y="571"/>
                  </a:lnTo>
                  <a:lnTo>
                    <a:pt x="992" y="571"/>
                  </a:lnTo>
                  <a:lnTo>
                    <a:pt x="985" y="553"/>
                  </a:lnTo>
                  <a:lnTo>
                    <a:pt x="976" y="536"/>
                  </a:lnTo>
                  <a:lnTo>
                    <a:pt x="965" y="518"/>
                  </a:lnTo>
                  <a:lnTo>
                    <a:pt x="955" y="502"/>
                  </a:lnTo>
                  <a:lnTo>
                    <a:pt x="955" y="502"/>
                  </a:lnTo>
                  <a:lnTo>
                    <a:pt x="942" y="484"/>
                  </a:lnTo>
                  <a:lnTo>
                    <a:pt x="928" y="468"/>
                  </a:lnTo>
                  <a:lnTo>
                    <a:pt x="914" y="451"/>
                  </a:lnTo>
                  <a:lnTo>
                    <a:pt x="899" y="437"/>
                  </a:lnTo>
                  <a:lnTo>
                    <a:pt x="883" y="423"/>
                  </a:lnTo>
                  <a:lnTo>
                    <a:pt x="865" y="410"/>
                  </a:lnTo>
                  <a:lnTo>
                    <a:pt x="849" y="398"/>
                  </a:lnTo>
                  <a:lnTo>
                    <a:pt x="831" y="386"/>
                  </a:lnTo>
                  <a:lnTo>
                    <a:pt x="831" y="386"/>
                  </a:lnTo>
                  <a:lnTo>
                    <a:pt x="815" y="377"/>
                  </a:lnTo>
                  <a:lnTo>
                    <a:pt x="797" y="368"/>
                  </a:lnTo>
                  <a:lnTo>
                    <a:pt x="797" y="368"/>
                  </a:lnTo>
                  <a:lnTo>
                    <a:pt x="801" y="377"/>
                  </a:lnTo>
                  <a:lnTo>
                    <a:pt x="801" y="377"/>
                  </a:lnTo>
                  <a:lnTo>
                    <a:pt x="801" y="343"/>
                  </a:lnTo>
                  <a:lnTo>
                    <a:pt x="801" y="343"/>
                  </a:lnTo>
                  <a:lnTo>
                    <a:pt x="803" y="329"/>
                  </a:lnTo>
                  <a:lnTo>
                    <a:pt x="806" y="314"/>
                  </a:lnTo>
                  <a:lnTo>
                    <a:pt x="806" y="314"/>
                  </a:lnTo>
                  <a:lnTo>
                    <a:pt x="806" y="293"/>
                  </a:lnTo>
                  <a:lnTo>
                    <a:pt x="807" y="272"/>
                  </a:lnTo>
                  <a:lnTo>
                    <a:pt x="807" y="272"/>
                  </a:lnTo>
                  <a:lnTo>
                    <a:pt x="806" y="229"/>
                  </a:lnTo>
                  <a:lnTo>
                    <a:pt x="803" y="188"/>
                  </a:lnTo>
                  <a:lnTo>
                    <a:pt x="794" y="104"/>
                  </a:lnTo>
                  <a:lnTo>
                    <a:pt x="794" y="104"/>
                  </a:lnTo>
                  <a:lnTo>
                    <a:pt x="790" y="56"/>
                  </a:lnTo>
                  <a:lnTo>
                    <a:pt x="788" y="9"/>
                  </a:lnTo>
                  <a:lnTo>
                    <a:pt x="788" y="9"/>
                  </a:lnTo>
                  <a:lnTo>
                    <a:pt x="787" y="5"/>
                  </a:lnTo>
                  <a:lnTo>
                    <a:pt x="785" y="2"/>
                  </a:lnTo>
                  <a:lnTo>
                    <a:pt x="782" y="0"/>
                  </a:lnTo>
                  <a:lnTo>
                    <a:pt x="779" y="0"/>
                  </a:lnTo>
                  <a:lnTo>
                    <a:pt x="776" y="0"/>
                  </a:lnTo>
                  <a:lnTo>
                    <a:pt x="773" y="2"/>
                  </a:lnTo>
                  <a:lnTo>
                    <a:pt x="770" y="5"/>
                  </a:lnTo>
                  <a:lnTo>
                    <a:pt x="770" y="9"/>
                  </a:lnTo>
                  <a:lnTo>
                    <a:pt x="770" y="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75" name="Freeform 72">
              <a:extLst>
                <a:ext uri="{FF2B5EF4-FFF2-40B4-BE49-F238E27FC236}">
                  <a16:creationId xmlns:a16="http://schemas.microsoft.com/office/drawing/2014/main" id="{62B6A333-903C-DDC7-7072-418F6F02A61D}"/>
                </a:ext>
              </a:extLst>
            </p:cNvPr>
            <p:cNvSpPr>
              <a:spLocks/>
            </p:cNvSpPr>
            <p:nvPr/>
          </p:nvSpPr>
          <p:spPr bwMode="auto">
            <a:xfrm>
              <a:off x="2805" y="1472"/>
              <a:ext cx="177" cy="214"/>
            </a:xfrm>
            <a:custGeom>
              <a:avLst/>
              <a:gdLst>
                <a:gd name="T0" fmla="*/ 515 w 533"/>
                <a:gd name="T1" fmla="*/ 9 h 643"/>
                <a:gd name="T2" fmla="*/ 508 w 533"/>
                <a:gd name="T3" fmla="*/ 46 h 643"/>
                <a:gd name="T4" fmla="*/ 494 w 533"/>
                <a:gd name="T5" fmla="*/ 81 h 643"/>
                <a:gd name="T6" fmla="*/ 477 w 533"/>
                <a:gd name="T7" fmla="*/ 114 h 643"/>
                <a:gd name="T8" fmla="*/ 458 w 533"/>
                <a:gd name="T9" fmla="*/ 147 h 643"/>
                <a:gd name="T10" fmla="*/ 407 w 533"/>
                <a:gd name="T11" fmla="*/ 215 h 643"/>
                <a:gd name="T12" fmla="*/ 353 w 533"/>
                <a:gd name="T13" fmla="*/ 278 h 643"/>
                <a:gd name="T14" fmla="*/ 304 w 533"/>
                <a:gd name="T15" fmla="*/ 334 h 643"/>
                <a:gd name="T16" fmla="*/ 255 w 533"/>
                <a:gd name="T17" fmla="*/ 392 h 643"/>
                <a:gd name="T18" fmla="*/ 174 w 533"/>
                <a:gd name="T19" fmla="*/ 487 h 643"/>
                <a:gd name="T20" fmla="*/ 144 w 533"/>
                <a:gd name="T21" fmla="*/ 518 h 643"/>
                <a:gd name="T22" fmla="*/ 80 w 533"/>
                <a:gd name="T23" fmla="*/ 578 h 643"/>
                <a:gd name="T24" fmla="*/ 43 w 533"/>
                <a:gd name="T25" fmla="*/ 605 h 643"/>
                <a:gd name="T26" fmla="*/ 4 w 533"/>
                <a:gd name="T27" fmla="*/ 627 h 643"/>
                <a:gd name="T28" fmla="*/ 1 w 533"/>
                <a:gd name="T29" fmla="*/ 629 h 643"/>
                <a:gd name="T30" fmla="*/ 0 w 533"/>
                <a:gd name="T31" fmla="*/ 635 h 643"/>
                <a:gd name="T32" fmla="*/ 4 w 533"/>
                <a:gd name="T33" fmla="*/ 641 h 643"/>
                <a:gd name="T34" fmla="*/ 10 w 533"/>
                <a:gd name="T35" fmla="*/ 643 h 643"/>
                <a:gd name="T36" fmla="*/ 13 w 533"/>
                <a:gd name="T37" fmla="*/ 642 h 643"/>
                <a:gd name="T38" fmla="*/ 49 w 533"/>
                <a:gd name="T39" fmla="*/ 623 h 643"/>
                <a:gd name="T40" fmla="*/ 81 w 533"/>
                <a:gd name="T41" fmla="*/ 599 h 643"/>
                <a:gd name="T42" fmla="*/ 140 w 533"/>
                <a:gd name="T43" fmla="*/ 546 h 643"/>
                <a:gd name="T44" fmla="*/ 171 w 533"/>
                <a:gd name="T45" fmla="*/ 515 h 643"/>
                <a:gd name="T46" fmla="*/ 229 w 533"/>
                <a:gd name="T47" fmla="*/ 451 h 643"/>
                <a:gd name="T48" fmla="*/ 257 w 533"/>
                <a:gd name="T49" fmla="*/ 417 h 643"/>
                <a:gd name="T50" fmla="*/ 356 w 533"/>
                <a:gd name="T51" fmla="*/ 302 h 643"/>
                <a:gd name="T52" fmla="*/ 412 w 533"/>
                <a:gd name="T53" fmla="*/ 237 h 643"/>
                <a:gd name="T54" fmla="*/ 463 w 533"/>
                <a:gd name="T55" fmla="*/ 167 h 643"/>
                <a:gd name="T56" fmla="*/ 489 w 533"/>
                <a:gd name="T57" fmla="*/ 132 h 643"/>
                <a:gd name="T58" fmla="*/ 509 w 533"/>
                <a:gd name="T59" fmla="*/ 93 h 643"/>
                <a:gd name="T60" fmla="*/ 524 w 533"/>
                <a:gd name="T61" fmla="*/ 52 h 643"/>
                <a:gd name="T62" fmla="*/ 533 w 533"/>
                <a:gd name="T63" fmla="*/ 9 h 643"/>
                <a:gd name="T64" fmla="*/ 533 w 533"/>
                <a:gd name="T65" fmla="*/ 6 h 643"/>
                <a:gd name="T66" fmla="*/ 528 w 533"/>
                <a:gd name="T67" fmla="*/ 2 h 643"/>
                <a:gd name="T68" fmla="*/ 521 w 533"/>
                <a:gd name="T69" fmla="*/ 2 h 643"/>
                <a:gd name="T70" fmla="*/ 517 w 533"/>
                <a:gd name="T71" fmla="*/ 6 h 643"/>
                <a:gd name="T72" fmla="*/ 515 w 533"/>
                <a:gd name="T73" fmla="*/ 9 h 6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533" h="643">
                  <a:moveTo>
                    <a:pt x="515" y="9"/>
                  </a:moveTo>
                  <a:lnTo>
                    <a:pt x="515" y="9"/>
                  </a:lnTo>
                  <a:lnTo>
                    <a:pt x="512" y="28"/>
                  </a:lnTo>
                  <a:lnTo>
                    <a:pt x="508" y="46"/>
                  </a:lnTo>
                  <a:lnTo>
                    <a:pt x="502" y="64"/>
                  </a:lnTo>
                  <a:lnTo>
                    <a:pt x="494" y="81"/>
                  </a:lnTo>
                  <a:lnTo>
                    <a:pt x="487" y="98"/>
                  </a:lnTo>
                  <a:lnTo>
                    <a:pt x="477" y="114"/>
                  </a:lnTo>
                  <a:lnTo>
                    <a:pt x="458" y="147"/>
                  </a:lnTo>
                  <a:lnTo>
                    <a:pt x="458" y="147"/>
                  </a:lnTo>
                  <a:lnTo>
                    <a:pt x="434" y="181"/>
                  </a:lnTo>
                  <a:lnTo>
                    <a:pt x="407" y="215"/>
                  </a:lnTo>
                  <a:lnTo>
                    <a:pt x="381" y="247"/>
                  </a:lnTo>
                  <a:lnTo>
                    <a:pt x="353" y="278"/>
                  </a:lnTo>
                  <a:lnTo>
                    <a:pt x="353" y="278"/>
                  </a:lnTo>
                  <a:lnTo>
                    <a:pt x="304" y="334"/>
                  </a:lnTo>
                  <a:lnTo>
                    <a:pt x="255" y="392"/>
                  </a:lnTo>
                  <a:lnTo>
                    <a:pt x="255" y="392"/>
                  </a:lnTo>
                  <a:lnTo>
                    <a:pt x="202" y="456"/>
                  </a:lnTo>
                  <a:lnTo>
                    <a:pt x="174" y="487"/>
                  </a:lnTo>
                  <a:lnTo>
                    <a:pt x="144" y="518"/>
                  </a:lnTo>
                  <a:lnTo>
                    <a:pt x="144" y="518"/>
                  </a:lnTo>
                  <a:lnTo>
                    <a:pt x="113" y="549"/>
                  </a:lnTo>
                  <a:lnTo>
                    <a:pt x="80" y="578"/>
                  </a:lnTo>
                  <a:lnTo>
                    <a:pt x="62" y="592"/>
                  </a:lnTo>
                  <a:lnTo>
                    <a:pt x="43" y="605"/>
                  </a:lnTo>
                  <a:lnTo>
                    <a:pt x="25" y="617"/>
                  </a:lnTo>
                  <a:lnTo>
                    <a:pt x="4" y="627"/>
                  </a:lnTo>
                  <a:lnTo>
                    <a:pt x="4" y="627"/>
                  </a:lnTo>
                  <a:lnTo>
                    <a:pt x="1" y="629"/>
                  </a:lnTo>
                  <a:lnTo>
                    <a:pt x="0" y="632"/>
                  </a:lnTo>
                  <a:lnTo>
                    <a:pt x="0" y="635"/>
                  </a:lnTo>
                  <a:lnTo>
                    <a:pt x="1" y="638"/>
                  </a:lnTo>
                  <a:lnTo>
                    <a:pt x="4" y="641"/>
                  </a:lnTo>
                  <a:lnTo>
                    <a:pt x="7" y="642"/>
                  </a:lnTo>
                  <a:lnTo>
                    <a:pt x="10" y="643"/>
                  </a:lnTo>
                  <a:lnTo>
                    <a:pt x="13" y="642"/>
                  </a:lnTo>
                  <a:lnTo>
                    <a:pt x="13" y="642"/>
                  </a:lnTo>
                  <a:lnTo>
                    <a:pt x="31" y="633"/>
                  </a:lnTo>
                  <a:lnTo>
                    <a:pt x="49" y="623"/>
                  </a:lnTo>
                  <a:lnTo>
                    <a:pt x="65" y="611"/>
                  </a:lnTo>
                  <a:lnTo>
                    <a:pt x="81" y="599"/>
                  </a:lnTo>
                  <a:lnTo>
                    <a:pt x="112" y="574"/>
                  </a:lnTo>
                  <a:lnTo>
                    <a:pt x="140" y="546"/>
                  </a:lnTo>
                  <a:lnTo>
                    <a:pt x="140" y="546"/>
                  </a:lnTo>
                  <a:lnTo>
                    <a:pt x="171" y="515"/>
                  </a:lnTo>
                  <a:lnTo>
                    <a:pt x="201" y="484"/>
                  </a:lnTo>
                  <a:lnTo>
                    <a:pt x="229" y="451"/>
                  </a:lnTo>
                  <a:lnTo>
                    <a:pt x="257" y="417"/>
                  </a:lnTo>
                  <a:lnTo>
                    <a:pt x="257" y="417"/>
                  </a:lnTo>
                  <a:lnTo>
                    <a:pt x="305" y="360"/>
                  </a:lnTo>
                  <a:lnTo>
                    <a:pt x="356" y="302"/>
                  </a:lnTo>
                  <a:lnTo>
                    <a:pt x="356" y="302"/>
                  </a:lnTo>
                  <a:lnTo>
                    <a:pt x="412" y="237"/>
                  </a:lnTo>
                  <a:lnTo>
                    <a:pt x="438" y="203"/>
                  </a:lnTo>
                  <a:lnTo>
                    <a:pt x="463" y="167"/>
                  </a:lnTo>
                  <a:lnTo>
                    <a:pt x="463" y="167"/>
                  </a:lnTo>
                  <a:lnTo>
                    <a:pt x="489" y="132"/>
                  </a:lnTo>
                  <a:lnTo>
                    <a:pt x="499" y="113"/>
                  </a:lnTo>
                  <a:lnTo>
                    <a:pt x="509" y="93"/>
                  </a:lnTo>
                  <a:lnTo>
                    <a:pt x="518" y="73"/>
                  </a:lnTo>
                  <a:lnTo>
                    <a:pt x="524" y="52"/>
                  </a:lnTo>
                  <a:lnTo>
                    <a:pt x="530" y="31"/>
                  </a:lnTo>
                  <a:lnTo>
                    <a:pt x="533" y="9"/>
                  </a:lnTo>
                  <a:lnTo>
                    <a:pt x="533" y="9"/>
                  </a:lnTo>
                  <a:lnTo>
                    <a:pt x="533" y="6"/>
                  </a:lnTo>
                  <a:lnTo>
                    <a:pt x="531" y="3"/>
                  </a:lnTo>
                  <a:lnTo>
                    <a:pt x="528" y="2"/>
                  </a:lnTo>
                  <a:lnTo>
                    <a:pt x="525" y="0"/>
                  </a:lnTo>
                  <a:lnTo>
                    <a:pt x="521" y="2"/>
                  </a:lnTo>
                  <a:lnTo>
                    <a:pt x="518" y="3"/>
                  </a:lnTo>
                  <a:lnTo>
                    <a:pt x="517" y="6"/>
                  </a:lnTo>
                  <a:lnTo>
                    <a:pt x="515" y="9"/>
                  </a:lnTo>
                  <a:lnTo>
                    <a:pt x="515" y="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76" name="Freeform 73">
              <a:extLst>
                <a:ext uri="{FF2B5EF4-FFF2-40B4-BE49-F238E27FC236}">
                  <a16:creationId xmlns:a16="http://schemas.microsoft.com/office/drawing/2014/main" id="{35F5368E-454D-37E0-8A45-CF51D9E06305}"/>
                </a:ext>
              </a:extLst>
            </p:cNvPr>
            <p:cNvSpPr>
              <a:spLocks/>
            </p:cNvSpPr>
            <p:nvPr/>
          </p:nvSpPr>
          <p:spPr bwMode="auto">
            <a:xfrm>
              <a:off x="2345" y="1479"/>
              <a:ext cx="278" cy="214"/>
            </a:xfrm>
            <a:custGeom>
              <a:avLst/>
              <a:gdLst>
                <a:gd name="T0" fmla="*/ 30 w 833"/>
                <a:gd name="T1" fmla="*/ 43 h 643"/>
                <a:gd name="T2" fmla="*/ 161 w 833"/>
                <a:gd name="T3" fmla="*/ 192 h 643"/>
                <a:gd name="T4" fmla="*/ 306 w 833"/>
                <a:gd name="T5" fmla="*/ 380 h 643"/>
                <a:gd name="T6" fmla="*/ 402 w 833"/>
                <a:gd name="T7" fmla="*/ 506 h 643"/>
                <a:gd name="T8" fmla="*/ 517 w 833"/>
                <a:gd name="T9" fmla="*/ 640 h 643"/>
                <a:gd name="T10" fmla="*/ 526 w 833"/>
                <a:gd name="T11" fmla="*/ 643 h 643"/>
                <a:gd name="T12" fmla="*/ 567 w 833"/>
                <a:gd name="T13" fmla="*/ 633 h 643"/>
                <a:gd name="T14" fmla="*/ 567 w 833"/>
                <a:gd name="T15" fmla="*/ 633 h 643"/>
                <a:gd name="T16" fmla="*/ 574 w 833"/>
                <a:gd name="T17" fmla="*/ 633 h 643"/>
                <a:gd name="T18" fmla="*/ 605 w 833"/>
                <a:gd name="T19" fmla="*/ 630 h 643"/>
                <a:gd name="T20" fmla="*/ 659 w 833"/>
                <a:gd name="T21" fmla="*/ 617 h 643"/>
                <a:gd name="T22" fmla="*/ 728 w 833"/>
                <a:gd name="T23" fmla="*/ 588 h 643"/>
                <a:gd name="T24" fmla="*/ 761 w 833"/>
                <a:gd name="T25" fmla="*/ 569 h 643"/>
                <a:gd name="T26" fmla="*/ 799 w 833"/>
                <a:gd name="T27" fmla="*/ 538 h 643"/>
                <a:gd name="T28" fmla="*/ 817 w 833"/>
                <a:gd name="T29" fmla="*/ 513 h 643"/>
                <a:gd name="T30" fmla="*/ 828 w 833"/>
                <a:gd name="T31" fmla="*/ 469 h 643"/>
                <a:gd name="T32" fmla="*/ 833 w 833"/>
                <a:gd name="T33" fmla="*/ 430 h 643"/>
                <a:gd name="T34" fmla="*/ 828 w 833"/>
                <a:gd name="T35" fmla="*/ 350 h 643"/>
                <a:gd name="T36" fmla="*/ 817 w 833"/>
                <a:gd name="T37" fmla="*/ 270 h 643"/>
                <a:gd name="T38" fmla="*/ 796 w 833"/>
                <a:gd name="T39" fmla="*/ 148 h 643"/>
                <a:gd name="T40" fmla="*/ 793 w 833"/>
                <a:gd name="T41" fmla="*/ 142 h 643"/>
                <a:gd name="T42" fmla="*/ 783 w 833"/>
                <a:gd name="T43" fmla="*/ 140 h 643"/>
                <a:gd name="T44" fmla="*/ 778 w 833"/>
                <a:gd name="T45" fmla="*/ 148 h 643"/>
                <a:gd name="T46" fmla="*/ 790 w 833"/>
                <a:gd name="T47" fmla="*/ 222 h 643"/>
                <a:gd name="T48" fmla="*/ 814 w 833"/>
                <a:gd name="T49" fmla="*/ 370 h 643"/>
                <a:gd name="T50" fmla="*/ 814 w 833"/>
                <a:gd name="T51" fmla="*/ 444 h 643"/>
                <a:gd name="T52" fmla="*/ 806 w 833"/>
                <a:gd name="T53" fmla="*/ 491 h 643"/>
                <a:gd name="T54" fmla="*/ 793 w 833"/>
                <a:gd name="T55" fmla="*/ 517 h 643"/>
                <a:gd name="T56" fmla="*/ 763 w 833"/>
                <a:gd name="T57" fmla="*/ 546 h 643"/>
                <a:gd name="T58" fmla="*/ 732 w 833"/>
                <a:gd name="T59" fmla="*/ 566 h 643"/>
                <a:gd name="T60" fmla="*/ 665 w 833"/>
                <a:gd name="T61" fmla="*/ 596 h 643"/>
                <a:gd name="T62" fmla="*/ 611 w 833"/>
                <a:gd name="T63" fmla="*/ 611 h 643"/>
                <a:gd name="T64" fmla="*/ 577 w 833"/>
                <a:gd name="T65" fmla="*/ 615 h 643"/>
                <a:gd name="T66" fmla="*/ 563 w 833"/>
                <a:gd name="T67" fmla="*/ 615 h 643"/>
                <a:gd name="T68" fmla="*/ 521 w 833"/>
                <a:gd name="T69" fmla="*/ 625 h 643"/>
                <a:gd name="T70" fmla="*/ 530 w 833"/>
                <a:gd name="T71" fmla="*/ 628 h 643"/>
                <a:gd name="T72" fmla="*/ 378 w 833"/>
                <a:gd name="T73" fmla="*/ 445 h 643"/>
                <a:gd name="T74" fmla="*/ 233 w 833"/>
                <a:gd name="T75" fmla="*/ 256 h 643"/>
                <a:gd name="T76" fmla="*/ 134 w 833"/>
                <a:gd name="T77" fmla="*/ 133 h 643"/>
                <a:gd name="T78" fmla="*/ 46 w 833"/>
                <a:gd name="T79" fmla="*/ 34 h 643"/>
                <a:gd name="T80" fmla="*/ 12 w 833"/>
                <a:gd name="T81" fmla="*/ 1 h 643"/>
                <a:gd name="T82" fmla="*/ 3 w 833"/>
                <a:gd name="T83" fmla="*/ 3 h 643"/>
                <a:gd name="T84" fmla="*/ 0 w 833"/>
                <a:gd name="T85" fmla="*/ 12 h 6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833" h="643">
                  <a:moveTo>
                    <a:pt x="1" y="15"/>
                  </a:moveTo>
                  <a:lnTo>
                    <a:pt x="1" y="15"/>
                  </a:lnTo>
                  <a:lnTo>
                    <a:pt x="30" y="43"/>
                  </a:lnTo>
                  <a:lnTo>
                    <a:pt x="58" y="72"/>
                  </a:lnTo>
                  <a:lnTo>
                    <a:pt x="109" y="131"/>
                  </a:lnTo>
                  <a:lnTo>
                    <a:pt x="161" y="192"/>
                  </a:lnTo>
                  <a:lnTo>
                    <a:pt x="210" y="254"/>
                  </a:lnTo>
                  <a:lnTo>
                    <a:pt x="210" y="254"/>
                  </a:lnTo>
                  <a:lnTo>
                    <a:pt x="306" y="380"/>
                  </a:lnTo>
                  <a:lnTo>
                    <a:pt x="353" y="442"/>
                  </a:lnTo>
                  <a:lnTo>
                    <a:pt x="402" y="506"/>
                  </a:lnTo>
                  <a:lnTo>
                    <a:pt x="402" y="506"/>
                  </a:lnTo>
                  <a:lnTo>
                    <a:pt x="459" y="574"/>
                  </a:lnTo>
                  <a:lnTo>
                    <a:pt x="487" y="608"/>
                  </a:lnTo>
                  <a:lnTo>
                    <a:pt x="517" y="640"/>
                  </a:lnTo>
                  <a:lnTo>
                    <a:pt x="517" y="640"/>
                  </a:lnTo>
                  <a:lnTo>
                    <a:pt x="521" y="643"/>
                  </a:lnTo>
                  <a:lnTo>
                    <a:pt x="526" y="643"/>
                  </a:lnTo>
                  <a:lnTo>
                    <a:pt x="526" y="643"/>
                  </a:lnTo>
                  <a:lnTo>
                    <a:pt x="546" y="637"/>
                  </a:lnTo>
                  <a:lnTo>
                    <a:pt x="567" y="633"/>
                  </a:lnTo>
                  <a:lnTo>
                    <a:pt x="567" y="633"/>
                  </a:lnTo>
                  <a:lnTo>
                    <a:pt x="567" y="633"/>
                  </a:lnTo>
                  <a:lnTo>
                    <a:pt x="567" y="633"/>
                  </a:lnTo>
                  <a:lnTo>
                    <a:pt x="567" y="633"/>
                  </a:lnTo>
                  <a:lnTo>
                    <a:pt x="574" y="633"/>
                  </a:lnTo>
                  <a:lnTo>
                    <a:pt x="574" y="633"/>
                  </a:lnTo>
                  <a:lnTo>
                    <a:pt x="589" y="631"/>
                  </a:lnTo>
                  <a:lnTo>
                    <a:pt x="589" y="631"/>
                  </a:lnTo>
                  <a:lnTo>
                    <a:pt x="605" y="630"/>
                  </a:lnTo>
                  <a:lnTo>
                    <a:pt x="622" y="627"/>
                  </a:lnTo>
                  <a:lnTo>
                    <a:pt x="622" y="627"/>
                  </a:lnTo>
                  <a:lnTo>
                    <a:pt x="659" y="617"/>
                  </a:lnTo>
                  <a:lnTo>
                    <a:pt x="694" y="605"/>
                  </a:lnTo>
                  <a:lnTo>
                    <a:pt x="712" y="597"/>
                  </a:lnTo>
                  <a:lnTo>
                    <a:pt x="728" y="588"/>
                  </a:lnTo>
                  <a:lnTo>
                    <a:pt x="744" y="580"/>
                  </a:lnTo>
                  <a:lnTo>
                    <a:pt x="761" y="569"/>
                  </a:lnTo>
                  <a:lnTo>
                    <a:pt x="761" y="569"/>
                  </a:lnTo>
                  <a:lnTo>
                    <a:pt x="774" y="560"/>
                  </a:lnTo>
                  <a:lnTo>
                    <a:pt x="787" y="550"/>
                  </a:lnTo>
                  <a:lnTo>
                    <a:pt x="799" y="538"/>
                  </a:lnTo>
                  <a:lnTo>
                    <a:pt x="808" y="526"/>
                  </a:lnTo>
                  <a:lnTo>
                    <a:pt x="808" y="526"/>
                  </a:lnTo>
                  <a:lnTo>
                    <a:pt x="817" y="513"/>
                  </a:lnTo>
                  <a:lnTo>
                    <a:pt x="823" y="498"/>
                  </a:lnTo>
                  <a:lnTo>
                    <a:pt x="825" y="483"/>
                  </a:lnTo>
                  <a:lnTo>
                    <a:pt x="828" y="469"/>
                  </a:lnTo>
                  <a:lnTo>
                    <a:pt x="828" y="469"/>
                  </a:lnTo>
                  <a:lnTo>
                    <a:pt x="831" y="449"/>
                  </a:lnTo>
                  <a:lnTo>
                    <a:pt x="833" y="430"/>
                  </a:lnTo>
                  <a:lnTo>
                    <a:pt x="833" y="410"/>
                  </a:lnTo>
                  <a:lnTo>
                    <a:pt x="831" y="390"/>
                  </a:lnTo>
                  <a:lnTo>
                    <a:pt x="828" y="350"/>
                  </a:lnTo>
                  <a:lnTo>
                    <a:pt x="824" y="310"/>
                  </a:lnTo>
                  <a:lnTo>
                    <a:pt x="824" y="310"/>
                  </a:lnTo>
                  <a:lnTo>
                    <a:pt x="817" y="270"/>
                  </a:lnTo>
                  <a:lnTo>
                    <a:pt x="809" y="229"/>
                  </a:lnTo>
                  <a:lnTo>
                    <a:pt x="802" y="189"/>
                  </a:lnTo>
                  <a:lnTo>
                    <a:pt x="796" y="148"/>
                  </a:lnTo>
                  <a:lnTo>
                    <a:pt x="796" y="148"/>
                  </a:lnTo>
                  <a:lnTo>
                    <a:pt x="794" y="145"/>
                  </a:lnTo>
                  <a:lnTo>
                    <a:pt x="793" y="142"/>
                  </a:lnTo>
                  <a:lnTo>
                    <a:pt x="790" y="140"/>
                  </a:lnTo>
                  <a:lnTo>
                    <a:pt x="786" y="139"/>
                  </a:lnTo>
                  <a:lnTo>
                    <a:pt x="783" y="140"/>
                  </a:lnTo>
                  <a:lnTo>
                    <a:pt x="780" y="142"/>
                  </a:lnTo>
                  <a:lnTo>
                    <a:pt x="778" y="145"/>
                  </a:lnTo>
                  <a:lnTo>
                    <a:pt x="778" y="148"/>
                  </a:lnTo>
                  <a:lnTo>
                    <a:pt x="778" y="148"/>
                  </a:lnTo>
                  <a:lnTo>
                    <a:pt x="784" y="185"/>
                  </a:lnTo>
                  <a:lnTo>
                    <a:pt x="790" y="222"/>
                  </a:lnTo>
                  <a:lnTo>
                    <a:pt x="803" y="296"/>
                  </a:lnTo>
                  <a:lnTo>
                    <a:pt x="809" y="333"/>
                  </a:lnTo>
                  <a:lnTo>
                    <a:pt x="814" y="370"/>
                  </a:lnTo>
                  <a:lnTo>
                    <a:pt x="815" y="407"/>
                  </a:lnTo>
                  <a:lnTo>
                    <a:pt x="814" y="444"/>
                  </a:lnTo>
                  <a:lnTo>
                    <a:pt x="814" y="444"/>
                  </a:lnTo>
                  <a:lnTo>
                    <a:pt x="812" y="460"/>
                  </a:lnTo>
                  <a:lnTo>
                    <a:pt x="809" y="475"/>
                  </a:lnTo>
                  <a:lnTo>
                    <a:pt x="806" y="491"/>
                  </a:lnTo>
                  <a:lnTo>
                    <a:pt x="800" y="504"/>
                  </a:lnTo>
                  <a:lnTo>
                    <a:pt x="800" y="504"/>
                  </a:lnTo>
                  <a:lnTo>
                    <a:pt x="793" y="517"/>
                  </a:lnTo>
                  <a:lnTo>
                    <a:pt x="784" y="528"/>
                  </a:lnTo>
                  <a:lnTo>
                    <a:pt x="774" y="537"/>
                  </a:lnTo>
                  <a:lnTo>
                    <a:pt x="763" y="546"/>
                  </a:lnTo>
                  <a:lnTo>
                    <a:pt x="763" y="546"/>
                  </a:lnTo>
                  <a:lnTo>
                    <a:pt x="749" y="556"/>
                  </a:lnTo>
                  <a:lnTo>
                    <a:pt x="732" y="566"/>
                  </a:lnTo>
                  <a:lnTo>
                    <a:pt x="716" y="575"/>
                  </a:lnTo>
                  <a:lnTo>
                    <a:pt x="700" y="583"/>
                  </a:lnTo>
                  <a:lnTo>
                    <a:pt x="665" y="596"/>
                  </a:lnTo>
                  <a:lnTo>
                    <a:pt x="629" y="606"/>
                  </a:lnTo>
                  <a:lnTo>
                    <a:pt x="629" y="606"/>
                  </a:lnTo>
                  <a:lnTo>
                    <a:pt x="611" y="611"/>
                  </a:lnTo>
                  <a:lnTo>
                    <a:pt x="594" y="614"/>
                  </a:lnTo>
                  <a:lnTo>
                    <a:pt x="594" y="614"/>
                  </a:lnTo>
                  <a:lnTo>
                    <a:pt x="577" y="615"/>
                  </a:lnTo>
                  <a:lnTo>
                    <a:pt x="577" y="615"/>
                  </a:lnTo>
                  <a:lnTo>
                    <a:pt x="570" y="615"/>
                  </a:lnTo>
                  <a:lnTo>
                    <a:pt x="563" y="615"/>
                  </a:lnTo>
                  <a:lnTo>
                    <a:pt x="563" y="615"/>
                  </a:lnTo>
                  <a:lnTo>
                    <a:pt x="542" y="620"/>
                  </a:lnTo>
                  <a:lnTo>
                    <a:pt x="521" y="625"/>
                  </a:lnTo>
                  <a:lnTo>
                    <a:pt x="521" y="625"/>
                  </a:lnTo>
                  <a:lnTo>
                    <a:pt x="530" y="628"/>
                  </a:lnTo>
                  <a:lnTo>
                    <a:pt x="530" y="628"/>
                  </a:lnTo>
                  <a:lnTo>
                    <a:pt x="477" y="569"/>
                  </a:lnTo>
                  <a:lnTo>
                    <a:pt x="427" y="507"/>
                  </a:lnTo>
                  <a:lnTo>
                    <a:pt x="378" y="445"/>
                  </a:lnTo>
                  <a:lnTo>
                    <a:pt x="329" y="381"/>
                  </a:lnTo>
                  <a:lnTo>
                    <a:pt x="329" y="381"/>
                  </a:lnTo>
                  <a:lnTo>
                    <a:pt x="233" y="256"/>
                  </a:lnTo>
                  <a:lnTo>
                    <a:pt x="185" y="194"/>
                  </a:lnTo>
                  <a:lnTo>
                    <a:pt x="134" y="133"/>
                  </a:lnTo>
                  <a:lnTo>
                    <a:pt x="134" y="133"/>
                  </a:lnTo>
                  <a:lnTo>
                    <a:pt x="106" y="99"/>
                  </a:lnTo>
                  <a:lnTo>
                    <a:pt x="77" y="66"/>
                  </a:lnTo>
                  <a:lnTo>
                    <a:pt x="46" y="34"/>
                  </a:lnTo>
                  <a:lnTo>
                    <a:pt x="15" y="3"/>
                  </a:lnTo>
                  <a:lnTo>
                    <a:pt x="15" y="3"/>
                  </a:lnTo>
                  <a:lnTo>
                    <a:pt x="12" y="1"/>
                  </a:lnTo>
                  <a:lnTo>
                    <a:pt x="9" y="0"/>
                  </a:lnTo>
                  <a:lnTo>
                    <a:pt x="4" y="1"/>
                  </a:lnTo>
                  <a:lnTo>
                    <a:pt x="3" y="3"/>
                  </a:lnTo>
                  <a:lnTo>
                    <a:pt x="0" y="6"/>
                  </a:lnTo>
                  <a:lnTo>
                    <a:pt x="0" y="9"/>
                  </a:lnTo>
                  <a:lnTo>
                    <a:pt x="0" y="12"/>
                  </a:lnTo>
                  <a:lnTo>
                    <a:pt x="1" y="15"/>
                  </a:lnTo>
                  <a:lnTo>
                    <a:pt x="1" y="1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77" name="Freeform 74">
              <a:extLst>
                <a:ext uri="{FF2B5EF4-FFF2-40B4-BE49-F238E27FC236}">
                  <a16:creationId xmlns:a16="http://schemas.microsoft.com/office/drawing/2014/main" id="{997D0770-FF41-7F08-A81F-768BEBDBFA73}"/>
                </a:ext>
              </a:extLst>
            </p:cNvPr>
            <p:cNvSpPr>
              <a:spLocks/>
            </p:cNvSpPr>
            <p:nvPr/>
          </p:nvSpPr>
          <p:spPr bwMode="auto">
            <a:xfrm>
              <a:off x="2208" y="1690"/>
              <a:ext cx="9" cy="31"/>
            </a:xfrm>
            <a:custGeom>
              <a:avLst/>
              <a:gdLst>
                <a:gd name="T0" fmla="*/ 12 w 28"/>
                <a:gd name="T1" fmla="*/ 8 h 92"/>
                <a:gd name="T2" fmla="*/ 12 w 28"/>
                <a:gd name="T3" fmla="*/ 8 h 92"/>
                <a:gd name="T4" fmla="*/ 4 w 28"/>
                <a:gd name="T5" fmla="*/ 45 h 92"/>
                <a:gd name="T6" fmla="*/ 3 w 28"/>
                <a:gd name="T7" fmla="*/ 64 h 92"/>
                <a:gd name="T8" fmla="*/ 0 w 28"/>
                <a:gd name="T9" fmla="*/ 83 h 92"/>
                <a:gd name="T10" fmla="*/ 0 w 28"/>
                <a:gd name="T11" fmla="*/ 83 h 92"/>
                <a:gd name="T12" fmla="*/ 1 w 28"/>
                <a:gd name="T13" fmla="*/ 88 h 92"/>
                <a:gd name="T14" fmla="*/ 3 w 28"/>
                <a:gd name="T15" fmla="*/ 91 h 92"/>
                <a:gd name="T16" fmla="*/ 6 w 28"/>
                <a:gd name="T17" fmla="*/ 92 h 92"/>
                <a:gd name="T18" fmla="*/ 9 w 28"/>
                <a:gd name="T19" fmla="*/ 92 h 92"/>
                <a:gd name="T20" fmla="*/ 9 w 28"/>
                <a:gd name="T21" fmla="*/ 92 h 92"/>
                <a:gd name="T22" fmla="*/ 13 w 28"/>
                <a:gd name="T23" fmla="*/ 92 h 92"/>
                <a:gd name="T24" fmla="*/ 16 w 28"/>
                <a:gd name="T25" fmla="*/ 91 h 92"/>
                <a:gd name="T26" fmla="*/ 18 w 28"/>
                <a:gd name="T27" fmla="*/ 88 h 92"/>
                <a:gd name="T28" fmla="*/ 18 w 28"/>
                <a:gd name="T29" fmla="*/ 83 h 92"/>
                <a:gd name="T30" fmla="*/ 18 w 28"/>
                <a:gd name="T31" fmla="*/ 83 h 92"/>
                <a:gd name="T32" fmla="*/ 21 w 28"/>
                <a:gd name="T33" fmla="*/ 65 h 92"/>
                <a:gd name="T34" fmla="*/ 22 w 28"/>
                <a:gd name="T35" fmla="*/ 48 h 92"/>
                <a:gd name="T36" fmla="*/ 28 w 28"/>
                <a:gd name="T37" fmla="*/ 12 h 92"/>
                <a:gd name="T38" fmla="*/ 28 w 28"/>
                <a:gd name="T39" fmla="*/ 12 h 92"/>
                <a:gd name="T40" fmla="*/ 28 w 28"/>
                <a:gd name="T41" fmla="*/ 8 h 92"/>
                <a:gd name="T42" fmla="*/ 28 w 28"/>
                <a:gd name="T43" fmla="*/ 5 h 92"/>
                <a:gd name="T44" fmla="*/ 25 w 28"/>
                <a:gd name="T45" fmla="*/ 2 h 92"/>
                <a:gd name="T46" fmla="*/ 22 w 28"/>
                <a:gd name="T47" fmla="*/ 0 h 92"/>
                <a:gd name="T48" fmla="*/ 22 w 28"/>
                <a:gd name="T49" fmla="*/ 0 h 92"/>
                <a:gd name="T50" fmla="*/ 19 w 28"/>
                <a:gd name="T51" fmla="*/ 0 h 92"/>
                <a:gd name="T52" fmla="*/ 16 w 28"/>
                <a:gd name="T53" fmla="*/ 2 h 92"/>
                <a:gd name="T54" fmla="*/ 13 w 28"/>
                <a:gd name="T55" fmla="*/ 3 h 92"/>
                <a:gd name="T56" fmla="*/ 12 w 28"/>
                <a:gd name="T57" fmla="*/ 8 h 92"/>
                <a:gd name="T58" fmla="*/ 12 w 28"/>
                <a:gd name="T59" fmla="*/ 8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28" h="92">
                  <a:moveTo>
                    <a:pt x="12" y="8"/>
                  </a:moveTo>
                  <a:lnTo>
                    <a:pt x="12" y="8"/>
                  </a:lnTo>
                  <a:lnTo>
                    <a:pt x="4" y="45"/>
                  </a:lnTo>
                  <a:lnTo>
                    <a:pt x="3" y="64"/>
                  </a:lnTo>
                  <a:lnTo>
                    <a:pt x="0" y="83"/>
                  </a:lnTo>
                  <a:lnTo>
                    <a:pt x="0" y="83"/>
                  </a:lnTo>
                  <a:lnTo>
                    <a:pt x="1" y="88"/>
                  </a:lnTo>
                  <a:lnTo>
                    <a:pt x="3" y="91"/>
                  </a:lnTo>
                  <a:lnTo>
                    <a:pt x="6" y="92"/>
                  </a:lnTo>
                  <a:lnTo>
                    <a:pt x="9" y="92"/>
                  </a:lnTo>
                  <a:lnTo>
                    <a:pt x="9" y="92"/>
                  </a:lnTo>
                  <a:lnTo>
                    <a:pt x="13" y="92"/>
                  </a:lnTo>
                  <a:lnTo>
                    <a:pt x="16" y="91"/>
                  </a:lnTo>
                  <a:lnTo>
                    <a:pt x="18" y="88"/>
                  </a:lnTo>
                  <a:lnTo>
                    <a:pt x="18" y="83"/>
                  </a:lnTo>
                  <a:lnTo>
                    <a:pt x="18" y="83"/>
                  </a:lnTo>
                  <a:lnTo>
                    <a:pt x="21" y="65"/>
                  </a:lnTo>
                  <a:lnTo>
                    <a:pt x="22" y="48"/>
                  </a:lnTo>
                  <a:lnTo>
                    <a:pt x="28" y="12"/>
                  </a:lnTo>
                  <a:lnTo>
                    <a:pt x="28" y="12"/>
                  </a:lnTo>
                  <a:lnTo>
                    <a:pt x="28" y="8"/>
                  </a:lnTo>
                  <a:lnTo>
                    <a:pt x="28" y="5"/>
                  </a:lnTo>
                  <a:lnTo>
                    <a:pt x="25" y="2"/>
                  </a:lnTo>
                  <a:lnTo>
                    <a:pt x="22" y="0"/>
                  </a:lnTo>
                  <a:lnTo>
                    <a:pt x="22" y="0"/>
                  </a:lnTo>
                  <a:lnTo>
                    <a:pt x="19" y="0"/>
                  </a:lnTo>
                  <a:lnTo>
                    <a:pt x="16" y="2"/>
                  </a:lnTo>
                  <a:lnTo>
                    <a:pt x="13" y="3"/>
                  </a:lnTo>
                  <a:lnTo>
                    <a:pt x="12" y="8"/>
                  </a:lnTo>
                  <a:lnTo>
                    <a:pt x="12" y="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78" name="Freeform 75">
              <a:extLst>
                <a:ext uri="{FF2B5EF4-FFF2-40B4-BE49-F238E27FC236}">
                  <a16:creationId xmlns:a16="http://schemas.microsoft.com/office/drawing/2014/main" id="{9ED3EF82-CF92-9E00-A53C-4CFA6F1BF4C4}"/>
                </a:ext>
              </a:extLst>
            </p:cNvPr>
            <p:cNvSpPr>
              <a:spLocks/>
            </p:cNvSpPr>
            <p:nvPr/>
          </p:nvSpPr>
          <p:spPr bwMode="auto">
            <a:xfrm>
              <a:off x="2943" y="2586"/>
              <a:ext cx="69" cy="30"/>
            </a:xfrm>
            <a:custGeom>
              <a:avLst/>
              <a:gdLst>
                <a:gd name="T0" fmla="*/ 12 w 205"/>
                <a:gd name="T1" fmla="*/ 90 h 90"/>
                <a:gd name="T2" fmla="*/ 12 w 205"/>
                <a:gd name="T3" fmla="*/ 90 h 90"/>
                <a:gd name="T4" fmla="*/ 61 w 205"/>
                <a:gd name="T5" fmla="*/ 75 h 90"/>
                <a:gd name="T6" fmla="*/ 109 w 205"/>
                <a:gd name="T7" fmla="*/ 59 h 90"/>
                <a:gd name="T8" fmla="*/ 133 w 205"/>
                <a:gd name="T9" fmla="*/ 50 h 90"/>
                <a:gd name="T10" fmla="*/ 155 w 205"/>
                <a:gd name="T11" fmla="*/ 39 h 90"/>
                <a:gd name="T12" fmla="*/ 179 w 205"/>
                <a:gd name="T13" fmla="*/ 28 h 90"/>
                <a:gd name="T14" fmla="*/ 201 w 205"/>
                <a:gd name="T15" fmla="*/ 16 h 90"/>
                <a:gd name="T16" fmla="*/ 201 w 205"/>
                <a:gd name="T17" fmla="*/ 16 h 90"/>
                <a:gd name="T18" fmla="*/ 204 w 205"/>
                <a:gd name="T19" fmla="*/ 13 h 90"/>
                <a:gd name="T20" fmla="*/ 205 w 205"/>
                <a:gd name="T21" fmla="*/ 10 h 90"/>
                <a:gd name="T22" fmla="*/ 205 w 205"/>
                <a:gd name="T23" fmla="*/ 7 h 90"/>
                <a:gd name="T24" fmla="*/ 204 w 205"/>
                <a:gd name="T25" fmla="*/ 4 h 90"/>
                <a:gd name="T26" fmla="*/ 203 w 205"/>
                <a:gd name="T27" fmla="*/ 1 h 90"/>
                <a:gd name="T28" fmla="*/ 200 w 205"/>
                <a:gd name="T29" fmla="*/ 0 h 90"/>
                <a:gd name="T30" fmla="*/ 195 w 205"/>
                <a:gd name="T31" fmla="*/ 0 h 90"/>
                <a:gd name="T32" fmla="*/ 192 w 205"/>
                <a:gd name="T33" fmla="*/ 0 h 90"/>
                <a:gd name="T34" fmla="*/ 192 w 205"/>
                <a:gd name="T35" fmla="*/ 0 h 90"/>
                <a:gd name="T36" fmla="*/ 171 w 205"/>
                <a:gd name="T37" fmla="*/ 13 h 90"/>
                <a:gd name="T38" fmla="*/ 149 w 205"/>
                <a:gd name="T39" fmla="*/ 23 h 90"/>
                <a:gd name="T40" fmla="*/ 126 w 205"/>
                <a:gd name="T41" fmla="*/ 34 h 90"/>
                <a:gd name="T42" fmla="*/ 104 w 205"/>
                <a:gd name="T43" fmla="*/ 42 h 90"/>
                <a:gd name="T44" fmla="*/ 104 w 205"/>
                <a:gd name="T45" fmla="*/ 42 h 90"/>
                <a:gd name="T46" fmla="*/ 55 w 205"/>
                <a:gd name="T47" fmla="*/ 59 h 90"/>
                <a:gd name="T48" fmla="*/ 8 w 205"/>
                <a:gd name="T49" fmla="*/ 72 h 90"/>
                <a:gd name="T50" fmla="*/ 8 w 205"/>
                <a:gd name="T51" fmla="*/ 72 h 90"/>
                <a:gd name="T52" fmla="*/ 3 w 205"/>
                <a:gd name="T53" fmla="*/ 73 h 90"/>
                <a:gd name="T54" fmla="*/ 2 w 205"/>
                <a:gd name="T55" fmla="*/ 76 h 90"/>
                <a:gd name="T56" fmla="*/ 0 w 205"/>
                <a:gd name="T57" fmla="*/ 79 h 90"/>
                <a:gd name="T58" fmla="*/ 2 w 205"/>
                <a:gd name="T59" fmla="*/ 84 h 90"/>
                <a:gd name="T60" fmla="*/ 3 w 205"/>
                <a:gd name="T61" fmla="*/ 87 h 90"/>
                <a:gd name="T62" fmla="*/ 5 w 205"/>
                <a:gd name="T63" fmla="*/ 88 h 90"/>
                <a:gd name="T64" fmla="*/ 8 w 205"/>
                <a:gd name="T65" fmla="*/ 90 h 90"/>
                <a:gd name="T66" fmla="*/ 12 w 205"/>
                <a:gd name="T67" fmla="*/ 90 h 90"/>
                <a:gd name="T68" fmla="*/ 12 w 205"/>
                <a:gd name="T69" fmla="*/ 90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205" h="90">
                  <a:moveTo>
                    <a:pt x="12" y="90"/>
                  </a:moveTo>
                  <a:lnTo>
                    <a:pt x="12" y="90"/>
                  </a:lnTo>
                  <a:lnTo>
                    <a:pt x="61" y="75"/>
                  </a:lnTo>
                  <a:lnTo>
                    <a:pt x="109" y="59"/>
                  </a:lnTo>
                  <a:lnTo>
                    <a:pt x="133" y="50"/>
                  </a:lnTo>
                  <a:lnTo>
                    <a:pt x="155" y="39"/>
                  </a:lnTo>
                  <a:lnTo>
                    <a:pt x="179" y="28"/>
                  </a:lnTo>
                  <a:lnTo>
                    <a:pt x="201" y="16"/>
                  </a:lnTo>
                  <a:lnTo>
                    <a:pt x="201" y="16"/>
                  </a:lnTo>
                  <a:lnTo>
                    <a:pt x="204" y="13"/>
                  </a:lnTo>
                  <a:lnTo>
                    <a:pt x="205" y="10"/>
                  </a:lnTo>
                  <a:lnTo>
                    <a:pt x="205" y="7"/>
                  </a:lnTo>
                  <a:lnTo>
                    <a:pt x="204" y="4"/>
                  </a:lnTo>
                  <a:lnTo>
                    <a:pt x="203" y="1"/>
                  </a:lnTo>
                  <a:lnTo>
                    <a:pt x="200" y="0"/>
                  </a:lnTo>
                  <a:lnTo>
                    <a:pt x="195" y="0"/>
                  </a:lnTo>
                  <a:lnTo>
                    <a:pt x="192" y="0"/>
                  </a:lnTo>
                  <a:lnTo>
                    <a:pt x="192" y="0"/>
                  </a:lnTo>
                  <a:lnTo>
                    <a:pt x="171" y="13"/>
                  </a:lnTo>
                  <a:lnTo>
                    <a:pt x="149" y="23"/>
                  </a:lnTo>
                  <a:lnTo>
                    <a:pt x="126" y="34"/>
                  </a:lnTo>
                  <a:lnTo>
                    <a:pt x="104" y="42"/>
                  </a:lnTo>
                  <a:lnTo>
                    <a:pt x="104" y="42"/>
                  </a:lnTo>
                  <a:lnTo>
                    <a:pt x="55" y="59"/>
                  </a:lnTo>
                  <a:lnTo>
                    <a:pt x="8" y="72"/>
                  </a:lnTo>
                  <a:lnTo>
                    <a:pt x="8" y="72"/>
                  </a:lnTo>
                  <a:lnTo>
                    <a:pt x="3" y="73"/>
                  </a:lnTo>
                  <a:lnTo>
                    <a:pt x="2" y="76"/>
                  </a:lnTo>
                  <a:lnTo>
                    <a:pt x="0" y="79"/>
                  </a:lnTo>
                  <a:lnTo>
                    <a:pt x="2" y="84"/>
                  </a:lnTo>
                  <a:lnTo>
                    <a:pt x="3" y="87"/>
                  </a:lnTo>
                  <a:lnTo>
                    <a:pt x="5" y="88"/>
                  </a:lnTo>
                  <a:lnTo>
                    <a:pt x="8" y="90"/>
                  </a:lnTo>
                  <a:lnTo>
                    <a:pt x="12" y="90"/>
                  </a:lnTo>
                  <a:lnTo>
                    <a:pt x="12" y="9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79" name="Freeform 76">
              <a:extLst>
                <a:ext uri="{FF2B5EF4-FFF2-40B4-BE49-F238E27FC236}">
                  <a16:creationId xmlns:a16="http://schemas.microsoft.com/office/drawing/2014/main" id="{3C380B63-4663-63DD-64FB-AD1B70AF8595}"/>
                </a:ext>
              </a:extLst>
            </p:cNvPr>
            <p:cNvSpPr>
              <a:spLocks/>
            </p:cNvSpPr>
            <p:nvPr/>
          </p:nvSpPr>
          <p:spPr bwMode="auto">
            <a:xfrm>
              <a:off x="2393" y="1474"/>
              <a:ext cx="726" cy="1116"/>
            </a:xfrm>
            <a:custGeom>
              <a:avLst/>
              <a:gdLst>
                <a:gd name="T0" fmla="*/ 1842 w 2178"/>
                <a:gd name="T1" fmla="*/ 85 h 3348"/>
                <a:gd name="T2" fmla="*/ 1938 w 2178"/>
                <a:gd name="T3" fmla="*/ 275 h 3348"/>
                <a:gd name="T4" fmla="*/ 2084 w 2178"/>
                <a:gd name="T5" fmla="*/ 476 h 3348"/>
                <a:gd name="T6" fmla="*/ 2156 w 2178"/>
                <a:gd name="T7" fmla="*/ 594 h 3348"/>
                <a:gd name="T8" fmla="*/ 2146 w 2178"/>
                <a:gd name="T9" fmla="*/ 693 h 3348"/>
                <a:gd name="T10" fmla="*/ 2010 w 2178"/>
                <a:gd name="T11" fmla="*/ 922 h 3348"/>
                <a:gd name="T12" fmla="*/ 1895 w 2178"/>
                <a:gd name="T13" fmla="*/ 1119 h 3348"/>
                <a:gd name="T14" fmla="*/ 1789 w 2178"/>
                <a:gd name="T15" fmla="*/ 1215 h 3348"/>
                <a:gd name="T16" fmla="*/ 1787 w 2178"/>
                <a:gd name="T17" fmla="*/ 1249 h 3348"/>
                <a:gd name="T18" fmla="*/ 1846 w 2178"/>
                <a:gd name="T19" fmla="*/ 1305 h 3348"/>
                <a:gd name="T20" fmla="*/ 1936 w 2178"/>
                <a:gd name="T21" fmla="*/ 1424 h 3348"/>
                <a:gd name="T22" fmla="*/ 2012 w 2178"/>
                <a:gd name="T23" fmla="*/ 1612 h 3348"/>
                <a:gd name="T24" fmla="*/ 2034 w 2178"/>
                <a:gd name="T25" fmla="*/ 1817 h 3348"/>
                <a:gd name="T26" fmla="*/ 2003 w 2178"/>
                <a:gd name="T27" fmla="*/ 1974 h 3348"/>
                <a:gd name="T28" fmla="*/ 1896 w 2178"/>
                <a:gd name="T29" fmla="*/ 2181 h 3348"/>
                <a:gd name="T30" fmla="*/ 1824 w 2178"/>
                <a:gd name="T31" fmla="*/ 2333 h 3348"/>
                <a:gd name="T32" fmla="*/ 1790 w 2178"/>
                <a:gd name="T33" fmla="*/ 2496 h 3348"/>
                <a:gd name="T34" fmla="*/ 1797 w 2178"/>
                <a:gd name="T35" fmla="*/ 2736 h 3348"/>
                <a:gd name="T36" fmla="*/ 1864 w 2178"/>
                <a:gd name="T37" fmla="*/ 3067 h 3348"/>
                <a:gd name="T38" fmla="*/ 1926 w 2178"/>
                <a:gd name="T39" fmla="*/ 3332 h 3348"/>
                <a:gd name="T40" fmla="*/ 1879 w 2178"/>
                <a:gd name="T41" fmla="*/ 3296 h 3348"/>
                <a:gd name="T42" fmla="*/ 1735 w 2178"/>
                <a:gd name="T43" fmla="*/ 3230 h 3348"/>
                <a:gd name="T44" fmla="*/ 1391 w 2178"/>
                <a:gd name="T45" fmla="*/ 3141 h 3348"/>
                <a:gd name="T46" fmla="*/ 1052 w 2178"/>
                <a:gd name="T47" fmla="*/ 3092 h 3348"/>
                <a:gd name="T48" fmla="*/ 657 w 2178"/>
                <a:gd name="T49" fmla="*/ 3073 h 3348"/>
                <a:gd name="T50" fmla="*/ 358 w 2178"/>
                <a:gd name="T51" fmla="*/ 3119 h 3348"/>
                <a:gd name="T52" fmla="*/ 222 w 2178"/>
                <a:gd name="T53" fmla="*/ 3178 h 3348"/>
                <a:gd name="T54" fmla="*/ 53 w 2178"/>
                <a:gd name="T55" fmla="*/ 3278 h 3348"/>
                <a:gd name="T56" fmla="*/ 0 w 2178"/>
                <a:gd name="T57" fmla="*/ 3338 h 3348"/>
                <a:gd name="T58" fmla="*/ 17 w 2178"/>
                <a:gd name="T59" fmla="*/ 3343 h 3348"/>
                <a:gd name="T60" fmla="*/ 65 w 2178"/>
                <a:gd name="T61" fmla="*/ 3292 h 3348"/>
                <a:gd name="T62" fmla="*/ 302 w 2178"/>
                <a:gd name="T63" fmla="*/ 3159 h 3348"/>
                <a:gd name="T64" fmla="*/ 460 w 2178"/>
                <a:gd name="T65" fmla="*/ 3110 h 3348"/>
                <a:gd name="T66" fmla="*/ 790 w 2178"/>
                <a:gd name="T67" fmla="*/ 3094 h 3348"/>
                <a:gd name="T68" fmla="*/ 1177 w 2178"/>
                <a:gd name="T69" fmla="*/ 3123 h 3348"/>
                <a:gd name="T70" fmla="*/ 1501 w 2178"/>
                <a:gd name="T71" fmla="*/ 3185 h 3348"/>
                <a:gd name="T72" fmla="*/ 1799 w 2178"/>
                <a:gd name="T73" fmla="*/ 3272 h 3348"/>
                <a:gd name="T74" fmla="*/ 1898 w 2178"/>
                <a:gd name="T75" fmla="*/ 3332 h 3348"/>
                <a:gd name="T76" fmla="*/ 1944 w 2178"/>
                <a:gd name="T77" fmla="*/ 3332 h 3348"/>
                <a:gd name="T78" fmla="*/ 1893 w 2178"/>
                <a:gd name="T79" fmla="*/ 3102 h 3348"/>
                <a:gd name="T80" fmla="*/ 1825 w 2178"/>
                <a:gd name="T81" fmla="*/ 2801 h 3348"/>
                <a:gd name="T82" fmla="*/ 1809 w 2178"/>
                <a:gd name="T83" fmla="*/ 2493 h 3348"/>
                <a:gd name="T84" fmla="*/ 1849 w 2178"/>
                <a:gd name="T85" fmla="*/ 2316 h 3348"/>
                <a:gd name="T86" fmla="*/ 1930 w 2178"/>
                <a:gd name="T87" fmla="*/ 2160 h 3348"/>
                <a:gd name="T88" fmla="*/ 2028 w 2178"/>
                <a:gd name="T89" fmla="*/ 1953 h 3348"/>
                <a:gd name="T90" fmla="*/ 2051 w 2178"/>
                <a:gd name="T91" fmla="*/ 1777 h 3348"/>
                <a:gd name="T92" fmla="*/ 2012 w 2178"/>
                <a:gd name="T93" fmla="*/ 1550 h 3348"/>
                <a:gd name="T94" fmla="*/ 1927 w 2178"/>
                <a:gd name="T95" fmla="*/ 1376 h 3348"/>
                <a:gd name="T96" fmla="*/ 1840 w 2178"/>
                <a:gd name="T97" fmla="*/ 1276 h 3348"/>
                <a:gd name="T98" fmla="*/ 1805 w 2178"/>
                <a:gd name="T99" fmla="*/ 1248 h 3348"/>
                <a:gd name="T100" fmla="*/ 1793 w 2178"/>
                <a:gd name="T101" fmla="*/ 1232 h 3348"/>
                <a:gd name="T102" fmla="*/ 1889 w 2178"/>
                <a:gd name="T103" fmla="*/ 1156 h 3348"/>
                <a:gd name="T104" fmla="*/ 2001 w 2178"/>
                <a:gd name="T105" fmla="*/ 971 h 3348"/>
                <a:gd name="T106" fmla="*/ 2116 w 2178"/>
                <a:gd name="T107" fmla="*/ 792 h 3348"/>
                <a:gd name="T108" fmla="*/ 2175 w 2178"/>
                <a:gd name="T109" fmla="*/ 658 h 3348"/>
                <a:gd name="T110" fmla="*/ 2158 w 2178"/>
                <a:gd name="T111" fmla="*/ 554 h 3348"/>
                <a:gd name="T112" fmla="*/ 2037 w 2178"/>
                <a:gd name="T113" fmla="*/ 390 h 3348"/>
                <a:gd name="T114" fmla="*/ 1910 w 2178"/>
                <a:gd name="T115" fmla="*/ 176 h 3348"/>
                <a:gd name="T116" fmla="*/ 1821 w 2178"/>
                <a:gd name="T117" fmla="*/ 29 h 3348"/>
                <a:gd name="T118" fmla="*/ 1778 w 2178"/>
                <a:gd name="T119" fmla="*/ 4 h 33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2178" h="3348">
                  <a:moveTo>
                    <a:pt x="1781" y="17"/>
                  </a:moveTo>
                  <a:lnTo>
                    <a:pt x="1781" y="17"/>
                  </a:lnTo>
                  <a:lnTo>
                    <a:pt x="1794" y="29"/>
                  </a:lnTo>
                  <a:lnTo>
                    <a:pt x="1808" y="41"/>
                  </a:lnTo>
                  <a:lnTo>
                    <a:pt x="1821" y="56"/>
                  </a:lnTo>
                  <a:lnTo>
                    <a:pt x="1831" y="71"/>
                  </a:lnTo>
                  <a:lnTo>
                    <a:pt x="1842" y="85"/>
                  </a:lnTo>
                  <a:lnTo>
                    <a:pt x="1852" y="102"/>
                  </a:lnTo>
                  <a:lnTo>
                    <a:pt x="1870" y="133"/>
                  </a:lnTo>
                  <a:lnTo>
                    <a:pt x="1870" y="133"/>
                  </a:lnTo>
                  <a:lnTo>
                    <a:pt x="1887" y="168"/>
                  </a:lnTo>
                  <a:lnTo>
                    <a:pt x="1904" y="204"/>
                  </a:lnTo>
                  <a:lnTo>
                    <a:pt x="1920" y="239"/>
                  </a:lnTo>
                  <a:lnTo>
                    <a:pt x="1938" y="275"/>
                  </a:lnTo>
                  <a:lnTo>
                    <a:pt x="1938" y="275"/>
                  </a:lnTo>
                  <a:lnTo>
                    <a:pt x="1955" y="306"/>
                  </a:lnTo>
                  <a:lnTo>
                    <a:pt x="1975" y="337"/>
                  </a:lnTo>
                  <a:lnTo>
                    <a:pt x="1995" y="365"/>
                  </a:lnTo>
                  <a:lnTo>
                    <a:pt x="2017" y="393"/>
                  </a:lnTo>
                  <a:lnTo>
                    <a:pt x="2062" y="448"/>
                  </a:lnTo>
                  <a:lnTo>
                    <a:pt x="2084" y="476"/>
                  </a:lnTo>
                  <a:lnTo>
                    <a:pt x="2106" y="504"/>
                  </a:lnTo>
                  <a:lnTo>
                    <a:pt x="2106" y="504"/>
                  </a:lnTo>
                  <a:lnTo>
                    <a:pt x="2125" y="531"/>
                  </a:lnTo>
                  <a:lnTo>
                    <a:pt x="2134" y="545"/>
                  </a:lnTo>
                  <a:lnTo>
                    <a:pt x="2143" y="562"/>
                  </a:lnTo>
                  <a:lnTo>
                    <a:pt x="2150" y="578"/>
                  </a:lnTo>
                  <a:lnTo>
                    <a:pt x="2156" y="594"/>
                  </a:lnTo>
                  <a:lnTo>
                    <a:pt x="2161" y="610"/>
                  </a:lnTo>
                  <a:lnTo>
                    <a:pt x="2162" y="627"/>
                  </a:lnTo>
                  <a:lnTo>
                    <a:pt x="2162" y="627"/>
                  </a:lnTo>
                  <a:lnTo>
                    <a:pt x="2161" y="644"/>
                  </a:lnTo>
                  <a:lnTo>
                    <a:pt x="2158" y="661"/>
                  </a:lnTo>
                  <a:lnTo>
                    <a:pt x="2152" y="677"/>
                  </a:lnTo>
                  <a:lnTo>
                    <a:pt x="2146" y="693"/>
                  </a:lnTo>
                  <a:lnTo>
                    <a:pt x="2133" y="724"/>
                  </a:lnTo>
                  <a:lnTo>
                    <a:pt x="2116" y="754"/>
                  </a:lnTo>
                  <a:lnTo>
                    <a:pt x="2116" y="754"/>
                  </a:lnTo>
                  <a:lnTo>
                    <a:pt x="2100" y="783"/>
                  </a:lnTo>
                  <a:lnTo>
                    <a:pt x="2082" y="812"/>
                  </a:lnTo>
                  <a:lnTo>
                    <a:pt x="2047" y="868"/>
                  </a:lnTo>
                  <a:lnTo>
                    <a:pt x="2010" y="922"/>
                  </a:lnTo>
                  <a:lnTo>
                    <a:pt x="1994" y="951"/>
                  </a:lnTo>
                  <a:lnTo>
                    <a:pt x="1978" y="980"/>
                  </a:lnTo>
                  <a:lnTo>
                    <a:pt x="1978" y="980"/>
                  </a:lnTo>
                  <a:lnTo>
                    <a:pt x="1938" y="1051"/>
                  </a:lnTo>
                  <a:lnTo>
                    <a:pt x="1917" y="1085"/>
                  </a:lnTo>
                  <a:lnTo>
                    <a:pt x="1895" y="1119"/>
                  </a:lnTo>
                  <a:lnTo>
                    <a:pt x="1895" y="1119"/>
                  </a:lnTo>
                  <a:lnTo>
                    <a:pt x="1874" y="1147"/>
                  </a:lnTo>
                  <a:lnTo>
                    <a:pt x="1861" y="1162"/>
                  </a:lnTo>
                  <a:lnTo>
                    <a:pt x="1849" y="1175"/>
                  </a:lnTo>
                  <a:lnTo>
                    <a:pt x="1836" y="1189"/>
                  </a:lnTo>
                  <a:lnTo>
                    <a:pt x="1821" y="1199"/>
                  </a:lnTo>
                  <a:lnTo>
                    <a:pt x="1805" y="1208"/>
                  </a:lnTo>
                  <a:lnTo>
                    <a:pt x="1789" y="1215"/>
                  </a:lnTo>
                  <a:lnTo>
                    <a:pt x="1789" y="1215"/>
                  </a:lnTo>
                  <a:lnTo>
                    <a:pt x="1786" y="1217"/>
                  </a:lnTo>
                  <a:lnTo>
                    <a:pt x="1783" y="1220"/>
                  </a:lnTo>
                  <a:lnTo>
                    <a:pt x="1781" y="1223"/>
                  </a:lnTo>
                  <a:lnTo>
                    <a:pt x="1781" y="1226"/>
                  </a:lnTo>
                  <a:lnTo>
                    <a:pt x="1781" y="1226"/>
                  </a:lnTo>
                  <a:lnTo>
                    <a:pt x="1787" y="1249"/>
                  </a:lnTo>
                  <a:lnTo>
                    <a:pt x="1787" y="1249"/>
                  </a:lnTo>
                  <a:lnTo>
                    <a:pt x="1790" y="1257"/>
                  </a:lnTo>
                  <a:lnTo>
                    <a:pt x="1796" y="1263"/>
                  </a:lnTo>
                  <a:lnTo>
                    <a:pt x="1809" y="1273"/>
                  </a:lnTo>
                  <a:lnTo>
                    <a:pt x="1809" y="1273"/>
                  </a:lnTo>
                  <a:lnTo>
                    <a:pt x="1827" y="1289"/>
                  </a:lnTo>
                  <a:lnTo>
                    <a:pt x="1846" y="1305"/>
                  </a:lnTo>
                  <a:lnTo>
                    <a:pt x="1862" y="1323"/>
                  </a:lnTo>
                  <a:lnTo>
                    <a:pt x="1879" y="1342"/>
                  </a:lnTo>
                  <a:lnTo>
                    <a:pt x="1879" y="1342"/>
                  </a:lnTo>
                  <a:lnTo>
                    <a:pt x="1895" y="1362"/>
                  </a:lnTo>
                  <a:lnTo>
                    <a:pt x="1910" y="1382"/>
                  </a:lnTo>
                  <a:lnTo>
                    <a:pt x="1923" y="1403"/>
                  </a:lnTo>
                  <a:lnTo>
                    <a:pt x="1936" y="1424"/>
                  </a:lnTo>
                  <a:lnTo>
                    <a:pt x="1949" y="1446"/>
                  </a:lnTo>
                  <a:lnTo>
                    <a:pt x="1960" y="1468"/>
                  </a:lnTo>
                  <a:lnTo>
                    <a:pt x="1972" y="1490"/>
                  </a:lnTo>
                  <a:lnTo>
                    <a:pt x="1981" y="1514"/>
                  </a:lnTo>
                  <a:lnTo>
                    <a:pt x="1981" y="1514"/>
                  </a:lnTo>
                  <a:lnTo>
                    <a:pt x="1998" y="1561"/>
                  </a:lnTo>
                  <a:lnTo>
                    <a:pt x="2012" y="1612"/>
                  </a:lnTo>
                  <a:lnTo>
                    <a:pt x="2023" y="1662"/>
                  </a:lnTo>
                  <a:lnTo>
                    <a:pt x="2028" y="1689"/>
                  </a:lnTo>
                  <a:lnTo>
                    <a:pt x="2031" y="1714"/>
                  </a:lnTo>
                  <a:lnTo>
                    <a:pt x="2034" y="1740"/>
                  </a:lnTo>
                  <a:lnTo>
                    <a:pt x="2034" y="1765"/>
                  </a:lnTo>
                  <a:lnTo>
                    <a:pt x="2035" y="1792"/>
                  </a:lnTo>
                  <a:lnTo>
                    <a:pt x="2034" y="1817"/>
                  </a:lnTo>
                  <a:lnTo>
                    <a:pt x="2032" y="1844"/>
                  </a:lnTo>
                  <a:lnTo>
                    <a:pt x="2029" y="1869"/>
                  </a:lnTo>
                  <a:lnTo>
                    <a:pt x="2025" y="1894"/>
                  </a:lnTo>
                  <a:lnTo>
                    <a:pt x="2019" y="1919"/>
                  </a:lnTo>
                  <a:lnTo>
                    <a:pt x="2019" y="1919"/>
                  </a:lnTo>
                  <a:lnTo>
                    <a:pt x="2012" y="1947"/>
                  </a:lnTo>
                  <a:lnTo>
                    <a:pt x="2003" y="1974"/>
                  </a:lnTo>
                  <a:lnTo>
                    <a:pt x="1992" y="2002"/>
                  </a:lnTo>
                  <a:lnTo>
                    <a:pt x="1981" y="2029"/>
                  </a:lnTo>
                  <a:lnTo>
                    <a:pt x="1967" y="2054"/>
                  </a:lnTo>
                  <a:lnTo>
                    <a:pt x="1954" y="2080"/>
                  </a:lnTo>
                  <a:lnTo>
                    <a:pt x="1926" y="2131"/>
                  </a:lnTo>
                  <a:lnTo>
                    <a:pt x="1926" y="2131"/>
                  </a:lnTo>
                  <a:lnTo>
                    <a:pt x="1896" y="2181"/>
                  </a:lnTo>
                  <a:lnTo>
                    <a:pt x="1882" y="2206"/>
                  </a:lnTo>
                  <a:lnTo>
                    <a:pt x="1868" y="2231"/>
                  </a:lnTo>
                  <a:lnTo>
                    <a:pt x="1868" y="2231"/>
                  </a:lnTo>
                  <a:lnTo>
                    <a:pt x="1855" y="2256"/>
                  </a:lnTo>
                  <a:lnTo>
                    <a:pt x="1845" y="2282"/>
                  </a:lnTo>
                  <a:lnTo>
                    <a:pt x="1834" y="2308"/>
                  </a:lnTo>
                  <a:lnTo>
                    <a:pt x="1824" y="2333"/>
                  </a:lnTo>
                  <a:lnTo>
                    <a:pt x="1824" y="2333"/>
                  </a:lnTo>
                  <a:lnTo>
                    <a:pt x="1817" y="2360"/>
                  </a:lnTo>
                  <a:lnTo>
                    <a:pt x="1809" y="2387"/>
                  </a:lnTo>
                  <a:lnTo>
                    <a:pt x="1803" y="2415"/>
                  </a:lnTo>
                  <a:lnTo>
                    <a:pt x="1797" y="2441"/>
                  </a:lnTo>
                  <a:lnTo>
                    <a:pt x="1793" y="2468"/>
                  </a:lnTo>
                  <a:lnTo>
                    <a:pt x="1790" y="2496"/>
                  </a:lnTo>
                  <a:lnTo>
                    <a:pt x="1787" y="2524"/>
                  </a:lnTo>
                  <a:lnTo>
                    <a:pt x="1786" y="2551"/>
                  </a:lnTo>
                  <a:lnTo>
                    <a:pt x="1786" y="2551"/>
                  </a:lnTo>
                  <a:lnTo>
                    <a:pt x="1786" y="2582"/>
                  </a:lnTo>
                  <a:lnTo>
                    <a:pt x="1787" y="2613"/>
                  </a:lnTo>
                  <a:lnTo>
                    <a:pt x="1791" y="2675"/>
                  </a:lnTo>
                  <a:lnTo>
                    <a:pt x="1797" y="2736"/>
                  </a:lnTo>
                  <a:lnTo>
                    <a:pt x="1808" y="2796"/>
                  </a:lnTo>
                  <a:lnTo>
                    <a:pt x="1808" y="2796"/>
                  </a:lnTo>
                  <a:lnTo>
                    <a:pt x="1820" y="2864"/>
                  </a:lnTo>
                  <a:lnTo>
                    <a:pt x="1831" y="2932"/>
                  </a:lnTo>
                  <a:lnTo>
                    <a:pt x="1846" y="3000"/>
                  </a:lnTo>
                  <a:lnTo>
                    <a:pt x="1864" y="3067"/>
                  </a:lnTo>
                  <a:lnTo>
                    <a:pt x="1864" y="3067"/>
                  </a:lnTo>
                  <a:lnTo>
                    <a:pt x="1883" y="3132"/>
                  </a:lnTo>
                  <a:lnTo>
                    <a:pt x="1902" y="3199"/>
                  </a:lnTo>
                  <a:lnTo>
                    <a:pt x="1911" y="3231"/>
                  </a:lnTo>
                  <a:lnTo>
                    <a:pt x="1917" y="3264"/>
                  </a:lnTo>
                  <a:lnTo>
                    <a:pt x="1923" y="3298"/>
                  </a:lnTo>
                  <a:lnTo>
                    <a:pt x="1926" y="3332"/>
                  </a:lnTo>
                  <a:lnTo>
                    <a:pt x="1926" y="3332"/>
                  </a:lnTo>
                  <a:lnTo>
                    <a:pt x="1936" y="3323"/>
                  </a:lnTo>
                  <a:lnTo>
                    <a:pt x="1936" y="3323"/>
                  </a:lnTo>
                  <a:lnTo>
                    <a:pt x="1914" y="3318"/>
                  </a:lnTo>
                  <a:lnTo>
                    <a:pt x="1904" y="3314"/>
                  </a:lnTo>
                  <a:lnTo>
                    <a:pt x="1895" y="3309"/>
                  </a:lnTo>
                  <a:lnTo>
                    <a:pt x="1895" y="3309"/>
                  </a:lnTo>
                  <a:lnTo>
                    <a:pt x="1879" y="3296"/>
                  </a:lnTo>
                  <a:lnTo>
                    <a:pt x="1859" y="3284"/>
                  </a:lnTo>
                  <a:lnTo>
                    <a:pt x="1842" y="3274"/>
                  </a:lnTo>
                  <a:lnTo>
                    <a:pt x="1822" y="3264"/>
                  </a:lnTo>
                  <a:lnTo>
                    <a:pt x="1822" y="3264"/>
                  </a:lnTo>
                  <a:lnTo>
                    <a:pt x="1800" y="3253"/>
                  </a:lnTo>
                  <a:lnTo>
                    <a:pt x="1780" y="3244"/>
                  </a:lnTo>
                  <a:lnTo>
                    <a:pt x="1735" y="3230"/>
                  </a:lnTo>
                  <a:lnTo>
                    <a:pt x="1690" y="3216"/>
                  </a:lnTo>
                  <a:lnTo>
                    <a:pt x="1644" y="3204"/>
                  </a:lnTo>
                  <a:lnTo>
                    <a:pt x="1644" y="3204"/>
                  </a:lnTo>
                  <a:lnTo>
                    <a:pt x="1546" y="3178"/>
                  </a:lnTo>
                  <a:lnTo>
                    <a:pt x="1447" y="3153"/>
                  </a:lnTo>
                  <a:lnTo>
                    <a:pt x="1447" y="3153"/>
                  </a:lnTo>
                  <a:lnTo>
                    <a:pt x="1391" y="3141"/>
                  </a:lnTo>
                  <a:lnTo>
                    <a:pt x="1334" y="3129"/>
                  </a:lnTo>
                  <a:lnTo>
                    <a:pt x="1278" y="3119"/>
                  </a:lnTo>
                  <a:lnTo>
                    <a:pt x="1220" y="3111"/>
                  </a:lnTo>
                  <a:lnTo>
                    <a:pt x="1220" y="3111"/>
                  </a:lnTo>
                  <a:lnTo>
                    <a:pt x="1164" y="3104"/>
                  </a:lnTo>
                  <a:lnTo>
                    <a:pt x="1108" y="3098"/>
                  </a:lnTo>
                  <a:lnTo>
                    <a:pt x="1052" y="3092"/>
                  </a:lnTo>
                  <a:lnTo>
                    <a:pt x="996" y="3089"/>
                  </a:lnTo>
                  <a:lnTo>
                    <a:pt x="996" y="3089"/>
                  </a:lnTo>
                  <a:lnTo>
                    <a:pt x="882" y="3082"/>
                  </a:lnTo>
                  <a:lnTo>
                    <a:pt x="768" y="3074"/>
                  </a:lnTo>
                  <a:lnTo>
                    <a:pt x="768" y="3074"/>
                  </a:lnTo>
                  <a:lnTo>
                    <a:pt x="714" y="3073"/>
                  </a:lnTo>
                  <a:lnTo>
                    <a:pt x="657" y="3073"/>
                  </a:lnTo>
                  <a:lnTo>
                    <a:pt x="601" y="3074"/>
                  </a:lnTo>
                  <a:lnTo>
                    <a:pt x="547" y="3079"/>
                  </a:lnTo>
                  <a:lnTo>
                    <a:pt x="492" y="3086"/>
                  </a:lnTo>
                  <a:lnTo>
                    <a:pt x="437" y="3096"/>
                  </a:lnTo>
                  <a:lnTo>
                    <a:pt x="411" y="3102"/>
                  </a:lnTo>
                  <a:lnTo>
                    <a:pt x="384" y="3110"/>
                  </a:lnTo>
                  <a:lnTo>
                    <a:pt x="358" y="3119"/>
                  </a:lnTo>
                  <a:lnTo>
                    <a:pt x="331" y="3128"/>
                  </a:lnTo>
                  <a:lnTo>
                    <a:pt x="331" y="3128"/>
                  </a:lnTo>
                  <a:lnTo>
                    <a:pt x="303" y="3139"/>
                  </a:lnTo>
                  <a:lnTo>
                    <a:pt x="275" y="3151"/>
                  </a:lnTo>
                  <a:lnTo>
                    <a:pt x="248" y="3165"/>
                  </a:lnTo>
                  <a:lnTo>
                    <a:pt x="222" y="3178"/>
                  </a:lnTo>
                  <a:lnTo>
                    <a:pt x="222" y="3178"/>
                  </a:lnTo>
                  <a:lnTo>
                    <a:pt x="179" y="3203"/>
                  </a:lnTo>
                  <a:lnTo>
                    <a:pt x="136" y="3228"/>
                  </a:lnTo>
                  <a:lnTo>
                    <a:pt x="136" y="3228"/>
                  </a:lnTo>
                  <a:lnTo>
                    <a:pt x="93" y="3252"/>
                  </a:lnTo>
                  <a:lnTo>
                    <a:pt x="73" y="3265"/>
                  </a:lnTo>
                  <a:lnTo>
                    <a:pt x="53" y="3278"/>
                  </a:lnTo>
                  <a:lnTo>
                    <a:pt x="53" y="3278"/>
                  </a:lnTo>
                  <a:lnTo>
                    <a:pt x="37" y="3290"/>
                  </a:lnTo>
                  <a:lnTo>
                    <a:pt x="24" y="3304"/>
                  </a:lnTo>
                  <a:lnTo>
                    <a:pt x="11" y="3318"/>
                  </a:lnTo>
                  <a:lnTo>
                    <a:pt x="6" y="3326"/>
                  </a:lnTo>
                  <a:lnTo>
                    <a:pt x="2" y="3335"/>
                  </a:lnTo>
                  <a:lnTo>
                    <a:pt x="2" y="3335"/>
                  </a:lnTo>
                  <a:lnTo>
                    <a:pt x="0" y="3338"/>
                  </a:lnTo>
                  <a:lnTo>
                    <a:pt x="2" y="3342"/>
                  </a:lnTo>
                  <a:lnTo>
                    <a:pt x="3" y="3345"/>
                  </a:lnTo>
                  <a:lnTo>
                    <a:pt x="6" y="3346"/>
                  </a:lnTo>
                  <a:lnTo>
                    <a:pt x="9" y="3348"/>
                  </a:lnTo>
                  <a:lnTo>
                    <a:pt x="12" y="3348"/>
                  </a:lnTo>
                  <a:lnTo>
                    <a:pt x="15" y="3346"/>
                  </a:lnTo>
                  <a:lnTo>
                    <a:pt x="17" y="3343"/>
                  </a:lnTo>
                  <a:lnTo>
                    <a:pt x="17" y="3343"/>
                  </a:lnTo>
                  <a:lnTo>
                    <a:pt x="21" y="3336"/>
                  </a:lnTo>
                  <a:lnTo>
                    <a:pt x="25" y="3327"/>
                  </a:lnTo>
                  <a:lnTo>
                    <a:pt x="37" y="3314"/>
                  </a:lnTo>
                  <a:lnTo>
                    <a:pt x="50" y="3302"/>
                  </a:lnTo>
                  <a:lnTo>
                    <a:pt x="65" y="3292"/>
                  </a:lnTo>
                  <a:lnTo>
                    <a:pt x="65" y="3292"/>
                  </a:lnTo>
                  <a:lnTo>
                    <a:pt x="83" y="3280"/>
                  </a:lnTo>
                  <a:lnTo>
                    <a:pt x="101" y="3270"/>
                  </a:lnTo>
                  <a:lnTo>
                    <a:pt x="138" y="3249"/>
                  </a:lnTo>
                  <a:lnTo>
                    <a:pt x="138" y="3249"/>
                  </a:lnTo>
                  <a:lnTo>
                    <a:pt x="217" y="3201"/>
                  </a:lnTo>
                  <a:lnTo>
                    <a:pt x="259" y="3179"/>
                  </a:lnTo>
                  <a:lnTo>
                    <a:pt x="302" y="3159"/>
                  </a:lnTo>
                  <a:lnTo>
                    <a:pt x="302" y="3159"/>
                  </a:lnTo>
                  <a:lnTo>
                    <a:pt x="327" y="3148"/>
                  </a:lnTo>
                  <a:lnTo>
                    <a:pt x="353" y="3139"/>
                  </a:lnTo>
                  <a:lnTo>
                    <a:pt x="380" y="3130"/>
                  </a:lnTo>
                  <a:lnTo>
                    <a:pt x="406" y="3123"/>
                  </a:lnTo>
                  <a:lnTo>
                    <a:pt x="433" y="3116"/>
                  </a:lnTo>
                  <a:lnTo>
                    <a:pt x="460" y="3110"/>
                  </a:lnTo>
                  <a:lnTo>
                    <a:pt x="514" y="3101"/>
                  </a:lnTo>
                  <a:lnTo>
                    <a:pt x="569" y="3095"/>
                  </a:lnTo>
                  <a:lnTo>
                    <a:pt x="623" y="3092"/>
                  </a:lnTo>
                  <a:lnTo>
                    <a:pt x="680" y="3091"/>
                  </a:lnTo>
                  <a:lnTo>
                    <a:pt x="736" y="3091"/>
                  </a:lnTo>
                  <a:lnTo>
                    <a:pt x="736" y="3091"/>
                  </a:lnTo>
                  <a:lnTo>
                    <a:pt x="790" y="3094"/>
                  </a:lnTo>
                  <a:lnTo>
                    <a:pt x="845" y="3096"/>
                  </a:lnTo>
                  <a:lnTo>
                    <a:pt x="956" y="3104"/>
                  </a:lnTo>
                  <a:lnTo>
                    <a:pt x="956" y="3104"/>
                  </a:lnTo>
                  <a:lnTo>
                    <a:pt x="1066" y="3111"/>
                  </a:lnTo>
                  <a:lnTo>
                    <a:pt x="1123" y="3117"/>
                  </a:lnTo>
                  <a:lnTo>
                    <a:pt x="1177" y="3123"/>
                  </a:lnTo>
                  <a:lnTo>
                    <a:pt x="1177" y="3123"/>
                  </a:lnTo>
                  <a:lnTo>
                    <a:pt x="1233" y="3130"/>
                  </a:lnTo>
                  <a:lnTo>
                    <a:pt x="1289" y="3139"/>
                  </a:lnTo>
                  <a:lnTo>
                    <a:pt x="1346" y="3148"/>
                  </a:lnTo>
                  <a:lnTo>
                    <a:pt x="1400" y="3160"/>
                  </a:lnTo>
                  <a:lnTo>
                    <a:pt x="1400" y="3160"/>
                  </a:lnTo>
                  <a:lnTo>
                    <a:pt x="1450" y="3172"/>
                  </a:lnTo>
                  <a:lnTo>
                    <a:pt x="1501" y="3185"/>
                  </a:lnTo>
                  <a:lnTo>
                    <a:pt x="1600" y="3212"/>
                  </a:lnTo>
                  <a:lnTo>
                    <a:pt x="1600" y="3212"/>
                  </a:lnTo>
                  <a:lnTo>
                    <a:pt x="1650" y="3224"/>
                  </a:lnTo>
                  <a:lnTo>
                    <a:pt x="1701" y="3237"/>
                  </a:lnTo>
                  <a:lnTo>
                    <a:pt x="1752" y="3253"/>
                  </a:lnTo>
                  <a:lnTo>
                    <a:pt x="1775" y="3262"/>
                  </a:lnTo>
                  <a:lnTo>
                    <a:pt x="1799" y="3272"/>
                  </a:lnTo>
                  <a:lnTo>
                    <a:pt x="1799" y="3272"/>
                  </a:lnTo>
                  <a:lnTo>
                    <a:pt x="1822" y="3284"/>
                  </a:lnTo>
                  <a:lnTo>
                    <a:pt x="1845" y="3298"/>
                  </a:lnTo>
                  <a:lnTo>
                    <a:pt x="1867" y="3311"/>
                  </a:lnTo>
                  <a:lnTo>
                    <a:pt x="1887" y="3326"/>
                  </a:lnTo>
                  <a:lnTo>
                    <a:pt x="1887" y="3326"/>
                  </a:lnTo>
                  <a:lnTo>
                    <a:pt x="1898" y="3332"/>
                  </a:lnTo>
                  <a:lnTo>
                    <a:pt x="1910" y="3335"/>
                  </a:lnTo>
                  <a:lnTo>
                    <a:pt x="1932" y="3341"/>
                  </a:lnTo>
                  <a:lnTo>
                    <a:pt x="1932" y="3341"/>
                  </a:lnTo>
                  <a:lnTo>
                    <a:pt x="1936" y="3341"/>
                  </a:lnTo>
                  <a:lnTo>
                    <a:pt x="1939" y="3339"/>
                  </a:lnTo>
                  <a:lnTo>
                    <a:pt x="1942" y="3336"/>
                  </a:lnTo>
                  <a:lnTo>
                    <a:pt x="1944" y="3332"/>
                  </a:lnTo>
                  <a:lnTo>
                    <a:pt x="1944" y="3332"/>
                  </a:lnTo>
                  <a:lnTo>
                    <a:pt x="1941" y="3302"/>
                  </a:lnTo>
                  <a:lnTo>
                    <a:pt x="1938" y="3274"/>
                  </a:lnTo>
                  <a:lnTo>
                    <a:pt x="1932" y="3244"/>
                  </a:lnTo>
                  <a:lnTo>
                    <a:pt x="1926" y="3216"/>
                  </a:lnTo>
                  <a:lnTo>
                    <a:pt x="1910" y="3159"/>
                  </a:lnTo>
                  <a:lnTo>
                    <a:pt x="1893" y="3102"/>
                  </a:lnTo>
                  <a:lnTo>
                    <a:pt x="1893" y="3102"/>
                  </a:lnTo>
                  <a:lnTo>
                    <a:pt x="1876" y="3042"/>
                  </a:lnTo>
                  <a:lnTo>
                    <a:pt x="1861" y="2983"/>
                  </a:lnTo>
                  <a:lnTo>
                    <a:pt x="1849" y="2922"/>
                  </a:lnTo>
                  <a:lnTo>
                    <a:pt x="1837" y="2861"/>
                  </a:lnTo>
                  <a:lnTo>
                    <a:pt x="1837" y="2861"/>
                  </a:lnTo>
                  <a:lnTo>
                    <a:pt x="1825" y="2801"/>
                  </a:lnTo>
                  <a:lnTo>
                    <a:pt x="1817" y="2739"/>
                  </a:lnTo>
                  <a:lnTo>
                    <a:pt x="1809" y="2678"/>
                  </a:lnTo>
                  <a:lnTo>
                    <a:pt x="1805" y="2616"/>
                  </a:lnTo>
                  <a:lnTo>
                    <a:pt x="1805" y="2585"/>
                  </a:lnTo>
                  <a:lnTo>
                    <a:pt x="1805" y="2555"/>
                  </a:lnTo>
                  <a:lnTo>
                    <a:pt x="1806" y="2524"/>
                  </a:lnTo>
                  <a:lnTo>
                    <a:pt x="1809" y="2493"/>
                  </a:lnTo>
                  <a:lnTo>
                    <a:pt x="1812" y="2463"/>
                  </a:lnTo>
                  <a:lnTo>
                    <a:pt x="1817" y="2432"/>
                  </a:lnTo>
                  <a:lnTo>
                    <a:pt x="1824" y="2401"/>
                  </a:lnTo>
                  <a:lnTo>
                    <a:pt x="1831" y="2372"/>
                  </a:lnTo>
                  <a:lnTo>
                    <a:pt x="1831" y="2372"/>
                  </a:lnTo>
                  <a:lnTo>
                    <a:pt x="1840" y="2344"/>
                  </a:lnTo>
                  <a:lnTo>
                    <a:pt x="1849" y="2316"/>
                  </a:lnTo>
                  <a:lnTo>
                    <a:pt x="1861" y="2287"/>
                  </a:lnTo>
                  <a:lnTo>
                    <a:pt x="1873" y="2261"/>
                  </a:lnTo>
                  <a:lnTo>
                    <a:pt x="1873" y="2261"/>
                  </a:lnTo>
                  <a:lnTo>
                    <a:pt x="1886" y="2234"/>
                  </a:lnTo>
                  <a:lnTo>
                    <a:pt x="1899" y="2209"/>
                  </a:lnTo>
                  <a:lnTo>
                    <a:pt x="1930" y="2160"/>
                  </a:lnTo>
                  <a:lnTo>
                    <a:pt x="1930" y="2160"/>
                  </a:lnTo>
                  <a:lnTo>
                    <a:pt x="1958" y="2110"/>
                  </a:lnTo>
                  <a:lnTo>
                    <a:pt x="1985" y="2060"/>
                  </a:lnTo>
                  <a:lnTo>
                    <a:pt x="1997" y="2035"/>
                  </a:lnTo>
                  <a:lnTo>
                    <a:pt x="2009" y="2008"/>
                  </a:lnTo>
                  <a:lnTo>
                    <a:pt x="2019" y="1981"/>
                  </a:lnTo>
                  <a:lnTo>
                    <a:pt x="2028" y="1953"/>
                  </a:lnTo>
                  <a:lnTo>
                    <a:pt x="2028" y="1953"/>
                  </a:lnTo>
                  <a:lnTo>
                    <a:pt x="2035" y="1930"/>
                  </a:lnTo>
                  <a:lnTo>
                    <a:pt x="2041" y="1904"/>
                  </a:lnTo>
                  <a:lnTo>
                    <a:pt x="2045" y="1879"/>
                  </a:lnTo>
                  <a:lnTo>
                    <a:pt x="2048" y="1854"/>
                  </a:lnTo>
                  <a:lnTo>
                    <a:pt x="2050" y="1828"/>
                  </a:lnTo>
                  <a:lnTo>
                    <a:pt x="2051" y="1802"/>
                  </a:lnTo>
                  <a:lnTo>
                    <a:pt x="2051" y="1777"/>
                  </a:lnTo>
                  <a:lnTo>
                    <a:pt x="2051" y="1751"/>
                  </a:lnTo>
                  <a:lnTo>
                    <a:pt x="2048" y="1725"/>
                  </a:lnTo>
                  <a:lnTo>
                    <a:pt x="2047" y="1699"/>
                  </a:lnTo>
                  <a:lnTo>
                    <a:pt x="2038" y="1649"/>
                  </a:lnTo>
                  <a:lnTo>
                    <a:pt x="2026" y="1598"/>
                  </a:lnTo>
                  <a:lnTo>
                    <a:pt x="2012" y="1550"/>
                  </a:lnTo>
                  <a:lnTo>
                    <a:pt x="2012" y="1550"/>
                  </a:lnTo>
                  <a:lnTo>
                    <a:pt x="2003" y="1523"/>
                  </a:lnTo>
                  <a:lnTo>
                    <a:pt x="1992" y="1498"/>
                  </a:lnTo>
                  <a:lnTo>
                    <a:pt x="1982" y="1473"/>
                  </a:lnTo>
                  <a:lnTo>
                    <a:pt x="1970" y="1447"/>
                  </a:lnTo>
                  <a:lnTo>
                    <a:pt x="1957" y="1424"/>
                  </a:lnTo>
                  <a:lnTo>
                    <a:pt x="1942" y="1400"/>
                  </a:lnTo>
                  <a:lnTo>
                    <a:pt x="1927" y="1376"/>
                  </a:lnTo>
                  <a:lnTo>
                    <a:pt x="1911" y="1354"/>
                  </a:lnTo>
                  <a:lnTo>
                    <a:pt x="1911" y="1354"/>
                  </a:lnTo>
                  <a:lnTo>
                    <a:pt x="1895" y="1334"/>
                  </a:lnTo>
                  <a:lnTo>
                    <a:pt x="1877" y="1314"/>
                  </a:lnTo>
                  <a:lnTo>
                    <a:pt x="1859" y="1295"/>
                  </a:lnTo>
                  <a:lnTo>
                    <a:pt x="1840" y="1276"/>
                  </a:lnTo>
                  <a:lnTo>
                    <a:pt x="1840" y="1276"/>
                  </a:lnTo>
                  <a:lnTo>
                    <a:pt x="1818" y="1257"/>
                  </a:lnTo>
                  <a:lnTo>
                    <a:pt x="1818" y="1257"/>
                  </a:lnTo>
                  <a:lnTo>
                    <a:pt x="1809" y="1251"/>
                  </a:lnTo>
                  <a:lnTo>
                    <a:pt x="1809" y="1251"/>
                  </a:lnTo>
                  <a:lnTo>
                    <a:pt x="1805" y="1248"/>
                  </a:lnTo>
                  <a:lnTo>
                    <a:pt x="1803" y="1246"/>
                  </a:lnTo>
                  <a:lnTo>
                    <a:pt x="1805" y="1248"/>
                  </a:lnTo>
                  <a:lnTo>
                    <a:pt x="1805" y="1248"/>
                  </a:lnTo>
                  <a:lnTo>
                    <a:pt x="1802" y="1243"/>
                  </a:lnTo>
                  <a:lnTo>
                    <a:pt x="1800" y="1236"/>
                  </a:lnTo>
                  <a:lnTo>
                    <a:pt x="1799" y="1221"/>
                  </a:lnTo>
                  <a:lnTo>
                    <a:pt x="1799" y="1221"/>
                  </a:lnTo>
                  <a:lnTo>
                    <a:pt x="1793" y="1232"/>
                  </a:lnTo>
                  <a:lnTo>
                    <a:pt x="1793" y="1232"/>
                  </a:lnTo>
                  <a:lnTo>
                    <a:pt x="1808" y="1227"/>
                  </a:lnTo>
                  <a:lnTo>
                    <a:pt x="1821" y="1220"/>
                  </a:lnTo>
                  <a:lnTo>
                    <a:pt x="1834" y="1211"/>
                  </a:lnTo>
                  <a:lnTo>
                    <a:pt x="1846" y="1202"/>
                  </a:lnTo>
                  <a:lnTo>
                    <a:pt x="1858" y="1190"/>
                  </a:lnTo>
                  <a:lnTo>
                    <a:pt x="1870" y="1180"/>
                  </a:lnTo>
                  <a:lnTo>
                    <a:pt x="1889" y="1156"/>
                  </a:lnTo>
                  <a:lnTo>
                    <a:pt x="1889" y="1156"/>
                  </a:lnTo>
                  <a:lnTo>
                    <a:pt x="1913" y="1125"/>
                  </a:lnTo>
                  <a:lnTo>
                    <a:pt x="1933" y="1093"/>
                  </a:lnTo>
                  <a:lnTo>
                    <a:pt x="1952" y="1060"/>
                  </a:lnTo>
                  <a:lnTo>
                    <a:pt x="1972" y="1027"/>
                  </a:lnTo>
                  <a:lnTo>
                    <a:pt x="1972" y="1027"/>
                  </a:lnTo>
                  <a:lnTo>
                    <a:pt x="2001" y="971"/>
                  </a:lnTo>
                  <a:lnTo>
                    <a:pt x="2017" y="945"/>
                  </a:lnTo>
                  <a:lnTo>
                    <a:pt x="2034" y="918"/>
                  </a:lnTo>
                  <a:lnTo>
                    <a:pt x="2034" y="918"/>
                  </a:lnTo>
                  <a:lnTo>
                    <a:pt x="2075" y="856"/>
                  </a:lnTo>
                  <a:lnTo>
                    <a:pt x="2096" y="823"/>
                  </a:lnTo>
                  <a:lnTo>
                    <a:pt x="2116" y="792"/>
                  </a:lnTo>
                  <a:lnTo>
                    <a:pt x="2116" y="792"/>
                  </a:lnTo>
                  <a:lnTo>
                    <a:pt x="2134" y="760"/>
                  </a:lnTo>
                  <a:lnTo>
                    <a:pt x="2150" y="727"/>
                  </a:lnTo>
                  <a:lnTo>
                    <a:pt x="2158" y="711"/>
                  </a:lnTo>
                  <a:lnTo>
                    <a:pt x="2165" y="693"/>
                  </a:lnTo>
                  <a:lnTo>
                    <a:pt x="2171" y="675"/>
                  </a:lnTo>
                  <a:lnTo>
                    <a:pt x="2175" y="658"/>
                  </a:lnTo>
                  <a:lnTo>
                    <a:pt x="2175" y="658"/>
                  </a:lnTo>
                  <a:lnTo>
                    <a:pt x="2178" y="643"/>
                  </a:lnTo>
                  <a:lnTo>
                    <a:pt x="2178" y="627"/>
                  </a:lnTo>
                  <a:lnTo>
                    <a:pt x="2177" y="612"/>
                  </a:lnTo>
                  <a:lnTo>
                    <a:pt x="2174" y="597"/>
                  </a:lnTo>
                  <a:lnTo>
                    <a:pt x="2170" y="582"/>
                  </a:lnTo>
                  <a:lnTo>
                    <a:pt x="2164" y="567"/>
                  </a:lnTo>
                  <a:lnTo>
                    <a:pt x="2158" y="554"/>
                  </a:lnTo>
                  <a:lnTo>
                    <a:pt x="2150" y="539"/>
                  </a:lnTo>
                  <a:lnTo>
                    <a:pt x="2150" y="539"/>
                  </a:lnTo>
                  <a:lnTo>
                    <a:pt x="2130" y="508"/>
                  </a:lnTo>
                  <a:lnTo>
                    <a:pt x="2108" y="477"/>
                  </a:lnTo>
                  <a:lnTo>
                    <a:pt x="2085" y="448"/>
                  </a:lnTo>
                  <a:lnTo>
                    <a:pt x="2060" y="420"/>
                  </a:lnTo>
                  <a:lnTo>
                    <a:pt x="2037" y="390"/>
                  </a:lnTo>
                  <a:lnTo>
                    <a:pt x="2013" y="362"/>
                  </a:lnTo>
                  <a:lnTo>
                    <a:pt x="1991" y="331"/>
                  </a:lnTo>
                  <a:lnTo>
                    <a:pt x="1972" y="300"/>
                  </a:lnTo>
                  <a:lnTo>
                    <a:pt x="1972" y="300"/>
                  </a:lnTo>
                  <a:lnTo>
                    <a:pt x="1949" y="260"/>
                  </a:lnTo>
                  <a:lnTo>
                    <a:pt x="1930" y="218"/>
                  </a:lnTo>
                  <a:lnTo>
                    <a:pt x="1910" y="176"/>
                  </a:lnTo>
                  <a:lnTo>
                    <a:pt x="1890" y="136"/>
                  </a:lnTo>
                  <a:lnTo>
                    <a:pt x="1890" y="136"/>
                  </a:lnTo>
                  <a:lnTo>
                    <a:pt x="1870" y="97"/>
                  </a:lnTo>
                  <a:lnTo>
                    <a:pt x="1859" y="79"/>
                  </a:lnTo>
                  <a:lnTo>
                    <a:pt x="1848" y="62"/>
                  </a:lnTo>
                  <a:lnTo>
                    <a:pt x="1834" y="45"/>
                  </a:lnTo>
                  <a:lnTo>
                    <a:pt x="1821" y="29"/>
                  </a:lnTo>
                  <a:lnTo>
                    <a:pt x="1806" y="14"/>
                  </a:lnTo>
                  <a:lnTo>
                    <a:pt x="1790" y="1"/>
                  </a:lnTo>
                  <a:lnTo>
                    <a:pt x="1790" y="1"/>
                  </a:lnTo>
                  <a:lnTo>
                    <a:pt x="1786" y="0"/>
                  </a:lnTo>
                  <a:lnTo>
                    <a:pt x="1783" y="1"/>
                  </a:lnTo>
                  <a:lnTo>
                    <a:pt x="1780" y="3"/>
                  </a:lnTo>
                  <a:lnTo>
                    <a:pt x="1778" y="4"/>
                  </a:lnTo>
                  <a:lnTo>
                    <a:pt x="1777" y="7"/>
                  </a:lnTo>
                  <a:lnTo>
                    <a:pt x="1777" y="11"/>
                  </a:lnTo>
                  <a:lnTo>
                    <a:pt x="1778" y="14"/>
                  </a:lnTo>
                  <a:lnTo>
                    <a:pt x="1781" y="17"/>
                  </a:lnTo>
                  <a:lnTo>
                    <a:pt x="1781" y="1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80" name="Freeform 77">
              <a:extLst>
                <a:ext uri="{FF2B5EF4-FFF2-40B4-BE49-F238E27FC236}">
                  <a16:creationId xmlns:a16="http://schemas.microsoft.com/office/drawing/2014/main" id="{6B450C4B-39F5-BE0C-48F7-650BAE738D8F}"/>
                </a:ext>
              </a:extLst>
            </p:cNvPr>
            <p:cNvSpPr>
              <a:spLocks/>
            </p:cNvSpPr>
            <p:nvPr/>
          </p:nvSpPr>
          <p:spPr bwMode="auto">
            <a:xfrm>
              <a:off x="2411" y="2550"/>
              <a:ext cx="534" cy="226"/>
            </a:xfrm>
            <a:custGeom>
              <a:avLst/>
              <a:gdLst>
                <a:gd name="T0" fmla="*/ 8 w 1604"/>
                <a:gd name="T1" fmla="*/ 406 h 677"/>
                <a:gd name="T2" fmla="*/ 48 w 1604"/>
                <a:gd name="T3" fmla="*/ 406 h 677"/>
                <a:gd name="T4" fmla="*/ 127 w 1604"/>
                <a:gd name="T5" fmla="*/ 418 h 677"/>
                <a:gd name="T6" fmla="*/ 166 w 1604"/>
                <a:gd name="T7" fmla="*/ 426 h 677"/>
                <a:gd name="T8" fmla="*/ 284 w 1604"/>
                <a:gd name="T9" fmla="*/ 449 h 677"/>
                <a:gd name="T10" fmla="*/ 322 w 1604"/>
                <a:gd name="T11" fmla="*/ 457 h 677"/>
                <a:gd name="T12" fmla="*/ 443 w 1604"/>
                <a:gd name="T13" fmla="*/ 474 h 677"/>
                <a:gd name="T14" fmla="*/ 483 w 1604"/>
                <a:gd name="T15" fmla="*/ 482 h 677"/>
                <a:gd name="T16" fmla="*/ 649 w 1604"/>
                <a:gd name="T17" fmla="*/ 516 h 677"/>
                <a:gd name="T18" fmla="*/ 816 w 1604"/>
                <a:gd name="T19" fmla="*/ 545 h 677"/>
                <a:gd name="T20" fmla="*/ 982 w 1604"/>
                <a:gd name="T21" fmla="*/ 576 h 677"/>
                <a:gd name="T22" fmla="*/ 1143 w 1604"/>
                <a:gd name="T23" fmla="*/ 613 h 677"/>
                <a:gd name="T24" fmla="*/ 1306 w 1604"/>
                <a:gd name="T25" fmla="*/ 649 h 677"/>
                <a:gd name="T26" fmla="*/ 1347 w 1604"/>
                <a:gd name="T27" fmla="*/ 655 h 677"/>
                <a:gd name="T28" fmla="*/ 1428 w 1604"/>
                <a:gd name="T29" fmla="*/ 667 h 677"/>
                <a:gd name="T30" fmla="*/ 1468 w 1604"/>
                <a:gd name="T31" fmla="*/ 670 h 677"/>
                <a:gd name="T32" fmla="*/ 1582 w 1604"/>
                <a:gd name="T33" fmla="*/ 675 h 677"/>
                <a:gd name="T34" fmla="*/ 1594 w 1604"/>
                <a:gd name="T35" fmla="*/ 677 h 677"/>
                <a:gd name="T36" fmla="*/ 1597 w 1604"/>
                <a:gd name="T37" fmla="*/ 677 h 677"/>
                <a:gd name="T38" fmla="*/ 1601 w 1604"/>
                <a:gd name="T39" fmla="*/ 671 h 677"/>
                <a:gd name="T40" fmla="*/ 1603 w 1604"/>
                <a:gd name="T41" fmla="*/ 668 h 677"/>
                <a:gd name="T42" fmla="*/ 1603 w 1604"/>
                <a:gd name="T43" fmla="*/ 539 h 677"/>
                <a:gd name="T44" fmla="*/ 1598 w 1604"/>
                <a:gd name="T45" fmla="*/ 411 h 677"/>
                <a:gd name="T46" fmla="*/ 1585 w 1604"/>
                <a:gd name="T47" fmla="*/ 155 h 677"/>
                <a:gd name="T48" fmla="*/ 1582 w 1604"/>
                <a:gd name="T49" fmla="*/ 81 h 677"/>
                <a:gd name="T50" fmla="*/ 1582 w 1604"/>
                <a:gd name="T51" fmla="*/ 8 h 677"/>
                <a:gd name="T52" fmla="*/ 1579 w 1604"/>
                <a:gd name="T53" fmla="*/ 1 h 677"/>
                <a:gd name="T54" fmla="*/ 1573 w 1604"/>
                <a:gd name="T55" fmla="*/ 0 h 677"/>
                <a:gd name="T56" fmla="*/ 1567 w 1604"/>
                <a:gd name="T57" fmla="*/ 1 h 677"/>
                <a:gd name="T58" fmla="*/ 1564 w 1604"/>
                <a:gd name="T59" fmla="*/ 8 h 677"/>
                <a:gd name="T60" fmla="*/ 1564 w 1604"/>
                <a:gd name="T61" fmla="*/ 72 h 677"/>
                <a:gd name="T62" fmla="*/ 1573 w 1604"/>
                <a:gd name="T63" fmla="*/ 266 h 677"/>
                <a:gd name="T64" fmla="*/ 1582 w 1604"/>
                <a:gd name="T65" fmla="*/ 458 h 677"/>
                <a:gd name="T66" fmla="*/ 1585 w 1604"/>
                <a:gd name="T67" fmla="*/ 522 h 677"/>
                <a:gd name="T68" fmla="*/ 1585 w 1604"/>
                <a:gd name="T69" fmla="*/ 668 h 677"/>
                <a:gd name="T70" fmla="*/ 1594 w 1604"/>
                <a:gd name="T71" fmla="*/ 659 h 677"/>
                <a:gd name="T72" fmla="*/ 1563 w 1604"/>
                <a:gd name="T73" fmla="*/ 656 h 677"/>
                <a:gd name="T74" fmla="*/ 1536 w 1604"/>
                <a:gd name="T75" fmla="*/ 656 h 677"/>
                <a:gd name="T76" fmla="*/ 1510 w 1604"/>
                <a:gd name="T77" fmla="*/ 655 h 677"/>
                <a:gd name="T78" fmla="*/ 1427 w 1604"/>
                <a:gd name="T79" fmla="*/ 649 h 677"/>
                <a:gd name="T80" fmla="*/ 1346 w 1604"/>
                <a:gd name="T81" fmla="*/ 637 h 677"/>
                <a:gd name="T82" fmla="*/ 1264 w 1604"/>
                <a:gd name="T83" fmla="*/ 622 h 677"/>
                <a:gd name="T84" fmla="*/ 1021 w 1604"/>
                <a:gd name="T85" fmla="*/ 568 h 677"/>
                <a:gd name="T86" fmla="*/ 938 w 1604"/>
                <a:gd name="T87" fmla="*/ 550 h 677"/>
                <a:gd name="T88" fmla="*/ 690 w 1604"/>
                <a:gd name="T89" fmla="*/ 505 h 677"/>
                <a:gd name="T90" fmla="*/ 606 w 1604"/>
                <a:gd name="T91" fmla="*/ 491 h 677"/>
                <a:gd name="T92" fmla="*/ 523 w 1604"/>
                <a:gd name="T93" fmla="*/ 473 h 677"/>
                <a:gd name="T94" fmla="*/ 442 w 1604"/>
                <a:gd name="T95" fmla="*/ 457 h 677"/>
                <a:gd name="T96" fmla="*/ 361 w 1604"/>
                <a:gd name="T97" fmla="*/ 445 h 677"/>
                <a:gd name="T98" fmla="*/ 243 w 1604"/>
                <a:gd name="T99" fmla="*/ 424 h 677"/>
                <a:gd name="T100" fmla="*/ 204 w 1604"/>
                <a:gd name="T101" fmla="*/ 417 h 677"/>
                <a:gd name="T102" fmla="*/ 127 w 1604"/>
                <a:gd name="T103" fmla="*/ 399 h 677"/>
                <a:gd name="T104" fmla="*/ 48 w 1604"/>
                <a:gd name="T105" fmla="*/ 389 h 677"/>
                <a:gd name="T106" fmla="*/ 28 w 1604"/>
                <a:gd name="T107" fmla="*/ 389 h 677"/>
                <a:gd name="T108" fmla="*/ 8 w 1604"/>
                <a:gd name="T109" fmla="*/ 389 h 677"/>
                <a:gd name="T110" fmla="*/ 2 w 1604"/>
                <a:gd name="T111" fmla="*/ 392 h 677"/>
                <a:gd name="T112" fmla="*/ 0 w 1604"/>
                <a:gd name="T113" fmla="*/ 397 h 677"/>
                <a:gd name="T114" fmla="*/ 2 w 1604"/>
                <a:gd name="T115" fmla="*/ 403 h 677"/>
                <a:gd name="T116" fmla="*/ 8 w 1604"/>
                <a:gd name="T117" fmla="*/ 406 h 6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1604" h="677">
                  <a:moveTo>
                    <a:pt x="8" y="406"/>
                  </a:moveTo>
                  <a:lnTo>
                    <a:pt x="8" y="406"/>
                  </a:lnTo>
                  <a:lnTo>
                    <a:pt x="28" y="406"/>
                  </a:lnTo>
                  <a:lnTo>
                    <a:pt x="48" y="406"/>
                  </a:lnTo>
                  <a:lnTo>
                    <a:pt x="88" y="411"/>
                  </a:lnTo>
                  <a:lnTo>
                    <a:pt x="127" y="418"/>
                  </a:lnTo>
                  <a:lnTo>
                    <a:pt x="166" y="426"/>
                  </a:lnTo>
                  <a:lnTo>
                    <a:pt x="166" y="426"/>
                  </a:lnTo>
                  <a:lnTo>
                    <a:pt x="244" y="442"/>
                  </a:lnTo>
                  <a:lnTo>
                    <a:pt x="284" y="449"/>
                  </a:lnTo>
                  <a:lnTo>
                    <a:pt x="322" y="457"/>
                  </a:lnTo>
                  <a:lnTo>
                    <a:pt x="322" y="457"/>
                  </a:lnTo>
                  <a:lnTo>
                    <a:pt x="404" y="468"/>
                  </a:lnTo>
                  <a:lnTo>
                    <a:pt x="443" y="474"/>
                  </a:lnTo>
                  <a:lnTo>
                    <a:pt x="483" y="482"/>
                  </a:lnTo>
                  <a:lnTo>
                    <a:pt x="483" y="482"/>
                  </a:lnTo>
                  <a:lnTo>
                    <a:pt x="566" y="499"/>
                  </a:lnTo>
                  <a:lnTo>
                    <a:pt x="649" y="516"/>
                  </a:lnTo>
                  <a:lnTo>
                    <a:pt x="649" y="516"/>
                  </a:lnTo>
                  <a:lnTo>
                    <a:pt x="816" y="545"/>
                  </a:lnTo>
                  <a:lnTo>
                    <a:pt x="900" y="560"/>
                  </a:lnTo>
                  <a:lnTo>
                    <a:pt x="982" y="576"/>
                  </a:lnTo>
                  <a:lnTo>
                    <a:pt x="982" y="576"/>
                  </a:lnTo>
                  <a:lnTo>
                    <a:pt x="1143" y="613"/>
                  </a:lnTo>
                  <a:lnTo>
                    <a:pt x="1225" y="633"/>
                  </a:lnTo>
                  <a:lnTo>
                    <a:pt x="1306" y="649"/>
                  </a:lnTo>
                  <a:lnTo>
                    <a:pt x="1306" y="649"/>
                  </a:lnTo>
                  <a:lnTo>
                    <a:pt x="1347" y="655"/>
                  </a:lnTo>
                  <a:lnTo>
                    <a:pt x="1387" y="661"/>
                  </a:lnTo>
                  <a:lnTo>
                    <a:pt x="1428" y="667"/>
                  </a:lnTo>
                  <a:lnTo>
                    <a:pt x="1468" y="670"/>
                  </a:lnTo>
                  <a:lnTo>
                    <a:pt x="1468" y="670"/>
                  </a:lnTo>
                  <a:lnTo>
                    <a:pt x="1526" y="673"/>
                  </a:lnTo>
                  <a:lnTo>
                    <a:pt x="1582" y="675"/>
                  </a:lnTo>
                  <a:lnTo>
                    <a:pt x="1582" y="675"/>
                  </a:lnTo>
                  <a:lnTo>
                    <a:pt x="1594" y="677"/>
                  </a:lnTo>
                  <a:lnTo>
                    <a:pt x="1594" y="677"/>
                  </a:lnTo>
                  <a:lnTo>
                    <a:pt x="1597" y="677"/>
                  </a:lnTo>
                  <a:lnTo>
                    <a:pt x="1600" y="674"/>
                  </a:lnTo>
                  <a:lnTo>
                    <a:pt x="1601" y="671"/>
                  </a:lnTo>
                  <a:lnTo>
                    <a:pt x="1603" y="668"/>
                  </a:lnTo>
                  <a:lnTo>
                    <a:pt x="1603" y="668"/>
                  </a:lnTo>
                  <a:lnTo>
                    <a:pt x="1604" y="604"/>
                  </a:lnTo>
                  <a:lnTo>
                    <a:pt x="1603" y="539"/>
                  </a:lnTo>
                  <a:lnTo>
                    <a:pt x="1601" y="476"/>
                  </a:lnTo>
                  <a:lnTo>
                    <a:pt x="1598" y="411"/>
                  </a:lnTo>
                  <a:lnTo>
                    <a:pt x="1591" y="282"/>
                  </a:lnTo>
                  <a:lnTo>
                    <a:pt x="1585" y="155"/>
                  </a:lnTo>
                  <a:lnTo>
                    <a:pt x="1585" y="155"/>
                  </a:lnTo>
                  <a:lnTo>
                    <a:pt x="1582" y="81"/>
                  </a:lnTo>
                  <a:lnTo>
                    <a:pt x="1582" y="8"/>
                  </a:lnTo>
                  <a:lnTo>
                    <a:pt x="1582" y="8"/>
                  </a:lnTo>
                  <a:lnTo>
                    <a:pt x="1580" y="4"/>
                  </a:lnTo>
                  <a:lnTo>
                    <a:pt x="1579" y="1"/>
                  </a:lnTo>
                  <a:lnTo>
                    <a:pt x="1576" y="0"/>
                  </a:lnTo>
                  <a:lnTo>
                    <a:pt x="1573" y="0"/>
                  </a:lnTo>
                  <a:lnTo>
                    <a:pt x="1569" y="0"/>
                  </a:lnTo>
                  <a:lnTo>
                    <a:pt x="1567" y="1"/>
                  </a:lnTo>
                  <a:lnTo>
                    <a:pt x="1564" y="4"/>
                  </a:lnTo>
                  <a:lnTo>
                    <a:pt x="1564" y="8"/>
                  </a:lnTo>
                  <a:lnTo>
                    <a:pt x="1564" y="8"/>
                  </a:lnTo>
                  <a:lnTo>
                    <a:pt x="1564" y="72"/>
                  </a:lnTo>
                  <a:lnTo>
                    <a:pt x="1567" y="137"/>
                  </a:lnTo>
                  <a:lnTo>
                    <a:pt x="1573" y="266"/>
                  </a:lnTo>
                  <a:lnTo>
                    <a:pt x="1580" y="393"/>
                  </a:lnTo>
                  <a:lnTo>
                    <a:pt x="1582" y="458"/>
                  </a:lnTo>
                  <a:lnTo>
                    <a:pt x="1585" y="522"/>
                  </a:lnTo>
                  <a:lnTo>
                    <a:pt x="1585" y="522"/>
                  </a:lnTo>
                  <a:lnTo>
                    <a:pt x="1586" y="596"/>
                  </a:lnTo>
                  <a:lnTo>
                    <a:pt x="1585" y="668"/>
                  </a:lnTo>
                  <a:lnTo>
                    <a:pt x="1585" y="668"/>
                  </a:lnTo>
                  <a:lnTo>
                    <a:pt x="1594" y="659"/>
                  </a:lnTo>
                  <a:lnTo>
                    <a:pt x="1594" y="659"/>
                  </a:lnTo>
                  <a:lnTo>
                    <a:pt x="1563" y="656"/>
                  </a:lnTo>
                  <a:lnTo>
                    <a:pt x="1563" y="656"/>
                  </a:lnTo>
                  <a:lnTo>
                    <a:pt x="1536" y="656"/>
                  </a:lnTo>
                  <a:lnTo>
                    <a:pt x="1510" y="655"/>
                  </a:lnTo>
                  <a:lnTo>
                    <a:pt x="1510" y="655"/>
                  </a:lnTo>
                  <a:lnTo>
                    <a:pt x="1468" y="652"/>
                  </a:lnTo>
                  <a:lnTo>
                    <a:pt x="1427" y="649"/>
                  </a:lnTo>
                  <a:lnTo>
                    <a:pt x="1386" y="643"/>
                  </a:lnTo>
                  <a:lnTo>
                    <a:pt x="1346" y="637"/>
                  </a:lnTo>
                  <a:lnTo>
                    <a:pt x="1346" y="637"/>
                  </a:lnTo>
                  <a:lnTo>
                    <a:pt x="1264" y="622"/>
                  </a:lnTo>
                  <a:lnTo>
                    <a:pt x="1183" y="604"/>
                  </a:lnTo>
                  <a:lnTo>
                    <a:pt x="1021" y="568"/>
                  </a:lnTo>
                  <a:lnTo>
                    <a:pt x="1021" y="568"/>
                  </a:lnTo>
                  <a:lnTo>
                    <a:pt x="938" y="550"/>
                  </a:lnTo>
                  <a:lnTo>
                    <a:pt x="855" y="533"/>
                  </a:lnTo>
                  <a:lnTo>
                    <a:pt x="690" y="505"/>
                  </a:lnTo>
                  <a:lnTo>
                    <a:pt x="690" y="505"/>
                  </a:lnTo>
                  <a:lnTo>
                    <a:pt x="606" y="491"/>
                  </a:lnTo>
                  <a:lnTo>
                    <a:pt x="523" y="473"/>
                  </a:lnTo>
                  <a:lnTo>
                    <a:pt x="523" y="473"/>
                  </a:lnTo>
                  <a:lnTo>
                    <a:pt x="483" y="464"/>
                  </a:lnTo>
                  <a:lnTo>
                    <a:pt x="442" y="457"/>
                  </a:lnTo>
                  <a:lnTo>
                    <a:pt x="361" y="445"/>
                  </a:lnTo>
                  <a:lnTo>
                    <a:pt x="361" y="445"/>
                  </a:lnTo>
                  <a:lnTo>
                    <a:pt x="282" y="431"/>
                  </a:lnTo>
                  <a:lnTo>
                    <a:pt x="243" y="424"/>
                  </a:lnTo>
                  <a:lnTo>
                    <a:pt x="204" y="417"/>
                  </a:lnTo>
                  <a:lnTo>
                    <a:pt x="204" y="417"/>
                  </a:lnTo>
                  <a:lnTo>
                    <a:pt x="166" y="408"/>
                  </a:lnTo>
                  <a:lnTo>
                    <a:pt x="127" y="399"/>
                  </a:lnTo>
                  <a:lnTo>
                    <a:pt x="88" y="393"/>
                  </a:lnTo>
                  <a:lnTo>
                    <a:pt x="48" y="389"/>
                  </a:lnTo>
                  <a:lnTo>
                    <a:pt x="48" y="389"/>
                  </a:lnTo>
                  <a:lnTo>
                    <a:pt x="28" y="389"/>
                  </a:lnTo>
                  <a:lnTo>
                    <a:pt x="8" y="389"/>
                  </a:lnTo>
                  <a:lnTo>
                    <a:pt x="8" y="389"/>
                  </a:lnTo>
                  <a:lnTo>
                    <a:pt x="5" y="389"/>
                  </a:lnTo>
                  <a:lnTo>
                    <a:pt x="2" y="392"/>
                  </a:lnTo>
                  <a:lnTo>
                    <a:pt x="0" y="394"/>
                  </a:lnTo>
                  <a:lnTo>
                    <a:pt x="0" y="397"/>
                  </a:lnTo>
                  <a:lnTo>
                    <a:pt x="0" y="400"/>
                  </a:lnTo>
                  <a:lnTo>
                    <a:pt x="2" y="403"/>
                  </a:lnTo>
                  <a:lnTo>
                    <a:pt x="5" y="405"/>
                  </a:lnTo>
                  <a:lnTo>
                    <a:pt x="8" y="406"/>
                  </a:lnTo>
                  <a:lnTo>
                    <a:pt x="8" y="40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81" name="Freeform 78">
              <a:extLst>
                <a:ext uri="{FF2B5EF4-FFF2-40B4-BE49-F238E27FC236}">
                  <a16:creationId xmlns:a16="http://schemas.microsoft.com/office/drawing/2014/main" id="{6DF37A5C-DB6E-E007-292A-64C56580B26E}"/>
                </a:ext>
              </a:extLst>
            </p:cNvPr>
            <p:cNvSpPr>
              <a:spLocks/>
            </p:cNvSpPr>
            <p:nvPr/>
          </p:nvSpPr>
          <p:spPr bwMode="auto">
            <a:xfrm>
              <a:off x="2400" y="1846"/>
              <a:ext cx="105" cy="139"/>
            </a:xfrm>
            <a:custGeom>
              <a:avLst/>
              <a:gdLst>
                <a:gd name="T0" fmla="*/ 298 w 316"/>
                <a:gd name="T1" fmla="*/ 9 h 417"/>
                <a:gd name="T2" fmla="*/ 298 w 316"/>
                <a:gd name="T3" fmla="*/ 9 h 417"/>
                <a:gd name="T4" fmla="*/ 298 w 316"/>
                <a:gd name="T5" fmla="*/ 19 h 417"/>
                <a:gd name="T6" fmla="*/ 298 w 316"/>
                <a:gd name="T7" fmla="*/ 29 h 417"/>
                <a:gd name="T8" fmla="*/ 294 w 316"/>
                <a:gd name="T9" fmla="*/ 48 h 417"/>
                <a:gd name="T10" fmla="*/ 286 w 316"/>
                <a:gd name="T11" fmla="*/ 69 h 417"/>
                <a:gd name="T12" fmla="*/ 278 w 316"/>
                <a:gd name="T13" fmla="*/ 87 h 417"/>
                <a:gd name="T14" fmla="*/ 278 w 316"/>
                <a:gd name="T15" fmla="*/ 87 h 417"/>
                <a:gd name="T16" fmla="*/ 266 w 316"/>
                <a:gd name="T17" fmla="*/ 108 h 417"/>
                <a:gd name="T18" fmla="*/ 254 w 316"/>
                <a:gd name="T19" fmla="*/ 127 h 417"/>
                <a:gd name="T20" fmla="*/ 224 w 316"/>
                <a:gd name="T21" fmla="*/ 162 h 417"/>
                <a:gd name="T22" fmla="*/ 224 w 316"/>
                <a:gd name="T23" fmla="*/ 162 h 417"/>
                <a:gd name="T24" fmla="*/ 171 w 316"/>
                <a:gd name="T25" fmla="*/ 227 h 417"/>
                <a:gd name="T26" fmla="*/ 171 w 316"/>
                <a:gd name="T27" fmla="*/ 227 h 417"/>
                <a:gd name="T28" fmla="*/ 133 w 316"/>
                <a:gd name="T29" fmla="*/ 269 h 417"/>
                <a:gd name="T30" fmla="*/ 93 w 316"/>
                <a:gd name="T31" fmla="*/ 310 h 417"/>
                <a:gd name="T32" fmla="*/ 93 w 316"/>
                <a:gd name="T33" fmla="*/ 310 h 417"/>
                <a:gd name="T34" fmla="*/ 47 w 316"/>
                <a:gd name="T35" fmla="*/ 355 h 417"/>
                <a:gd name="T36" fmla="*/ 25 w 316"/>
                <a:gd name="T37" fmla="*/ 378 h 417"/>
                <a:gd name="T38" fmla="*/ 3 w 316"/>
                <a:gd name="T39" fmla="*/ 402 h 417"/>
                <a:gd name="T40" fmla="*/ 3 w 316"/>
                <a:gd name="T41" fmla="*/ 402 h 417"/>
                <a:gd name="T42" fmla="*/ 1 w 316"/>
                <a:gd name="T43" fmla="*/ 405 h 417"/>
                <a:gd name="T44" fmla="*/ 0 w 316"/>
                <a:gd name="T45" fmla="*/ 408 h 417"/>
                <a:gd name="T46" fmla="*/ 1 w 316"/>
                <a:gd name="T47" fmla="*/ 411 h 417"/>
                <a:gd name="T48" fmla="*/ 3 w 316"/>
                <a:gd name="T49" fmla="*/ 414 h 417"/>
                <a:gd name="T50" fmla="*/ 6 w 316"/>
                <a:gd name="T51" fmla="*/ 415 h 417"/>
                <a:gd name="T52" fmla="*/ 9 w 316"/>
                <a:gd name="T53" fmla="*/ 417 h 417"/>
                <a:gd name="T54" fmla="*/ 12 w 316"/>
                <a:gd name="T55" fmla="*/ 417 h 417"/>
                <a:gd name="T56" fmla="*/ 16 w 316"/>
                <a:gd name="T57" fmla="*/ 414 h 417"/>
                <a:gd name="T58" fmla="*/ 16 w 316"/>
                <a:gd name="T59" fmla="*/ 414 h 417"/>
                <a:gd name="T60" fmla="*/ 56 w 316"/>
                <a:gd name="T61" fmla="*/ 371 h 417"/>
                <a:gd name="T62" fmla="*/ 97 w 316"/>
                <a:gd name="T63" fmla="*/ 329 h 417"/>
                <a:gd name="T64" fmla="*/ 139 w 316"/>
                <a:gd name="T65" fmla="*/ 290 h 417"/>
                <a:gd name="T66" fmla="*/ 179 w 316"/>
                <a:gd name="T67" fmla="*/ 247 h 417"/>
                <a:gd name="T68" fmla="*/ 179 w 316"/>
                <a:gd name="T69" fmla="*/ 247 h 417"/>
                <a:gd name="T70" fmla="*/ 207 w 316"/>
                <a:gd name="T71" fmla="*/ 213 h 417"/>
                <a:gd name="T72" fmla="*/ 236 w 316"/>
                <a:gd name="T73" fmla="*/ 179 h 417"/>
                <a:gd name="T74" fmla="*/ 236 w 316"/>
                <a:gd name="T75" fmla="*/ 179 h 417"/>
                <a:gd name="T76" fmla="*/ 264 w 316"/>
                <a:gd name="T77" fmla="*/ 140 h 417"/>
                <a:gd name="T78" fmla="*/ 278 w 316"/>
                <a:gd name="T79" fmla="*/ 121 h 417"/>
                <a:gd name="T80" fmla="*/ 291 w 316"/>
                <a:gd name="T81" fmla="*/ 100 h 417"/>
                <a:gd name="T82" fmla="*/ 291 w 316"/>
                <a:gd name="T83" fmla="*/ 100 h 417"/>
                <a:gd name="T84" fmla="*/ 301 w 316"/>
                <a:gd name="T85" fmla="*/ 80 h 417"/>
                <a:gd name="T86" fmla="*/ 310 w 316"/>
                <a:gd name="T87" fmla="*/ 56 h 417"/>
                <a:gd name="T88" fmla="*/ 313 w 316"/>
                <a:gd name="T89" fmla="*/ 44 h 417"/>
                <a:gd name="T90" fmla="*/ 316 w 316"/>
                <a:gd name="T91" fmla="*/ 32 h 417"/>
                <a:gd name="T92" fmla="*/ 316 w 316"/>
                <a:gd name="T93" fmla="*/ 20 h 417"/>
                <a:gd name="T94" fmla="*/ 316 w 316"/>
                <a:gd name="T95" fmla="*/ 9 h 417"/>
                <a:gd name="T96" fmla="*/ 316 w 316"/>
                <a:gd name="T97" fmla="*/ 9 h 417"/>
                <a:gd name="T98" fmla="*/ 316 w 316"/>
                <a:gd name="T99" fmla="*/ 4 h 417"/>
                <a:gd name="T100" fmla="*/ 313 w 316"/>
                <a:gd name="T101" fmla="*/ 1 h 417"/>
                <a:gd name="T102" fmla="*/ 310 w 316"/>
                <a:gd name="T103" fmla="*/ 0 h 417"/>
                <a:gd name="T104" fmla="*/ 307 w 316"/>
                <a:gd name="T105" fmla="*/ 0 h 417"/>
                <a:gd name="T106" fmla="*/ 304 w 316"/>
                <a:gd name="T107" fmla="*/ 0 h 417"/>
                <a:gd name="T108" fmla="*/ 301 w 316"/>
                <a:gd name="T109" fmla="*/ 1 h 417"/>
                <a:gd name="T110" fmla="*/ 300 w 316"/>
                <a:gd name="T111" fmla="*/ 4 h 417"/>
                <a:gd name="T112" fmla="*/ 298 w 316"/>
                <a:gd name="T113" fmla="*/ 9 h 417"/>
                <a:gd name="T114" fmla="*/ 298 w 316"/>
                <a:gd name="T115" fmla="*/ 9 h 4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316" h="417">
                  <a:moveTo>
                    <a:pt x="298" y="9"/>
                  </a:moveTo>
                  <a:lnTo>
                    <a:pt x="298" y="9"/>
                  </a:lnTo>
                  <a:lnTo>
                    <a:pt x="298" y="19"/>
                  </a:lnTo>
                  <a:lnTo>
                    <a:pt x="298" y="29"/>
                  </a:lnTo>
                  <a:lnTo>
                    <a:pt x="294" y="48"/>
                  </a:lnTo>
                  <a:lnTo>
                    <a:pt x="286" y="69"/>
                  </a:lnTo>
                  <a:lnTo>
                    <a:pt x="278" y="87"/>
                  </a:lnTo>
                  <a:lnTo>
                    <a:pt x="278" y="87"/>
                  </a:lnTo>
                  <a:lnTo>
                    <a:pt x="266" y="108"/>
                  </a:lnTo>
                  <a:lnTo>
                    <a:pt x="254" y="127"/>
                  </a:lnTo>
                  <a:lnTo>
                    <a:pt x="224" y="162"/>
                  </a:lnTo>
                  <a:lnTo>
                    <a:pt x="224" y="162"/>
                  </a:lnTo>
                  <a:lnTo>
                    <a:pt x="171" y="227"/>
                  </a:lnTo>
                  <a:lnTo>
                    <a:pt x="171" y="227"/>
                  </a:lnTo>
                  <a:lnTo>
                    <a:pt x="133" y="269"/>
                  </a:lnTo>
                  <a:lnTo>
                    <a:pt x="93" y="310"/>
                  </a:lnTo>
                  <a:lnTo>
                    <a:pt x="93" y="310"/>
                  </a:lnTo>
                  <a:lnTo>
                    <a:pt x="47" y="355"/>
                  </a:lnTo>
                  <a:lnTo>
                    <a:pt x="25" y="378"/>
                  </a:lnTo>
                  <a:lnTo>
                    <a:pt x="3" y="402"/>
                  </a:lnTo>
                  <a:lnTo>
                    <a:pt x="3" y="402"/>
                  </a:lnTo>
                  <a:lnTo>
                    <a:pt x="1" y="405"/>
                  </a:lnTo>
                  <a:lnTo>
                    <a:pt x="0" y="408"/>
                  </a:lnTo>
                  <a:lnTo>
                    <a:pt x="1" y="411"/>
                  </a:lnTo>
                  <a:lnTo>
                    <a:pt x="3" y="414"/>
                  </a:lnTo>
                  <a:lnTo>
                    <a:pt x="6" y="415"/>
                  </a:lnTo>
                  <a:lnTo>
                    <a:pt x="9" y="417"/>
                  </a:lnTo>
                  <a:lnTo>
                    <a:pt x="12" y="417"/>
                  </a:lnTo>
                  <a:lnTo>
                    <a:pt x="16" y="414"/>
                  </a:lnTo>
                  <a:lnTo>
                    <a:pt x="16" y="414"/>
                  </a:lnTo>
                  <a:lnTo>
                    <a:pt x="56" y="371"/>
                  </a:lnTo>
                  <a:lnTo>
                    <a:pt x="97" y="329"/>
                  </a:lnTo>
                  <a:lnTo>
                    <a:pt x="139" y="290"/>
                  </a:lnTo>
                  <a:lnTo>
                    <a:pt x="179" y="247"/>
                  </a:lnTo>
                  <a:lnTo>
                    <a:pt x="179" y="247"/>
                  </a:lnTo>
                  <a:lnTo>
                    <a:pt x="207" y="213"/>
                  </a:lnTo>
                  <a:lnTo>
                    <a:pt x="236" y="179"/>
                  </a:lnTo>
                  <a:lnTo>
                    <a:pt x="236" y="179"/>
                  </a:lnTo>
                  <a:lnTo>
                    <a:pt x="264" y="140"/>
                  </a:lnTo>
                  <a:lnTo>
                    <a:pt x="278" y="121"/>
                  </a:lnTo>
                  <a:lnTo>
                    <a:pt x="291" y="100"/>
                  </a:lnTo>
                  <a:lnTo>
                    <a:pt x="291" y="100"/>
                  </a:lnTo>
                  <a:lnTo>
                    <a:pt x="301" y="80"/>
                  </a:lnTo>
                  <a:lnTo>
                    <a:pt x="310" y="56"/>
                  </a:lnTo>
                  <a:lnTo>
                    <a:pt x="313" y="44"/>
                  </a:lnTo>
                  <a:lnTo>
                    <a:pt x="316" y="32"/>
                  </a:lnTo>
                  <a:lnTo>
                    <a:pt x="316" y="20"/>
                  </a:lnTo>
                  <a:lnTo>
                    <a:pt x="316" y="9"/>
                  </a:lnTo>
                  <a:lnTo>
                    <a:pt x="316" y="9"/>
                  </a:lnTo>
                  <a:lnTo>
                    <a:pt x="316" y="4"/>
                  </a:lnTo>
                  <a:lnTo>
                    <a:pt x="313" y="1"/>
                  </a:lnTo>
                  <a:lnTo>
                    <a:pt x="310" y="0"/>
                  </a:lnTo>
                  <a:lnTo>
                    <a:pt x="307" y="0"/>
                  </a:lnTo>
                  <a:lnTo>
                    <a:pt x="304" y="0"/>
                  </a:lnTo>
                  <a:lnTo>
                    <a:pt x="301" y="1"/>
                  </a:lnTo>
                  <a:lnTo>
                    <a:pt x="300" y="4"/>
                  </a:lnTo>
                  <a:lnTo>
                    <a:pt x="298" y="9"/>
                  </a:lnTo>
                  <a:lnTo>
                    <a:pt x="298" y="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82" name="Freeform 79">
              <a:extLst>
                <a:ext uri="{FF2B5EF4-FFF2-40B4-BE49-F238E27FC236}">
                  <a16:creationId xmlns:a16="http://schemas.microsoft.com/office/drawing/2014/main" id="{9A7272DF-8950-07DE-B2A6-9744C70F517D}"/>
                </a:ext>
              </a:extLst>
            </p:cNvPr>
            <p:cNvSpPr>
              <a:spLocks/>
            </p:cNvSpPr>
            <p:nvPr/>
          </p:nvSpPr>
          <p:spPr bwMode="auto">
            <a:xfrm>
              <a:off x="2628" y="1168"/>
              <a:ext cx="98" cy="25"/>
            </a:xfrm>
            <a:custGeom>
              <a:avLst/>
              <a:gdLst>
                <a:gd name="T0" fmla="*/ 16 w 295"/>
                <a:gd name="T1" fmla="*/ 71 h 75"/>
                <a:gd name="T2" fmla="*/ 16 w 295"/>
                <a:gd name="T3" fmla="*/ 71 h 75"/>
                <a:gd name="T4" fmla="*/ 23 w 295"/>
                <a:gd name="T5" fmla="*/ 60 h 75"/>
                <a:gd name="T6" fmla="*/ 32 w 295"/>
                <a:gd name="T7" fmla="*/ 51 h 75"/>
                <a:gd name="T8" fmla="*/ 44 w 295"/>
                <a:gd name="T9" fmla="*/ 44 h 75"/>
                <a:gd name="T10" fmla="*/ 56 w 295"/>
                <a:gd name="T11" fmla="*/ 38 h 75"/>
                <a:gd name="T12" fmla="*/ 68 w 295"/>
                <a:gd name="T13" fmla="*/ 32 h 75"/>
                <a:gd name="T14" fmla="*/ 81 w 295"/>
                <a:gd name="T15" fmla="*/ 28 h 75"/>
                <a:gd name="T16" fmla="*/ 106 w 295"/>
                <a:gd name="T17" fmla="*/ 22 h 75"/>
                <a:gd name="T18" fmla="*/ 106 w 295"/>
                <a:gd name="T19" fmla="*/ 22 h 75"/>
                <a:gd name="T20" fmla="*/ 137 w 295"/>
                <a:gd name="T21" fmla="*/ 17 h 75"/>
                <a:gd name="T22" fmla="*/ 168 w 295"/>
                <a:gd name="T23" fmla="*/ 16 h 75"/>
                <a:gd name="T24" fmla="*/ 199 w 295"/>
                <a:gd name="T25" fmla="*/ 17 h 75"/>
                <a:gd name="T26" fmla="*/ 215 w 295"/>
                <a:gd name="T27" fmla="*/ 20 h 75"/>
                <a:gd name="T28" fmla="*/ 230 w 295"/>
                <a:gd name="T29" fmla="*/ 23 h 75"/>
                <a:gd name="T30" fmla="*/ 230 w 295"/>
                <a:gd name="T31" fmla="*/ 23 h 75"/>
                <a:gd name="T32" fmla="*/ 243 w 295"/>
                <a:gd name="T33" fmla="*/ 26 h 75"/>
                <a:gd name="T34" fmla="*/ 257 w 295"/>
                <a:gd name="T35" fmla="*/ 31 h 75"/>
                <a:gd name="T36" fmla="*/ 268 w 295"/>
                <a:gd name="T37" fmla="*/ 38 h 75"/>
                <a:gd name="T38" fmla="*/ 280 w 295"/>
                <a:gd name="T39" fmla="*/ 45 h 75"/>
                <a:gd name="T40" fmla="*/ 280 w 295"/>
                <a:gd name="T41" fmla="*/ 45 h 75"/>
                <a:gd name="T42" fmla="*/ 283 w 295"/>
                <a:gd name="T43" fmla="*/ 47 h 75"/>
                <a:gd name="T44" fmla="*/ 286 w 295"/>
                <a:gd name="T45" fmla="*/ 47 h 75"/>
                <a:gd name="T46" fmla="*/ 289 w 295"/>
                <a:gd name="T47" fmla="*/ 47 h 75"/>
                <a:gd name="T48" fmla="*/ 292 w 295"/>
                <a:gd name="T49" fmla="*/ 44 h 75"/>
                <a:gd name="T50" fmla="*/ 295 w 295"/>
                <a:gd name="T51" fmla="*/ 43 h 75"/>
                <a:gd name="T52" fmla="*/ 295 w 295"/>
                <a:gd name="T53" fmla="*/ 38 h 75"/>
                <a:gd name="T54" fmla="*/ 295 w 295"/>
                <a:gd name="T55" fmla="*/ 35 h 75"/>
                <a:gd name="T56" fmla="*/ 292 w 295"/>
                <a:gd name="T57" fmla="*/ 32 h 75"/>
                <a:gd name="T58" fmla="*/ 292 w 295"/>
                <a:gd name="T59" fmla="*/ 32 h 75"/>
                <a:gd name="T60" fmla="*/ 280 w 295"/>
                <a:gd name="T61" fmla="*/ 23 h 75"/>
                <a:gd name="T62" fmla="*/ 267 w 295"/>
                <a:gd name="T63" fmla="*/ 16 h 75"/>
                <a:gd name="T64" fmla="*/ 254 w 295"/>
                <a:gd name="T65" fmla="*/ 11 h 75"/>
                <a:gd name="T66" fmla="*/ 239 w 295"/>
                <a:gd name="T67" fmla="*/ 7 h 75"/>
                <a:gd name="T68" fmla="*/ 224 w 295"/>
                <a:gd name="T69" fmla="*/ 4 h 75"/>
                <a:gd name="T70" fmla="*/ 208 w 295"/>
                <a:gd name="T71" fmla="*/ 1 h 75"/>
                <a:gd name="T72" fmla="*/ 178 w 295"/>
                <a:gd name="T73" fmla="*/ 0 h 75"/>
                <a:gd name="T74" fmla="*/ 178 w 295"/>
                <a:gd name="T75" fmla="*/ 0 h 75"/>
                <a:gd name="T76" fmla="*/ 146 w 295"/>
                <a:gd name="T77" fmla="*/ 0 h 75"/>
                <a:gd name="T78" fmla="*/ 128 w 295"/>
                <a:gd name="T79" fmla="*/ 1 h 75"/>
                <a:gd name="T80" fmla="*/ 112 w 295"/>
                <a:gd name="T81" fmla="*/ 3 h 75"/>
                <a:gd name="T82" fmla="*/ 96 w 295"/>
                <a:gd name="T83" fmla="*/ 6 h 75"/>
                <a:gd name="T84" fmla="*/ 79 w 295"/>
                <a:gd name="T85" fmla="*/ 10 h 75"/>
                <a:gd name="T86" fmla="*/ 63 w 295"/>
                <a:gd name="T87" fmla="*/ 16 h 75"/>
                <a:gd name="T88" fmla="*/ 47 w 295"/>
                <a:gd name="T89" fmla="*/ 22 h 75"/>
                <a:gd name="T90" fmla="*/ 47 w 295"/>
                <a:gd name="T91" fmla="*/ 22 h 75"/>
                <a:gd name="T92" fmla="*/ 34 w 295"/>
                <a:gd name="T93" fmla="*/ 29 h 75"/>
                <a:gd name="T94" fmla="*/ 20 w 295"/>
                <a:gd name="T95" fmla="*/ 38 h 75"/>
                <a:gd name="T96" fmla="*/ 10 w 295"/>
                <a:gd name="T97" fmla="*/ 50 h 75"/>
                <a:gd name="T98" fmla="*/ 1 w 295"/>
                <a:gd name="T99" fmla="*/ 62 h 75"/>
                <a:gd name="T100" fmla="*/ 1 w 295"/>
                <a:gd name="T101" fmla="*/ 62 h 75"/>
                <a:gd name="T102" fmla="*/ 0 w 295"/>
                <a:gd name="T103" fmla="*/ 66 h 75"/>
                <a:gd name="T104" fmla="*/ 0 w 295"/>
                <a:gd name="T105" fmla="*/ 69 h 75"/>
                <a:gd name="T106" fmla="*/ 1 w 295"/>
                <a:gd name="T107" fmla="*/ 72 h 75"/>
                <a:gd name="T108" fmla="*/ 4 w 295"/>
                <a:gd name="T109" fmla="*/ 74 h 75"/>
                <a:gd name="T110" fmla="*/ 7 w 295"/>
                <a:gd name="T111" fmla="*/ 75 h 75"/>
                <a:gd name="T112" fmla="*/ 10 w 295"/>
                <a:gd name="T113" fmla="*/ 75 h 75"/>
                <a:gd name="T114" fmla="*/ 13 w 295"/>
                <a:gd name="T115" fmla="*/ 74 h 75"/>
                <a:gd name="T116" fmla="*/ 16 w 295"/>
                <a:gd name="T117" fmla="*/ 71 h 75"/>
                <a:gd name="T118" fmla="*/ 16 w 295"/>
                <a:gd name="T119" fmla="*/ 71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295" h="75">
                  <a:moveTo>
                    <a:pt x="16" y="71"/>
                  </a:moveTo>
                  <a:lnTo>
                    <a:pt x="16" y="71"/>
                  </a:lnTo>
                  <a:lnTo>
                    <a:pt x="23" y="60"/>
                  </a:lnTo>
                  <a:lnTo>
                    <a:pt x="32" y="51"/>
                  </a:lnTo>
                  <a:lnTo>
                    <a:pt x="44" y="44"/>
                  </a:lnTo>
                  <a:lnTo>
                    <a:pt x="56" y="38"/>
                  </a:lnTo>
                  <a:lnTo>
                    <a:pt x="68" y="32"/>
                  </a:lnTo>
                  <a:lnTo>
                    <a:pt x="81" y="28"/>
                  </a:lnTo>
                  <a:lnTo>
                    <a:pt x="106" y="22"/>
                  </a:lnTo>
                  <a:lnTo>
                    <a:pt x="106" y="22"/>
                  </a:lnTo>
                  <a:lnTo>
                    <a:pt x="137" y="17"/>
                  </a:lnTo>
                  <a:lnTo>
                    <a:pt x="168" y="16"/>
                  </a:lnTo>
                  <a:lnTo>
                    <a:pt x="199" y="17"/>
                  </a:lnTo>
                  <a:lnTo>
                    <a:pt x="215" y="20"/>
                  </a:lnTo>
                  <a:lnTo>
                    <a:pt x="230" y="23"/>
                  </a:lnTo>
                  <a:lnTo>
                    <a:pt x="230" y="23"/>
                  </a:lnTo>
                  <a:lnTo>
                    <a:pt x="243" y="26"/>
                  </a:lnTo>
                  <a:lnTo>
                    <a:pt x="257" y="31"/>
                  </a:lnTo>
                  <a:lnTo>
                    <a:pt x="268" y="38"/>
                  </a:lnTo>
                  <a:lnTo>
                    <a:pt x="280" y="45"/>
                  </a:lnTo>
                  <a:lnTo>
                    <a:pt x="280" y="45"/>
                  </a:lnTo>
                  <a:lnTo>
                    <a:pt x="283" y="47"/>
                  </a:lnTo>
                  <a:lnTo>
                    <a:pt x="286" y="47"/>
                  </a:lnTo>
                  <a:lnTo>
                    <a:pt x="289" y="47"/>
                  </a:lnTo>
                  <a:lnTo>
                    <a:pt x="292" y="44"/>
                  </a:lnTo>
                  <a:lnTo>
                    <a:pt x="295" y="43"/>
                  </a:lnTo>
                  <a:lnTo>
                    <a:pt x="295" y="38"/>
                  </a:lnTo>
                  <a:lnTo>
                    <a:pt x="295" y="35"/>
                  </a:lnTo>
                  <a:lnTo>
                    <a:pt x="292" y="32"/>
                  </a:lnTo>
                  <a:lnTo>
                    <a:pt x="292" y="32"/>
                  </a:lnTo>
                  <a:lnTo>
                    <a:pt x="280" y="23"/>
                  </a:lnTo>
                  <a:lnTo>
                    <a:pt x="267" y="16"/>
                  </a:lnTo>
                  <a:lnTo>
                    <a:pt x="254" y="11"/>
                  </a:lnTo>
                  <a:lnTo>
                    <a:pt x="239" y="7"/>
                  </a:lnTo>
                  <a:lnTo>
                    <a:pt x="224" y="4"/>
                  </a:lnTo>
                  <a:lnTo>
                    <a:pt x="208" y="1"/>
                  </a:lnTo>
                  <a:lnTo>
                    <a:pt x="178" y="0"/>
                  </a:lnTo>
                  <a:lnTo>
                    <a:pt x="178" y="0"/>
                  </a:lnTo>
                  <a:lnTo>
                    <a:pt x="146" y="0"/>
                  </a:lnTo>
                  <a:lnTo>
                    <a:pt x="128" y="1"/>
                  </a:lnTo>
                  <a:lnTo>
                    <a:pt x="112" y="3"/>
                  </a:lnTo>
                  <a:lnTo>
                    <a:pt x="96" y="6"/>
                  </a:lnTo>
                  <a:lnTo>
                    <a:pt x="79" y="10"/>
                  </a:lnTo>
                  <a:lnTo>
                    <a:pt x="63" y="16"/>
                  </a:lnTo>
                  <a:lnTo>
                    <a:pt x="47" y="22"/>
                  </a:lnTo>
                  <a:lnTo>
                    <a:pt x="47" y="22"/>
                  </a:lnTo>
                  <a:lnTo>
                    <a:pt x="34" y="29"/>
                  </a:lnTo>
                  <a:lnTo>
                    <a:pt x="20" y="38"/>
                  </a:lnTo>
                  <a:lnTo>
                    <a:pt x="10" y="50"/>
                  </a:lnTo>
                  <a:lnTo>
                    <a:pt x="1" y="62"/>
                  </a:lnTo>
                  <a:lnTo>
                    <a:pt x="1" y="62"/>
                  </a:lnTo>
                  <a:lnTo>
                    <a:pt x="0" y="66"/>
                  </a:lnTo>
                  <a:lnTo>
                    <a:pt x="0" y="69"/>
                  </a:lnTo>
                  <a:lnTo>
                    <a:pt x="1" y="72"/>
                  </a:lnTo>
                  <a:lnTo>
                    <a:pt x="4" y="74"/>
                  </a:lnTo>
                  <a:lnTo>
                    <a:pt x="7" y="75"/>
                  </a:lnTo>
                  <a:lnTo>
                    <a:pt x="10" y="75"/>
                  </a:lnTo>
                  <a:lnTo>
                    <a:pt x="13" y="74"/>
                  </a:lnTo>
                  <a:lnTo>
                    <a:pt x="16" y="71"/>
                  </a:lnTo>
                  <a:lnTo>
                    <a:pt x="16" y="7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83" name="Freeform 80">
              <a:extLst>
                <a:ext uri="{FF2B5EF4-FFF2-40B4-BE49-F238E27FC236}">
                  <a16:creationId xmlns:a16="http://schemas.microsoft.com/office/drawing/2014/main" id="{15B33A37-25A4-5FF5-B0D8-6C2A95D2AEFE}"/>
                </a:ext>
              </a:extLst>
            </p:cNvPr>
            <p:cNvSpPr>
              <a:spLocks/>
            </p:cNvSpPr>
            <p:nvPr/>
          </p:nvSpPr>
          <p:spPr bwMode="auto">
            <a:xfrm>
              <a:off x="2810" y="1164"/>
              <a:ext cx="83" cy="18"/>
            </a:xfrm>
            <a:custGeom>
              <a:avLst/>
              <a:gdLst>
                <a:gd name="T0" fmla="*/ 15 w 247"/>
                <a:gd name="T1" fmla="*/ 49 h 52"/>
                <a:gd name="T2" fmla="*/ 15 w 247"/>
                <a:gd name="T3" fmla="*/ 49 h 52"/>
                <a:gd name="T4" fmla="*/ 23 w 247"/>
                <a:gd name="T5" fmla="*/ 42 h 52"/>
                <a:gd name="T6" fmla="*/ 32 w 247"/>
                <a:gd name="T7" fmla="*/ 36 h 52"/>
                <a:gd name="T8" fmla="*/ 40 w 247"/>
                <a:gd name="T9" fmla="*/ 30 h 52"/>
                <a:gd name="T10" fmla="*/ 51 w 247"/>
                <a:gd name="T11" fmla="*/ 25 h 52"/>
                <a:gd name="T12" fmla="*/ 61 w 247"/>
                <a:gd name="T13" fmla="*/ 22 h 52"/>
                <a:gd name="T14" fmla="*/ 71 w 247"/>
                <a:gd name="T15" fmla="*/ 21 h 52"/>
                <a:gd name="T16" fmla="*/ 94 w 247"/>
                <a:gd name="T17" fmla="*/ 18 h 52"/>
                <a:gd name="T18" fmla="*/ 94 w 247"/>
                <a:gd name="T19" fmla="*/ 18 h 52"/>
                <a:gd name="T20" fmla="*/ 117 w 247"/>
                <a:gd name="T21" fmla="*/ 18 h 52"/>
                <a:gd name="T22" fmla="*/ 142 w 247"/>
                <a:gd name="T23" fmla="*/ 19 h 52"/>
                <a:gd name="T24" fmla="*/ 166 w 247"/>
                <a:gd name="T25" fmla="*/ 24 h 52"/>
                <a:gd name="T26" fmla="*/ 191 w 247"/>
                <a:gd name="T27" fmla="*/ 30 h 52"/>
                <a:gd name="T28" fmla="*/ 191 w 247"/>
                <a:gd name="T29" fmla="*/ 30 h 52"/>
                <a:gd name="T30" fmla="*/ 213 w 247"/>
                <a:gd name="T31" fmla="*/ 36 h 52"/>
                <a:gd name="T32" fmla="*/ 234 w 247"/>
                <a:gd name="T33" fmla="*/ 43 h 52"/>
                <a:gd name="T34" fmla="*/ 234 w 247"/>
                <a:gd name="T35" fmla="*/ 43 h 52"/>
                <a:gd name="T36" fmla="*/ 238 w 247"/>
                <a:gd name="T37" fmla="*/ 45 h 52"/>
                <a:gd name="T38" fmla="*/ 241 w 247"/>
                <a:gd name="T39" fmla="*/ 43 h 52"/>
                <a:gd name="T40" fmla="*/ 244 w 247"/>
                <a:gd name="T41" fmla="*/ 42 h 52"/>
                <a:gd name="T42" fmla="*/ 246 w 247"/>
                <a:gd name="T43" fmla="*/ 39 h 52"/>
                <a:gd name="T44" fmla="*/ 247 w 247"/>
                <a:gd name="T45" fmla="*/ 36 h 52"/>
                <a:gd name="T46" fmla="*/ 247 w 247"/>
                <a:gd name="T47" fmla="*/ 33 h 52"/>
                <a:gd name="T48" fmla="*/ 246 w 247"/>
                <a:gd name="T49" fmla="*/ 30 h 52"/>
                <a:gd name="T50" fmla="*/ 243 w 247"/>
                <a:gd name="T51" fmla="*/ 28 h 52"/>
                <a:gd name="T52" fmla="*/ 243 w 247"/>
                <a:gd name="T53" fmla="*/ 28 h 52"/>
                <a:gd name="T54" fmla="*/ 221 w 247"/>
                <a:gd name="T55" fmla="*/ 19 h 52"/>
                <a:gd name="T56" fmla="*/ 197 w 247"/>
                <a:gd name="T57" fmla="*/ 12 h 52"/>
                <a:gd name="T58" fmla="*/ 173 w 247"/>
                <a:gd name="T59" fmla="*/ 8 h 52"/>
                <a:gd name="T60" fmla="*/ 150 w 247"/>
                <a:gd name="T61" fmla="*/ 3 h 52"/>
                <a:gd name="T62" fmla="*/ 150 w 247"/>
                <a:gd name="T63" fmla="*/ 3 h 52"/>
                <a:gd name="T64" fmla="*/ 125 w 247"/>
                <a:gd name="T65" fmla="*/ 0 h 52"/>
                <a:gd name="T66" fmla="*/ 98 w 247"/>
                <a:gd name="T67" fmla="*/ 0 h 52"/>
                <a:gd name="T68" fmla="*/ 71 w 247"/>
                <a:gd name="T69" fmla="*/ 3 h 52"/>
                <a:gd name="T70" fmla="*/ 60 w 247"/>
                <a:gd name="T71" fmla="*/ 5 h 52"/>
                <a:gd name="T72" fmla="*/ 46 w 247"/>
                <a:gd name="T73" fmla="*/ 9 h 52"/>
                <a:gd name="T74" fmla="*/ 46 w 247"/>
                <a:gd name="T75" fmla="*/ 9 h 52"/>
                <a:gd name="T76" fmla="*/ 34 w 247"/>
                <a:gd name="T77" fmla="*/ 14 h 52"/>
                <a:gd name="T78" fmla="*/ 23 w 247"/>
                <a:gd name="T79" fmla="*/ 19 h 52"/>
                <a:gd name="T80" fmla="*/ 12 w 247"/>
                <a:gd name="T81" fmla="*/ 27 h 52"/>
                <a:gd name="T82" fmla="*/ 3 w 247"/>
                <a:gd name="T83" fmla="*/ 37 h 52"/>
                <a:gd name="T84" fmla="*/ 3 w 247"/>
                <a:gd name="T85" fmla="*/ 37 h 52"/>
                <a:gd name="T86" fmla="*/ 2 w 247"/>
                <a:gd name="T87" fmla="*/ 40 h 52"/>
                <a:gd name="T88" fmla="*/ 0 w 247"/>
                <a:gd name="T89" fmla="*/ 43 h 52"/>
                <a:gd name="T90" fmla="*/ 2 w 247"/>
                <a:gd name="T91" fmla="*/ 46 h 52"/>
                <a:gd name="T92" fmla="*/ 3 w 247"/>
                <a:gd name="T93" fmla="*/ 49 h 52"/>
                <a:gd name="T94" fmla="*/ 6 w 247"/>
                <a:gd name="T95" fmla="*/ 52 h 52"/>
                <a:gd name="T96" fmla="*/ 9 w 247"/>
                <a:gd name="T97" fmla="*/ 52 h 52"/>
                <a:gd name="T98" fmla="*/ 12 w 247"/>
                <a:gd name="T99" fmla="*/ 52 h 52"/>
                <a:gd name="T100" fmla="*/ 15 w 247"/>
                <a:gd name="T101" fmla="*/ 49 h 52"/>
                <a:gd name="T102" fmla="*/ 15 w 247"/>
                <a:gd name="T103" fmla="*/ 49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247" h="52">
                  <a:moveTo>
                    <a:pt x="15" y="49"/>
                  </a:moveTo>
                  <a:lnTo>
                    <a:pt x="15" y="49"/>
                  </a:lnTo>
                  <a:lnTo>
                    <a:pt x="23" y="42"/>
                  </a:lnTo>
                  <a:lnTo>
                    <a:pt x="32" y="36"/>
                  </a:lnTo>
                  <a:lnTo>
                    <a:pt x="40" y="30"/>
                  </a:lnTo>
                  <a:lnTo>
                    <a:pt x="51" y="25"/>
                  </a:lnTo>
                  <a:lnTo>
                    <a:pt x="61" y="22"/>
                  </a:lnTo>
                  <a:lnTo>
                    <a:pt x="71" y="21"/>
                  </a:lnTo>
                  <a:lnTo>
                    <a:pt x="94" y="18"/>
                  </a:lnTo>
                  <a:lnTo>
                    <a:pt x="94" y="18"/>
                  </a:lnTo>
                  <a:lnTo>
                    <a:pt x="117" y="18"/>
                  </a:lnTo>
                  <a:lnTo>
                    <a:pt x="142" y="19"/>
                  </a:lnTo>
                  <a:lnTo>
                    <a:pt x="166" y="24"/>
                  </a:lnTo>
                  <a:lnTo>
                    <a:pt x="191" y="30"/>
                  </a:lnTo>
                  <a:lnTo>
                    <a:pt x="191" y="30"/>
                  </a:lnTo>
                  <a:lnTo>
                    <a:pt x="213" y="36"/>
                  </a:lnTo>
                  <a:lnTo>
                    <a:pt x="234" y="43"/>
                  </a:lnTo>
                  <a:lnTo>
                    <a:pt x="234" y="43"/>
                  </a:lnTo>
                  <a:lnTo>
                    <a:pt x="238" y="45"/>
                  </a:lnTo>
                  <a:lnTo>
                    <a:pt x="241" y="43"/>
                  </a:lnTo>
                  <a:lnTo>
                    <a:pt x="244" y="42"/>
                  </a:lnTo>
                  <a:lnTo>
                    <a:pt x="246" y="39"/>
                  </a:lnTo>
                  <a:lnTo>
                    <a:pt x="247" y="36"/>
                  </a:lnTo>
                  <a:lnTo>
                    <a:pt x="247" y="33"/>
                  </a:lnTo>
                  <a:lnTo>
                    <a:pt x="246" y="30"/>
                  </a:lnTo>
                  <a:lnTo>
                    <a:pt x="243" y="28"/>
                  </a:lnTo>
                  <a:lnTo>
                    <a:pt x="243" y="28"/>
                  </a:lnTo>
                  <a:lnTo>
                    <a:pt x="221" y="19"/>
                  </a:lnTo>
                  <a:lnTo>
                    <a:pt x="197" y="12"/>
                  </a:lnTo>
                  <a:lnTo>
                    <a:pt x="173" y="8"/>
                  </a:lnTo>
                  <a:lnTo>
                    <a:pt x="150" y="3"/>
                  </a:lnTo>
                  <a:lnTo>
                    <a:pt x="150" y="3"/>
                  </a:lnTo>
                  <a:lnTo>
                    <a:pt x="125" y="0"/>
                  </a:lnTo>
                  <a:lnTo>
                    <a:pt x="98" y="0"/>
                  </a:lnTo>
                  <a:lnTo>
                    <a:pt x="71" y="3"/>
                  </a:lnTo>
                  <a:lnTo>
                    <a:pt x="60" y="5"/>
                  </a:lnTo>
                  <a:lnTo>
                    <a:pt x="46" y="9"/>
                  </a:lnTo>
                  <a:lnTo>
                    <a:pt x="46" y="9"/>
                  </a:lnTo>
                  <a:lnTo>
                    <a:pt x="34" y="14"/>
                  </a:lnTo>
                  <a:lnTo>
                    <a:pt x="23" y="19"/>
                  </a:lnTo>
                  <a:lnTo>
                    <a:pt x="12" y="27"/>
                  </a:lnTo>
                  <a:lnTo>
                    <a:pt x="3" y="37"/>
                  </a:lnTo>
                  <a:lnTo>
                    <a:pt x="3" y="37"/>
                  </a:lnTo>
                  <a:lnTo>
                    <a:pt x="2" y="40"/>
                  </a:lnTo>
                  <a:lnTo>
                    <a:pt x="0" y="43"/>
                  </a:lnTo>
                  <a:lnTo>
                    <a:pt x="2" y="46"/>
                  </a:lnTo>
                  <a:lnTo>
                    <a:pt x="3" y="49"/>
                  </a:lnTo>
                  <a:lnTo>
                    <a:pt x="6" y="52"/>
                  </a:lnTo>
                  <a:lnTo>
                    <a:pt x="9" y="52"/>
                  </a:lnTo>
                  <a:lnTo>
                    <a:pt x="12" y="52"/>
                  </a:lnTo>
                  <a:lnTo>
                    <a:pt x="15" y="49"/>
                  </a:lnTo>
                  <a:lnTo>
                    <a:pt x="15" y="4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84" name="Freeform 81">
              <a:extLst>
                <a:ext uri="{FF2B5EF4-FFF2-40B4-BE49-F238E27FC236}">
                  <a16:creationId xmlns:a16="http://schemas.microsoft.com/office/drawing/2014/main" id="{CABEA15E-C614-552C-6625-24CFF8777B3C}"/>
                </a:ext>
              </a:extLst>
            </p:cNvPr>
            <p:cNvSpPr>
              <a:spLocks/>
            </p:cNvSpPr>
            <p:nvPr/>
          </p:nvSpPr>
          <p:spPr bwMode="auto">
            <a:xfrm>
              <a:off x="2774" y="1244"/>
              <a:ext cx="41" cy="131"/>
            </a:xfrm>
            <a:custGeom>
              <a:avLst/>
              <a:gdLst>
                <a:gd name="T0" fmla="*/ 13 w 125"/>
                <a:gd name="T1" fmla="*/ 7 h 392"/>
                <a:gd name="T2" fmla="*/ 13 w 125"/>
                <a:gd name="T3" fmla="*/ 71 h 392"/>
                <a:gd name="T4" fmla="*/ 19 w 125"/>
                <a:gd name="T5" fmla="*/ 117 h 392"/>
                <a:gd name="T6" fmla="*/ 22 w 125"/>
                <a:gd name="T7" fmla="*/ 131 h 392"/>
                <a:gd name="T8" fmla="*/ 32 w 125"/>
                <a:gd name="T9" fmla="*/ 155 h 392"/>
                <a:gd name="T10" fmla="*/ 62 w 125"/>
                <a:gd name="T11" fmla="*/ 200 h 392"/>
                <a:gd name="T12" fmla="*/ 77 w 125"/>
                <a:gd name="T13" fmla="*/ 222 h 392"/>
                <a:gd name="T14" fmla="*/ 96 w 125"/>
                <a:gd name="T15" fmla="*/ 260 h 392"/>
                <a:gd name="T16" fmla="*/ 106 w 125"/>
                <a:gd name="T17" fmla="*/ 303 h 392"/>
                <a:gd name="T18" fmla="*/ 108 w 125"/>
                <a:gd name="T19" fmla="*/ 318 h 392"/>
                <a:gd name="T20" fmla="*/ 102 w 125"/>
                <a:gd name="T21" fmla="*/ 339 h 392"/>
                <a:gd name="T22" fmla="*/ 94 w 125"/>
                <a:gd name="T23" fmla="*/ 350 h 392"/>
                <a:gd name="T24" fmla="*/ 88 w 125"/>
                <a:gd name="T25" fmla="*/ 355 h 392"/>
                <a:gd name="T26" fmla="*/ 71 w 125"/>
                <a:gd name="T27" fmla="*/ 365 h 392"/>
                <a:gd name="T28" fmla="*/ 50 w 125"/>
                <a:gd name="T29" fmla="*/ 371 h 392"/>
                <a:gd name="T30" fmla="*/ 9 w 125"/>
                <a:gd name="T31" fmla="*/ 374 h 392"/>
                <a:gd name="T32" fmla="*/ 4 w 125"/>
                <a:gd name="T33" fmla="*/ 376 h 392"/>
                <a:gd name="T34" fmla="*/ 0 w 125"/>
                <a:gd name="T35" fmla="*/ 380 h 392"/>
                <a:gd name="T36" fmla="*/ 0 w 125"/>
                <a:gd name="T37" fmla="*/ 386 h 392"/>
                <a:gd name="T38" fmla="*/ 4 w 125"/>
                <a:gd name="T39" fmla="*/ 392 h 392"/>
                <a:gd name="T40" fmla="*/ 9 w 125"/>
                <a:gd name="T41" fmla="*/ 392 h 392"/>
                <a:gd name="T42" fmla="*/ 51 w 125"/>
                <a:gd name="T43" fmla="*/ 389 h 392"/>
                <a:gd name="T44" fmla="*/ 82 w 125"/>
                <a:gd name="T45" fmla="*/ 380 h 392"/>
                <a:gd name="T46" fmla="*/ 91 w 125"/>
                <a:gd name="T47" fmla="*/ 374 h 392"/>
                <a:gd name="T48" fmla="*/ 105 w 125"/>
                <a:gd name="T49" fmla="*/ 365 h 392"/>
                <a:gd name="T50" fmla="*/ 115 w 125"/>
                <a:gd name="T51" fmla="*/ 352 h 392"/>
                <a:gd name="T52" fmla="*/ 121 w 125"/>
                <a:gd name="T53" fmla="*/ 339 h 392"/>
                <a:gd name="T54" fmla="*/ 124 w 125"/>
                <a:gd name="T55" fmla="*/ 322 h 392"/>
                <a:gd name="T56" fmla="*/ 125 w 125"/>
                <a:gd name="T57" fmla="*/ 312 h 392"/>
                <a:gd name="T58" fmla="*/ 121 w 125"/>
                <a:gd name="T59" fmla="*/ 281 h 392"/>
                <a:gd name="T60" fmla="*/ 106 w 125"/>
                <a:gd name="T61" fmla="*/ 241 h 392"/>
                <a:gd name="T62" fmla="*/ 100 w 125"/>
                <a:gd name="T63" fmla="*/ 228 h 392"/>
                <a:gd name="T64" fmla="*/ 78 w 125"/>
                <a:gd name="T65" fmla="*/ 194 h 392"/>
                <a:gd name="T66" fmla="*/ 48 w 125"/>
                <a:gd name="T67" fmla="*/ 148 h 392"/>
                <a:gd name="T68" fmla="*/ 41 w 125"/>
                <a:gd name="T69" fmla="*/ 131 h 392"/>
                <a:gd name="T70" fmla="*/ 32 w 125"/>
                <a:gd name="T71" fmla="*/ 97 h 392"/>
                <a:gd name="T72" fmla="*/ 31 w 125"/>
                <a:gd name="T73" fmla="*/ 43 h 392"/>
                <a:gd name="T74" fmla="*/ 31 w 125"/>
                <a:gd name="T75" fmla="*/ 7 h 392"/>
                <a:gd name="T76" fmla="*/ 28 w 125"/>
                <a:gd name="T77" fmla="*/ 1 h 392"/>
                <a:gd name="T78" fmla="*/ 22 w 125"/>
                <a:gd name="T79" fmla="*/ 0 h 392"/>
                <a:gd name="T80" fmla="*/ 16 w 125"/>
                <a:gd name="T81" fmla="*/ 1 h 392"/>
                <a:gd name="T82" fmla="*/ 13 w 125"/>
                <a:gd name="T83" fmla="*/ 7 h 3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125" h="392">
                  <a:moveTo>
                    <a:pt x="13" y="7"/>
                  </a:moveTo>
                  <a:lnTo>
                    <a:pt x="13" y="7"/>
                  </a:lnTo>
                  <a:lnTo>
                    <a:pt x="13" y="40"/>
                  </a:lnTo>
                  <a:lnTo>
                    <a:pt x="13" y="71"/>
                  </a:lnTo>
                  <a:lnTo>
                    <a:pt x="16" y="100"/>
                  </a:lnTo>
                  <a:lnTo>
                    <a:pt x="19" y="117"/>
                  </a:lnTo>
                  <a:lnTo>
                    <a:pt x="22" y="131"/>
                  </a:lnTo>
                  <a:lnTo>
                    <a:pt x="22" y="131"/>
                  </a:lnTo>
                  <a:lnTo>
                    <a:pt x="26" y="143"/>
                  </a:lnTo>
                  <a:lnTo>
                    <a:pt x="32" y="155"/>
                  </a:lnTo>
                  <a:lnTo>
                    <a:pt x="46" y="179"/>
                  </a:lnTo>
                  <a:lnTo>
                    <a:pt x="62" y="200"/>
                  </a:lnTo>
                  <a:lnTo>
                    <a:pt x="77" y="222"/>
                  </a:lnTo>
                  <a:lnTo>
                    <a:pt x="77" y="222"/>
                  </a:lnTo>
                  <a:lnTo>
                    <a:pt x="87" y="239"/>
                  </a:lnTo>
                  <a:lnTo>
                    <a:pt x="96" y="260"/>
                  </a:lnTo>
                  <a:lnTo>
                    <a:pt x="103" y="282"/>
                  </a:lnTo>
                  <a:lnTo>
                    <a:pt x="106" y="303"/>
                  </a:lnTo>
                  <a:lnTo>
                    <a:pt x="106" y="303"/>
                  </a:lnTo>
                  <a:lnTo>
                    <a:pt x="108" y="318"/>
                  </a:lnTo>
                  <a:lnTo>
                    <a:pt x="105" y="331"/>
                  </a:lnTo>
                  <a:lnTo>
                    <a:pt x="102" y="339"/>
                  </a:lnTo>
                  <a:lnTo>
                    <a:pt x="99" y="344"/>
                  </a:lnTo>
                  <a:lnTo>
                    <a:pt x="94" y="350"/>
                  </a:lnTo>
                  <a:lnTo>
                    <a:pt x="88" y="355"/>
                  </a:lnTo>
                  <a:lnTo>
                    <a:pt x="88" y="355"/>
                  </a:lnTo>
                  <a:lnTo>
                    <a:pt x="81" y="361"/>
                  </a:lnTo>
                  <a:lnTo>
                    <a:pt x="71" y="365"/>
                  </a:lnTo>
                  <a:lnTo>
                    <a:pt x="60" y="368"/>
                  </a:lnTo>
                  <a:lnTo>
                    <a:pt x="50" y="371"/>
                  </a:lnTo>
                  <a:lnTo>
                    <a:pt x="29" y="374"/>
                  </a:lnTo>
                  <a:lnTo>
                    <a:pt x="9" y="374"/>
                  </a:lnTo>
                  <a:lnTo>
                    <a:pt x="9" y="374"/>
                  </a:lnTo>
                  <a:lnTo>
                    <a:pt x="4" y="376"/>
                  </a:lnTo>
                  <a:lnTo>
                    <a:pt x="3" y="377"/>
                  </a:lnTo>
                  <a:lnTo>
                    <a:pt x="0" y="380"/>
                  </a:lnTo>
                  <a:lnTo>
                    <a:pt x="0" y="383"/>
                  </a:lnTo>
                  <a:lnTo>
                    <a:pt x="0" y="386"/>
                  </a:lnTo>
                  <a:lnTo>
                    <a:pt x="3" y="389"/>
                  </a:lnTo>
                  <a:lnTo>
                    <a:pt x="4" y="392"/>
                  </a:lnTo>
                  <a:lnTo>
                    <a:pt x="9" y="392"/>
                  </a:lnTo>
                  <a:lnTo>
                    <a:pt x="9" y="392"/>
                  </a:lnTo>
                  <a:lnTo>
                    <a:pt x="29" y="392"/>
                  </a:lnTo>
                  <a:lnTo>
                    <a:pt x="51" y="389"/>
                  </a:lnTo>
                  <a:lnTo>
                    <a:pt x="72" y="383"/>
                  </a:lnTo>
                  <a:lnTo>
                    <a:pt x="82" y="380"/>
                  </a:lnTo>
                  <a:lnTo>
                    <a:pt x="91" y="374"/>
                  </a:lnTo>
                  <a:lnTo>
                    <a:pt x="91" y="374"/>
                  </a:lnTo>
                  <a:lnTo>
                    <a:pt x="99" y="370"/>
                  </a:lnTo>
                  <a:lnTo>
                    <a:pt x="105" y="365"/>
                  </a:lnTo>
                  <a:lnTo>
                    <a:pt x="109" y="359"/>
                  </a:lnTo>
                  <a:lnTo>
                    <a:pt x="115" y="352"/>
                  </a:lnTo>
                  <a:lnTo>
                    <a:pt x="118" y="346"/>
                  </a:lnTo>
                  <a:lnTo>
                    <a:pt x="121" y="339"/>
                  </a:lnTo>
                  <a:lnTo>
                    <a:pt x="124" y="330"/>
                  </a:lnTo>
                  <a:lnTo>
                    <a:pt x="124" y="322"/>
                  </a:lnTo>
                  <a:lnTo>
                    <a:pt x="124" y="322"/>
                  </a:lnTo>
                  <a:lnTo>
                    <a:pt x="125" y="312"/>
                  </a:lnTo>
                  <a:lnTo>
                    <a:pt x="124" y="302"/>
                  </a:lnTo>
                  <a:lnTo>
                    <a:pt x="121" y="281"/>
                  </a:lnTo>
                  <a:lnTo>
                    <a:pt x="115" y="260"/>
                  </a:lnTo>
                  <a:lnTo>
                    <a:pt x="106" y="241"/>
                  </a:lnTo>
                  <a:lnTo>
                    <a:pt x="106" y="241"/>
                  </a:lnTo>
                  <a:lnTo>
                    <a:pt x="100" y="228"/>
                  </a:lnTo>
                  <a:lnTo>
                    <a:pt x="93" y="216"/>
                  </a:lnTo>
                  <a:lnTo>
                    <a:pt x="78" y="194"/>
                  </a:lnTo>
                  <a:lnTo>
                    <a:pt x="62" y="171"/>
                  </a:lnTo>
                  <a:lnTo>
                    <a:pt x="48" y="148"/>
                  </a:lnTo>
                  <a:lnTo>
                    <a:pt x="48" y="148"/>
                  </a:lnTo>
                  <a:lnTo>
                    <a:pt x="41" y="131"/>
                  </a:lnTo>
                  <a:lnTo>
                    <a:pt x="37" y="114"/>
                  </a:lnTo>
                  <a:lnTo>
                    <a:pt x="32" y="97"/>
                  </a:lnTo>
                  <a:lnTo>
                    <a:pt x="31" y="80"/>
                  </a:lnTo>
                  <a:lnTo>
                    <a:pt x="31" y="43"/>
                  </a:lnTo>
                  <a:lnTo>
                    <a:pt x="31" y="7"/>
                  </a:lnTo>
                  <a:lnTo>
                    <a:pt x="31" y="7"/>
                  </a:lnTo>
                  <a:lnTo>
                    <a:pt x="31" y="4"/>
                  </a:lnTo>
                  <a:lnTo>
                    <a:pt x="28" y="1"/>
                  </a:lnTo>
                  <a:lnTo>
                    <a:pt x="26" y="0"/>
                  </a:lnTo>
                  <a:lnTo>
                    <a:pt x="22" y="0"/>
                  </a:lnTo>
                  <a:lnTo>
                    <a:pt x="19" y="0"/>
                  </a:lnTo>
                  <a:lnTo>
                    <a:pt x="16" y="1"/>
                  </a:lnTo>
                  <a:lnTo>
                    <a:pt x="15" y="4"/>
                  </a:lnTo>
                  <a:lnTo>
                    <a:pt x="13" y="7"/>
                  </a:lnTo>
                  <a:lnTo>
                    <a:pt x="13" y="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85" name="Freeform 82">
              <a:extLst>
                <a:ext uri="{FF2B5EF4-FFF2-40B4-BE49-F238E27FC236}">
                  <a16:creationId xmlns:a16="http://schemas.microsoft.com/office/drawing/2014/main" id="{8DE397F1-F11E-4127-B960-749FAC1C3A30}"/>
                </a:ext>
              </a:extLst>
            </p:cNvPr>
            <p:cNvSpPr>
              <a:spLocks/>
            </p:cNvSpPr>
            <p:nvPr/>
          </p:nvSpPr>
          <p:spPr bwMode="auto">
            <a:xfrm>
              <a:off x="1953" y="1493"/>
              <a:ext cx="293" cy="690"/>
            </a:xfrm>
            <a:custGeom>
              <a:avLst/>
              <a:gdLst>
                <a:gd name="T0" fmla="*/ 388 w 881"/>
                <a:gd name="T1" fmla="*/ 96 h 2070"/>
                <a:gd name="T2" fmla="*/ 304 w 881"/>
                <a:gd name="T3" fmla="*/ 207 h 2070"/>
                <a:gd name="T4" fmla="*/ 97 w 881"/>
                <a:gd name="T5" fmla="*/ 401 h 2070"/>
                <a:gd name="T6" fmla="*/ 26 w 881"/>
                <a:gd name="T7" fmla="*/ 508 h 2070"/>
                <a:gd name="T8" fmla="*/ 0 w 881"/>
                <a:gd name="T9" fmla="*/ 640 h 2070"/>
                <a:gd name="T10" fmla="*/ 42 w 881"/>
                <a:gd name="T11" fmla="*/ 823 h 2070"/>
                <a:gd name="T12" fmla="*/ 127 w 881"/>
                <a:gd name="T13" fmla="*/ 961 h 2070"/>
                <a:gd name="T14" fmla="*/ 289 w 881"/>
                <a:gd name="T15" fmla="*/ 1170 h 2070"/>
                <a:gd name="T16" fmla="*/ 353 w 881"/>
                <a:gd name="T17" fmla="*/ 1291 h 2070"/>
                <a:gd name="T18" fmla="*/ 379 w 881"/>
                <a:gd name="T19" fmla="*/ 1436 h 2070"/>
                <a:gd name="T20" fmla="*/ 357 w 881"/>
                <a:gd name="T21" fmla="*/ 1541 h 2070"/>
                <a:gd name="T22" fmla="*/ 260 w 881"/>
                <a:gd name="T23" fmla="*/ 1637 h 2070"/>
                <a:gd name="T24" fmla="*/ 79 w 881"/>
                <a:gd name="T25" fmla="*/ 1698 h 2070"/>
                <a:gd name="T26" fmla="*/ 25 w 881"/>
                <a:gd name="T27" fmla="*/ 1717 h 2070"/>
                <a:gd name="T28" fmla="*/ 68 w 881"/>
                <a:gd name="T29" fmla="*/ 1730 h 2070"/>
                <a:gd name="T30" fmla="*/ 252 w 881"/>
                <a:gd name="T31" fmla="*/ 1724 h 2070"/>
                <a:gd name="T32" fmla="*/ 335 w 881"/>
                <a:gd name="T33" fmla="*/ 1692 h 2070"/>
                <a:gd name="T34" fmla="*/ 453 w 881"/>
                <a:gd name="T35" fmla="*/ 1575 h 2070"/>
                <a:gd name="T36" fmla="*/ 561 w 881"/>
                <a:gd name="T37" fmla="*/ 1360 h 2070"/>
                <a:gd name="T38" fmla="*/ 567 w 881"/>
                <a:gd name="T39" fmla="*/ 1414 h 2070"/>
                <a:gd name="T40" fmla="*/ 578 w 881"/>
                <a:gd name="T41" fmla="*/ 1523 h 2070"/>
                <a:gd name="T42" fmla="*/ 536 w 881"/>
                <a:gd name="T43" fmla="*/ 1687 h 2070"/>
                <a:gd name="T44" fmla="*/ 391 w 881"/>
                <a:gd name="T45" fmla="*/ 1918 h 2070"/>
                <a:gd name="T46" fmla="*/ 289 w 881"/>
                <a:gd name="T47" fmla="*/ 2053 h 2070"/>
                <a:gd name="T48" fmla="*/ 415 w 881"/>
                <a:gd name="T49" fmla="*/ 2070 h 2070"/>
                <a:gd name="T50" fmla="*/ 596 w 881"/>
                <a:gd name="T51" fmla="*/ 2055 h 2070"/>
                <a:gd name="T52" fmla="*/ 769 w 881"/>
                <a:gd name="T53" fmla="*/ 1998 h 2070"/>
                <a:gd name="T54" fmla="*/ 878 w 881"/>
                <a:gd name="T55" fmla="*/ 1918 h 2070"/>
                <a:gd name="T56" fmla="*/ 872 w 881"/>
                <a:gd name="T57" fmla="*/ 1903 h 2070"/>
                <a:gd name="T58" fmla="*/ 797 w 881"/>
                <a:gd name="T59" fmla="*/ 1961 h 2070"/>
                <a:gd name="T60" fmla="*/ 633 w 881"/>
                <a:gd name="T61" fmla="*/ 2030 h 2070"/>
                <a:gd name="T62" fmla="*/ 456 w 881"/>
                <a:gd name="T63" fmla="*/ 2051 h 2070"/>
                <a:gd name="T64" fmla="*/ 299 w 881"/>
                <a:gd name="T65" fmla="*/ 2042 h 2070"/>
                <a:gd name="T66" fmla="*/ 444 w 881"/>
                <a:gd name="T67" fmla="*/ 1875 h 2070"/>
                <a:gd name="T68" fmla="*/ 546 w 881"/>
                <a:gd name="T69" fmla="*/ 1708 h 2070"/>
                <a:gd name="T70" fmla="*/ 596 w 881"/>
                <a:gd name="T71" fmla="*/ 1520 h 2070"/>
                <a:gd name="T72" fmla="*/ 584 w 881"/>
                <a:gd name="T73" fmla="*/ 1412 h 2070"/>
                <a:gd name="T74" fmla="*/ 553 w 881"/>
                <a:gd name="T75" fmla="*/ 1347 h 2070"/>
                <a:gd name="T76" fmla="*/ 487 w 881"/>
                <a:gd name="T77" fmla="*/ 1482 h 2070"/>
                <a:gd name="T78" fmla="*/ 394 w 881"/>
                <a:gd name="T79" fmla="*/ 1624 h 2070"/>
                <a:gd name="T80" fmla="*/ 273 w 881"/>
                <a:gd name="T81" fmla="*/ 1701 h 2070"/>
                <a:gd name="T82" fmla="*/ 147 w 881"/>
                <a:gd name="T83" fmla="*/ 1718 h 2070"/>
                <a:gd name="T84" fmla="*/ 35 w 881"/>
                <a:gd name="T85" fmla="*/ 1726 h 2070"/>
                <a:gd name="T86" fmla="*/ 231 w 881"/>
                <a:gd name="T87" fmla="*/ 1671 h 2070"/>
                <a:gd name="T88" fmla="*/ 344 w 881"/>
                <a:gd name="T89" fmla="*/ 1593 h 2070"/>
                <a:gd name="T90" fmla="*/ 389 w 881"/>
                <a:gd name="T91" fmla="*/ 1504 h 2070"/>
                <a:gd name="T92" fmla="*/ 385 w 881"/>
                <a:gd name="T93" fmla="*/ 1338 h 2070"/>
                <a:gd name="T94" fmla="*/ 335 w 881"/>
                <a:gd name="T95" fmla="*/ 1210 h 2070"/>
                <a:gd name="T96" fmla="*/ 215 w 881"/>
                <a:gd name="T97" fmla="*/ 1044 h 2070"/>
                <a:gd name="T98" fmla="*/ 85 w 881"/>
                <a:gd name="T99" fmla="*/ 866 h 2070"/>
                <a:gd name="T100" fmla="*/ 25 w 881"/>
                <a:gd name="T101" fmla="*/ 716 h 2070"/>
                <a:gd name="T102" fmla="*/ 34 w 881"/>
                <a:gd name="T103" fmla="*/ 537 h 2070"/>
                <a:gd name="T104" fmla="*/ 100 w 881"/>
                <a:gd name="T105" fmla="*/ 423 h 2070"/>
                <a:gd name="T106" fmla="*/ 296 w 881"/>
                <a:gd name="T107" fmla="*/ 239 h 2070"/>
                <a:gd name="T108" fmla="*/ 388 w 881"/>
                <a:gd name="T109" fmla="*/ 133 h 2070"/>
                <a:gd name="T110" fmla="*/ 428 w 881"/>
                <a:gd name="T111" fmla="*/ 29 h 2070"/>
                <a:gd name="T112" fmla="*/ 422 w 881"/>
                <a:gd name="T113" fmla="*/ 0 h 20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881" h="2070">
                  <a:moveTo>
                    <a:pt x="413" y="7"/>
                  </a:moveTo>
                  <a:lnTo>
                    <a:pt x="413" y="7"/>
                  </a:lnTo>
                  <a:lnTo>
                    <a:pt x="410" y="31"/>
                  </a:lnTo>
                  <a:lnTo>
                    <a:pt x="404" y="53"/>
                  </a:lnTo>
                  <a:lnTo>
                    <a:pt x="397" y="75"/>
                  </a:lnTo>
                  <a:lnTo>
                    <a:pt x="388" y="96"/>
                  </a:lnTo>
                  <a:lnTo>
                    <a:pt x="378" y="117"/>
                  </a:lnTo>
                  <a:lnTo>
                    <a:pt x="366" y="136"/>
                  </a:lnTo>
                  <a:lnTo>
                    <a:pt x="351" y="155"/>
                  </a:lnTo>
                  <a:lnTo>
                    <a:pt x="336" y="173"/>
                  </a:lnTo>
                  <a:lnTo>
                    <a:pt x="322" y="191"/>
                  </a:lnTo>
                  <a:lnTo>
                    <a:pt x="304" y="207"/>
                  </a:lnTo>
                  <a:lnTo>
                    <a:pt x="270" y="239"/>
                  </a:lnTo>
                  <a:lnTo>
                    <a:pt x="202" y="300"/>
                  </a:lnTo>
                  <a:lnTo>
                    <a:pt x="202" y="300"/>
                  </a:lnTo>
                  <a:lnTo>
                    <a:pt x="165" y="332"/>
                  </a:lnTo>
                  <a:lnTo>
                    <a:pt x="130" y="365"/>
                  </a:lnTo>
                  <a:lnTo>
                    <a:pt x="97" y="401"/>
                  </a:lnTo>
                  <a:lnTo>
                    <a:pt x="81" y="418"/>
                  </a:lnTo>
                  <a:lnTo>
                    <a:pt x="66" y="437"/>
                  </a:lnTo>
                  <a:lnTo>
                    <a:pt x="66" y="437"/>
                  </a:lnTo>
                  <a:lnTo>
                    <a:pt x="50" y="460"/>
                  </a:lnTo>
                  <a:lnTo>
                    <a:pt x="37" y="483"/>
                  </a:lnTo>
                  <a:lnTo>
                    <a:pt x="26" y="508"/>
                  </a:lnTo>
                  <a:lnTo>
                    <a:pt x="16" y="534"/>
                  </a:lnTo>
                  <a:lnTo>
                    <a:pt x="8" y="559"/>
                  </a:lnTo>
                  <a:lnTo>
                    <a:pt x="4" y="585"/>
                  </a:lnTo>
                  <a:lnTo>
                    <a:pt x="1" y="612"/>
                  </a:lnTo>
                  <a:lnTo>
                    <a:pt x="0" y="640"/>
                  </a:lnTo>
                  <a:lnTo>
                    <a:pt x="0" y="640"/>
                  </a:lnTo>
                  <a:lnTo>
                    <a:pt x="1" y="671"/>
                  </a:lnTo>
                  <a:lnTo>
                    <a:pt x="6" y="702"/>
                  </a:lnTo>
                  <a:lnTo>
                    <a:pt x="11" y="733"/>
                  </a:lnTo>
                  <a:lnTo>
                    <a:pt x="20" y="764"/>
                  </a:lnTo>
                  <a:lnTo>
                    <a:pt x="31" y="794"/>
                  </a:lnTo>
                  <a:lnTo>
                    <a:pt x="42" y="823"/>
                  </a:lnTo>
                  <a:lnTo>
                    <a:pt x="56" y="852"/>
                  </a:lnTo>
                  <a:lnTo>
                    <a:pt x="72" y="878"/>
                  </a:lnTo>
                  <a:lnTo>
                    <a:pt x="72" y="878"/>
                  </a:lnTo>
                  <a:lnTo>
                    <a:pt x="88" y="906"/>
                  </a:lnTo>
                  <a:lnTo>
                    <a:pt x="107" y="934"/>
                  </a:lnTo>
                  <a:lnTo>
                    <a:pt x="127" y="961"/>
                  </a:lnTo>
                  <a:lnTo>
                    <a:pt x="147" y="986"/>
                  </a:lnTo>
                  <a:lnTo>
                    <a:pt x="147" y="986"/>
                  </a:lnTo>
                  <a:lnTo>
                    <a:pt x="223" y="1082"/>
                  </a:lnTo>
                  <a:lnTo>
                    <a:pt x="223" y="1082"/>
                  </a:lnTo>
                  <a:lnTo>
                    <a:pt x="257" y="1125"/>
                  </a:lnTo>
                  <a:lnTo>
                    <a:pt x="289" y="1170"/>
                  </a:lnTo>
                  <a:lnTo>
                    <a:pt x="304" y="1192"/>
                  </a:lnTo>
                  <a:lnTo>
                    <a:pt x="319" y="1215"/>
                  </a:lnTo>
                  <a:lnTo>
                    <a:pt x="332" y="1239"/>
                  </a:lnTo>
                  <a:lnTo>
                    <a:pt x="342" y="1264"/>
                  </a:lnTo>
                  <a:lnTo>
                    <a:pt x="342" y="1264"/>
                  </a:lnTo>
                  <a:lnTo>
                    <a:pt x="353" y="1291"/>
                  </a:lnTo>
                  <a:lnTo>
                    <a:pt x="361" y="1319"/>
                  </a:lnTo>
                  <a:lnTo>
                    <a:pt x="369" y="1349"/>
                  </a:lnTo>
                  <a:lnTo>
                    <a:pt x="373" y="1377"/>
                  </a:lnTo>
                  <a:lnTo>
                    <a:pt x="373" y="1377"/>
                  </a:lnTo>
                  <a:lnTo>
                    <a:pt x="376" y="1406"/>
                  </a:lnTo>
                  <a:lnTo>
                    <a:pt x="379" y="1436"/>
                  </a:lnTo>
                  <a:lnTo>
                    <a:pt x="378" y="1465"/>
                  </a:lnTo>
                  <a:lnTo>
                    <a:pt x="376" y="1480"/>
                  </a:lnTo>
                  <a:lnTo>
                    <a:pt x="373" y="1495"/>
                  </a:lnTo>
                  <a:lnTo>
                    <a:pt x="373" y="1495"/>
                  </a:lnTo>
                  <a:lnTo>
                    <a:pt x="366" y="1519"/>
                  </a:lnTo>
                  <a:lnTo>
                    <a:pt x="357" y="1541"/>
                  </a:lnTo>
                  <a:lnTo>
                    <a:pt x="345" y="1561"/>
                  </a:lnTo>
                  <a:lnTo>
                    <a:pt x="332" y="1579"/>
                  </a:lnTo>
                  <a:lnTo>
                    <a:pt x="316" y="1596"/>
                  </a:lnTo>
                  <a:lnTo>
                    <a:pt x="298" y="1612"/>
                  </a:lnTo>
                  <a:lnTo>
                    <a:pt x="280" y="1625"/>
                  </a:lnTo>
                  <a:lnTo>
                    <a:pt x="260" y="1637"/>
                  </a:lnTo>
                  <a:lnTo>
                    <a:pt x="239" y="1647"/>
                  </a:lnTo>
                  <a:lnTo>
                    <a:pt x="217" y="1658"/>
                  </a:lnTo>
                  <a:lnTo>
                    <a:pt x="193" y="1666"/>
                  </a:lnTo>
                  <a:lnTo>
                    <a:pt x="171" y="1674"/>
                  </a:lnTo>
                  <a:lnTo>
                    <a:pt x="125" y="1687"/>
                  </a:lnTo>
                  <a:lnTo>
                    <a:pt x="79" y="1698"/>
                  </a:lnTo>
                  <a:lnTo>
                    <a:pt x="79" y="1698"/>
                  </a:lnTo>
                  <a:lnTo>
                    <a:pt x="31" y="1708"/>
                  </a:lnTo>
                  <a:lnTo>
                    <a:pt x="31" y="1708"/>
                  </a:lnTo>
                  <a:lnTo>
                    <a:pt x="28" y="1709"/>
                  </a:lnTo>
                  <a:lnTo>
                    <a:pt x="26" y="1711"/>
                  </a:lnTo>
                  <a:lnTo>
                    <a:pt x="25" y="1717"/>
                  </a:lnTo>
                  <a:lnTo>
                    <a:pt x="25" y="1720"/>
                  </a:lnTo>
                  <a:lnTo>
                    <a:pt x="26" y="1723"/>
                  </a:lnTo>
                  <a:lnTo>
                    <a:pt x="28" y="1724"/>
                  </a:lnTo>
                  <a:lnTo>
                    <a:pt x="31" y="1726"/>
                  </a:lnTo>
                  <a:lnTo>
                    <a:pt x="31" y="1726"/>
                  </a:lnTo>
                  <a:lnTo>
                    <a:pt x="68" y="1730"/>
                  </a:lnTo>
                  <a:lnTo>
                    <a:pt x="104" y="1733"/>
                  </a:lnTo>
                  <a:lnTo>
                    <a:pt x="141" y="1735"/>
                  </a:lnTo>
                  <a:lnTo>
                    <a:pt x="178" y="1735"/>
                  </a:lnTo>
                  <a:lnTo>
                    <a:pt x="215" y="1732"/>
                  </a:lnTo>
                  <a:lnTo>
                    <a:pt x="234" y="1729"/>
                  </a:lnTo>
                  <a:lnTo>
                    <a:pt x="252" y="1724"/>
                  </a:lnTo>
                  <a:lnTo>
                    <a:pt x="270" y="1720"/>
                  </a:lnTo>
                  <a:lnTo>
                    <a:pt x="288" y="1714"/>
                  </a:lnTo>
                  <a:lnTo>
                    <a:pt x="304" y="1708"/>
                  </a:lnTo>
                  <a:lnTo>
                    <a:pt x="322" y="1699"/>
                  </a:lnTo>
                  <a:lnTo>
                    <a:pt x="322" y="1699"/>
                  </a:lnTo>
                  <a:lnTo>
                    <a:pt x="335" y="1692"/>
                  </a:lnTo>
                  <a:lnTo>
                    <a:pt x="348" y="1684"/>
                  </a:lnTo>
                  <a:lnTo>
                    <a:pt x="373" y="1666"/>
                  </a:lnTo>
                  <a:lnTo>
                    <a:pt x="395" y="1646"/>
                  </a:lnTo>
                  <a:lnTo>
                    <a:pt x="416" y="1624"/>
                  </a:lnTo>
                  <a:lnTo>
                    <a:pt x="435" y="1600"/>
                  </a:lnTo>
                  <a:lnTo>
                    <a:pt x="453" y="1575"/>
                  </a:lnTo>
                  <a:lnTo>
                    <a:pt x="469" y="1548"/>
                  </a:lnTo>
                  <a:lnTo>
                    <a:pt x="485" y="1522"/>
                  </a:lnTo>
                  <a:lnTo>
                    <a:pt x="485" y="1522"/>
                  </a:lnTo>
                  <a:lnTo>
                    <a:pt x="505" y="1482"/>
                  </a:lnTo>
                  <a:lnTo>
                    <a:pt x="525" y="1442"/>
                  </a:lnTo>
                  <a:lnTo>
                    <a:pt x="561" y="1360"/>
                  </a:lnTo>
                  <a:lnTo>
                    <a:pt x="561" y="1360"/>
                  </a:lnTo>
                  <a:lnTo>
                    <a:pt x="546" y="1360"/>
                  </a:lnTo>
                  <a:lnTo>
                    <a:pt x="546" y="1360"/>
                  </a:lnTo>
                  <a:lnTo>
                    <a:pt x="553" y="1378"/>
                  </a:lnTo>
                  <a:lnTo>
                    <a:pt x="561" y="1396"/>
                  </a:lnTo>
                  <a:lnTo>
                    <a:pt x="567" y="1414"/>
                  </a:lnTo>
                  <a:lnTo>
                    <a:pt x="571" y="1431"/>
                  </a:lnTo>
                  <a:lnTo>
                    <a:pt x="574" y="1449"/>
                  </a:lnTo>
                  <a:lnTo>
                    <a:pt x="577" y="1468"/>
                  </a:lnTo>
                  <a:lnTo>
                    <a:pt x="578" y="1486"/>
                  </a:lnTo>
                  <a:lnTo>
                    <a:pt x="578" y="1505"/>
                  </a:lnTo>
                  <a:lnTo>
                    <a:pt x="578" y="1523"/>
                  </a:lnTo>
                  <a:lnTo>
                    <a:pt x="577" y="1542"/>
                  </a:lnTo>
                  <a:lnTo>
                    <a:pt x="571" y="1578"/>
                  </a:lnTo>
                  <a:lnTo>
                    <a:pt x="562" y="1615"/>
                  </a:lnTo>
                  <a:lnTo>
                    <a:pt x="550" y="1652"/>
                  </a:lnTo>
                  <a:lnTo>
                    <a:pt x="550" y="1652"/>
                  </a:lnTo>
                  <a:lnTo>
                    <a:pt x="536" y="1687"/>
                  </a:lnTo>
                  <a:lnTo>
                    <a:pt x="519" y="1723"/>
                  </a:lnTo>
                  <a:lnTo>
                    <a:pt x="500" y="1757"/>
                  </a:lnTo>
                  <a:lnTo>
                    <a:pt x="481" y="1791"/>
                  </a:lnTo>
                  <a:lnTo>
                    <a:pt x="459" y="1823"/>
                  </a:lnTo>
                  <a:lnTo>
                    <a:pt x="437" y="1856"/>
                  </a:lnTo>
                  <a:lnTo>
                    <a:pt x="391" y="1918"/>
                  </a:lnTo>
                  <a:lnTo>
                    <a:pt x="391" y="1918"/>
                  </a:lnTo>
                  <a:lnTo>
                    <a:pt x="341" y="1982"/>
                  </a:lnTo>
                  <a:lnTo>
                    <a:pt x="291" y="2044"/>
                  </a:lnTo>
                  <a:lnTo>
                    <a:pt x="291" y="2044"/>
                  </a:lnTo>
                  <a:lnTo>
                    <a:pt x="289" y="2048"/>
                  </a:lnTo>
                  <a:lnTo>
                    <a:pt x="289" y="2053"/>
                  </a:lnTo>
                  <a:lnTo>
                    <a:pt x="291" y="2057"/>
                  </a:lnTo>
                  <a:lnTo>
                    <a:pt x="295" y="2058"/>
                  </a:lnTo>
                  <a:lnTo>
                    <a:pt x="295" y="2058"/>
                  </a:lnTo>
                  <a:lnTo>
                    <a:pt x="354" y="2066"/>
                  </a:lnTo>
                  <a:lnTo>
                    <a:pt x="385" y="2069"/>
                  </a:lnTo>
                  <a:lnTo>
                    <a:pt x="415" y="2070"/>
                  </a:lnTo>
                  <a:lnTo>
                    <a:pt x="446" y="2070"/>
                  </a:lnTo>
                  <a:lnTo>
                    <a:pt x="475" y="2069"/>
                  </a:lnTo>
                  <a:lnTo>
                    <a:pt x="506" y="2067"/>
                  </a:lnTo>
                  <a:lnTo>
                    <a:pt x="537" y="2066"/>
                  </a:lnTo>
                  <a:lnTo>
                    <a:pt x="567" y="2061"/>
                  </a:lnTo>
                  <a:lnTo>
                    <a:pt x="596" y="2055"/>
                  </a:lnTo>
                  <a:lnTo>
                    <a:pt x="627" y="2050"/>
                  </a:lnTo>
                  <a:lnTo>
                    <a:pt x="655" y="2042"/>
                  </a:lnTo>
                  <a:lnTo>
                    <a:pt x="685" y="2033"/>
                  </a:lnTo>
                  <a:lnTo>
                    <a:pt x="713" y="2023"/>
                  </a:lnTo>
                  <a:lnTo>
                    <a:pt x="741" y="2011"/>
                  </a:lnTo>
                  <a:lnTo>
                    <a:pt x="769" y="1998"/>
                  </a:lnTo>
                  <a:lnTo>
                    <a:pt x="769" y="1998"/>
                  </a:lnTo>
                  <a:lnTo>
                    <a:pt x="799" y="1982"/>
                  </a:lnTo>
                  <a:lnTo>
                    <a:pt x="827" y="1962"/>
                  </a:lnTo>
                  <a:lnTo>
                    <a:pt x="853" y="1940"/>
                  </a:lnTo>
                  <a:lnTo>
                    <a:pt x="878" y="1918"/>
                  </a:lnTo>
                  <a:lnTo>
                    <a:pt x="878" y="1918"/>
                  </a:lnTo>
                  <a:lnTo>
                    <a:pt x="881" y="1915"/>
                  </a:lnTo>
                  <a:lnTo>
                    <a:pt x="881" y="1911"/>
                  </a:lnTo>
                  <a:lnTo>
                    <a:pt x="881" y="1908"/>
                  </a:lnTo>
                  <a:lnTo>
                    <a:pt x="878" y="1905"/>
                  </a:lnTo>
                  <a:lnTo>
                    <a:pt x="875" y="1903"/>
                  </a:lnTo>
                  <a:lnTo>
                    <a:pt x="872" y="1903"/>
                  </a:lnTo>
                  <a:lnTo>
                    <a:pt x="869" y="1903"/>
                  </a:lnTo>
                  <a:lnTo>
                    <a:pt x="866" y="1905"/>
                  </a:lnTo>
                  <a:lnTo>
                    <a:pt x="866" y="1905"/>
                  </a:lnTo>
                  <a:lnTo>
                    <a:pt x="844" y="1925"/>
                  </a:lnTo>
                  <a:lnTo>
                    <a:pt x="821" y="1945"/>
                  </a:lnTo>
                  <a:lnTo>
                    <a:pt x="797" y="1961"/>
                  </a:lnTo>
                  <a:lnTo>
                    <a:pt x="772" y="1976"/>
                  </a:lnTo>
                  <a:lnTo>
                    <a:pt x="745" y="1990"/>
                  </a:lnTo>
                  <a:lnTo>
                    <a:pt x="719" y="2002"/>
                  </a:lnTo>
                  <a:lnTo>
                    <a:pt x="691" y="2013"/>
                  </a:lnTo>
                  <a:lnTo>
                    <a:pt x="663" y="2021"/>
                  </a:lnTo>
                  <a:lnTo>
                    <a:pt x="633" y="2030"/>
                  </a:lnTo>
                  <a:lnTo>
                    <a:pt x="605" y="2036"/>
                  </a:lnTo>
                  <a:lnTo>
                    <a:pt x="576" y="2042"/>
                  </a:lnTo>
                  <a:lnTo>
                    <a:pt x="546" y="2045"/>
                  </a:lnTo>
                  <a:lnTo>
                    <a:pt x="515" y="2048"/>
                  </a:lnTo>
                  <a:lnTo>
                    <a:pt x="485" y="2051"/>
                  </a:lnTo>
                  <a:lnTo>
                    <a:pt x="456" y="2051"/>
                  </a:lnTo>
                  <a:lnTo>
                    <a:pt x="426" y="2053"/>
                  </a:lnTo>
                  <a:lnTo>
                    <a:pt x="426" y="2053"/>
                  </a:lnTo>
                  <a:lnTo>
                    <a:pt x="395" y="2051"/>
                  </a:lnTo>
                  <a:lnTo>
                    <a:pt x="363" y="2050"/>
                  </a:lnTo>
                  <a:lnTo>
                    <a:pt x="330" y="2045"/>
                  </a:lnTo>
                  <a:lnTo>
                    <a:pt x="299" y="2042"/>
                  </a:lnTo>
                  <a:lnTo>
                    <a:pt x="299" y="2042"/>
                  </a:lnTo>
                  <a:lnTo>
                    <a:pt x="304" y="2057"/>
                  </a:lnTo>
                  <a:lnTo>
                    <a:pt x="304" y="2057"/>
                  </a:lnTo>
                  <a:lnTo>
                    <a:pt x="351" y="1996"/>
                  </a:lnTo>
                  <a:lnTo>
                    <a:pt x="398" y="1937"/>
                  </a:lnTo>
                  <a:lnTo>
                    <a:pt x="444" y="1875"/>
                  </a:lnTo>
                  <a:lnTo>
                    <a:pt x="466" y="1844"/>
                  </a:lnTo>
                  <a:lnTo>
                    <a:pt x="488" y="1811"/>
                  </a:lnTo>
                  <a:lnTo>
                    <a:pt x="488" y="1811"/>
                  </a:lnTo>
                  <a:lnTo>
                    <a:pt x="509" y="1779"/>
                  </a:lnTo>
                  <a:lnTo>
                    <a:pt x="528" y="1743"/>
                  </a:lnTo>
                  <a:lnTo>
                    <a:pt x="546" y="1708"/>
                  </a:lnTo>
                  <a:lnTo>
                    <a:pt x="561" y="1672"/>
                  </a:lnTo>
                  <a:lnTo>
                    <a:pt x="574" y="1635"/>
                  </a:lnTo>
                  <a:lnTo>
                    <a:pt x="586" y="1597"/>
                  </a:lnTo>
                  <a:lnTo>
                    <a:pt x="593" y="1559"/>
                  </a:lnTo>
                  <a:lnTo>
                    <a:pt x="595" y="1539"/>
                  </a:lnTo>
                  <a:lnTo>
                    <a:pt x="596" y="1520"/>
                  </a:lnTo>
                  <a:lnTo>
                    <a:pt x="596" y="1520"/>
                  </a:lnTo>
                  <a:lnTo>
                    <a:pt x="596" y="1498"/>
                  </a:lnTo>
                  <a:lnTo>
                    <a:pt x="596" y="1476"/>
                  </a:lnTo>
                  <a:lnTo>
                    <a:pt x="593" y="1455"/>
                  </a:lnTo>
                  <a:lnTo>
                    <a:pt x="590" y="1433"/>
                  </a:lnTo>
                  <a:lnTo>
                    <a:pt x="584" y="1412"/>
                  </a:lnTo>
                  <a:lnTo>
                    <a:pt x="578" y="1391"/>
                  </a:lnTo>
                  <a:lnTo>
                    <a:pt x="570" y="1371"/>
                  </a:lnTo>
                  <a:lnTo>
                    <a:pt x="561" y="1351"/>
                  </a:lnTo>
                  <a:lnTo>
                    <a:pt x="561" y="1351"/>
                  </a:lnTo>
                  <a:lnTo>
                    <a:pt x="558" y="1349"/>
                  </a:lnTo>
                  <a:lnTo>
                    <a:pt x="553" y="1347"/>
                  </a:lnTo>
                  <a:lnTo>
                    <a:pt x="549" y="1347"/>
                  </a:lnTo>
                  <a:lnTo>
                    <a:pt x="546" y="1351"/>
                  </a:lnTo>
                  <a:lnTo>
                    <a:pt x="546" y="1351"/>
                  </a:lnTo>
                  <a:lnTo>
                    <a:pt x="518" y="1417"/>
                  </a:lnTo>
                  <a:lnTo>
                    <a:pt x="503" y="1449"/>
                  </a:lnTo>
                  <a:lnTo>
                    <a:pt x="487" y="1482"/>
                  </a:lnTo>
                  <a:lnTo>
                    <a:pt x="471" y="1513"/>
                  </a:lnTo>
                  <a:lnTo>
                    <a:pt x="453" y="1544"/>
                  </a:lnTo>
                  <a:lnTo>
                    <a:pt x="434" y="1573"/>
                  </a:lnTo>
                  <a:lnTo>
                    <a:pt x="412" y="1601"/>
                  </a:lnTo>
                  <a:lnTo>
                    <a:pt x="412" y="1601"/>
                  </a:lnTo>
                  <a:lnTo>
                    <a:pt x="394" y="1624"/>
                  </a:lnTo>
                  <a:lnTo>
                    <a:pt x="373" y="1643"/>
                  </a:lnTo>
                  <a:lnTo>
                    <a:pt x="351" y="1661"/>
                  </a:lnTo>
                  <a:lnTo>
                    <a:pt x="327" y="1675"/>
                  </a:lnTo>
                  <a:lnTo>
                    <a:pt x="327" y="1675"/>
                  </a:lnTo>
                  <a:lnTo>
                    <a:pt x="301" y="1690"/>
                  </a:lnTo>
                  <a:lnTo>
                    <a:pt x="273" y="1701"/>
                  </a:lnTo>
                  <a:lnTo>
                    <a:pt x="245" y="1708"/>
                  </a:lnTo>
                  <a:lnTo>
                    <a:pt x="215" y="1714"/>
                  </a:lnTo>
                  <a:lnTo>
                    <a:pt x="215" y="1714"/>
                  </a:lnTo>
                  <a:lnTo>
                    <a:pt x="193" y="1715"/>
                  </a:lnTo>
                  <a:lnTo>
                    <a:pt x="169" y="1717"/>
                  </a:lnTo>
                  <a:lnTo>
                    <a:pt x="147" y="1718"/>
                  </a:lnTo>
                  <a:lnTo>
                    <a:pt x="125" y="1717"/>
                  </a:lnTo>
                  <a:lnTo>
                    <a:pt x="81" y="1714"/>
                  </a:lnTo>
                  <a:lnTo>
                    <a:pt x="35" y="1708"/>
                  </a:lnTo>
                  <a:lnTo>
                    <a:pt x="35" y="1708"/>
                  </a:lnTo>
                  <a:lnTo>
                    <a:pt x="35" y="1726"/>
                  </a:lnTo>
                  <a:lnTo>
                    <a:pt x="35" y="1726"/>
                  </a:lnTo>
                  <a:lnTo>
                    <a:pt x="85" y="1715"/>
                  </a:lnTo>
                  <a:lnTo>
                    <a:pt x="135" y="1703"/>
                  </a:lnTo>
                  <a:lnTo>
                    <a:pt x="184" y="1689"/>
                  </a:lnTo>
                  <a:lnTo>
                    <a:pt x="208" y="1680"/>
                  </a:lnTo>
                  <a:lnTo>
                    <a:pt x="231" y="1671"/>
                  </a:lnTo>
                  <a:lnTo>
                    <a:pt x="231" y="1671"/>
                  </a:lnTo>
                  <a:lnTo>
                    <a:pt x="252" y="1661"/>
                  </a:lnTo>
                  <a:lnTo>
                    <a:pt x="273" y="1650"/>
                  </a:lnTo>
                  <a:lnTo>
                    <a:pt x="292" y="1638"/>
                  </a:lnTo>
                  <a:lnTo>
                    <a:pt x="311" y="1625"/>
                  </a:lnTo>
                  <a:lnTo>
                    <a:pt x="327" y="1609"/>
                  </a:lnTo>
                  <a:lnTo>
                    <a:pt x="344" y="1593"/>
                  </a:lnTo>
                  <a:lnTo>
                    <a:pt x="357" y="1575"/>
                  </a:lnTo>
                  <a:lnTo>
                    <a:pt x="370" y="1556"/>
                  </a:lnTo>
                  <a:lnTo>
                    <a:pt x="370" y="1556"/>
                  </a:lnTo>
                  <a:lnTo>
                    <a:pt x="376" y="1542"/>
                  </a:lnTo>
                  <a:lnTo>
                    <a:pt x="381" y="1530"/>
                  </a:lnTo>
                  <a:lnTo>
                    <a:pt x="389" y="1504"/>
                  </a:lnTo>
                  <a:lnTo>
                    <a:pt x="394" y="1476"/>
                  </a:lnTo>
                  <a:lnTo>
                    <a:pt x="397" y="1449"/>
                  </a:lnTo>
                  <a:lnTo>
                    <a:pt x="395" y="1421"/>
                  </a:lnTo>
                  <a:lnTo>
                    <a:pt x="394" y="1393"/>
                  </a:lnTo>
                  <a:lnTo>
                    <a:pt x="389" y="1365"/>
                  </a:lnTo>
                  <a:lnTo>
                    <a:pt x="385" y="1338"/>
                  </a:lnTo>
                  <a:lnTo>
                    <a:pt x="385" y="1338"/>
                  </a:lnTo>
                  <a:lnTo>
                    <a:pt x="378" y="1310"/>
                  </a:lnTo>
                  <a:lnTo>
                    <a:pt x="369" y="1285"/>
                  </a:lnTo>
                  <a:lnTo>
                    <a:pt x="358" y="1258"/>
                  </a:lnTo>
                  <a:lnTo>
                    <a:pt x="348" y="1233"/>
                  </a:lnTo>
                  <a:lnTo>
                    <a:pt x="335" y="1210"/>
                  </a:lnTo>
                  <a:lnTo>
                    <a:pt x="322" y="1186"/>
                  </a:lnTo>
                  <a:lnTo>
                    <a:pt x="305" y="1162"/>
                  </a:lnTo>
                  <a:lnTo>
                    <a:pt x="291" y="1140"/>
                  </a:lnTo>
                  <a:lnTo>
                    <a:pt x="291" y="1140"/>
                  </a:lnTo>
                  <a:lnTo>
                    <a:pt x="254" y="1091"/>
                  </a:lnTo>
                  <a:lnTo>
                    <a:pt x="215" y="1044"/>
                  </a:lnTo>
                  <a:lnTo>
                    <a:pt x="177" y="997"/>
                  </a:lnTo>
                  <a:lnTo>
                    <a:pt x="140" y="949"/>
                  </a:lnTo>
                  <a:lnTo>
                    <a:pt x="140" y="949"/>
                  </a:lnTo>
                  <a:lnTo>
                    <a:pt x="121" y="923"/>
                  </a:lnTo>
                  <a:lnTo>
                    <a:pt x="102" y="894"/>
                  </a:lnTo>
                  <a:lnTo>
                    <a:pt x="85" y="866"/>
                  </a:lnTo>
                  <a:lnTo>
                    <a:pt x="69" y="838"/>
                  </a:lnTo>
                  <a:lnTo>
                    <a:pt x="56" y="809"/>
                  </a:lnTo>
                  <a:lnTo>
                    <a:pt x="42" y="778"/>
                  </a:lnTo>
                  <a:lnTo>
                    <a:pt x="34" y="747"/>
                  </a:lnTo>
                  <a:lnTo>
                    <a:pt x="25" y="716"/>
                  </a:lnTo>
                  <a:lnTo>
                    <a:pt x="25" y="716"/>
                  </a:lnTo>
                  <a:lnTo>
                    <a:pt x="20" y="686"/>
                  </a:lnTo>
                  <a:lnTo>
                    <a:pt x="17" y="655"/>
                  </a:lnTo>
                  <a:lnTo>
                    <a:pt x="17" y="625"/>
                  </a:lnTo>
                  <a:lnTo>
                    <a:pt x="20" y="596"/>
                  </a:lnTo>
                  <a:lnTo>
                    <a:pt x="26" y="565"/>
                  </a:lnTo>
                  <a:lnTo>
                    <a:pt x="34" y="537"/>
                  </a:lnTo>
                  <a:lnTo>
                    <a:pt x="44" y="508"/>
                  </a:lnTo>
                  <a:lnTo>
                    <a:pt x="59" y="482"/>
                  </a:lnTo>
                  <a:lnTo>
                    <a:pt x="59" y="482"/>
                  </a:lnTo>
                  <a:lnTo>
                    <a:pt x="70" y="461"/>
                  </a:lnTo>
                  <a:lnTo>
                    <a:pt x="85" y="442"/>
                  </a:lnTo>
                  <a:lnTo>
                    <a:pt x="100" y="423"/>
                  </a:lnTo>
                  <a:lnTo>
                    <a:pt x="116" y="405"/>
                  </a:lnTo>
                  <a:lnTo>
                    <a:pt x="150" y="371"/>
                  </a:lnTo>
                  <a:lnTo>
                    <a:pt x="186" y="338"/>
                  </a:lnTo>
                  <a:lnTo>
                    <a:pt x="186" y="338"/>
                  </a:lnTo>
                  <a:lnTo>
                    <a:pt x="260" y="272"/>
                  </a:lnTo>
                  <a:lnTo>
                    <a:pt x="296" y="239"/>
                  </a:lnTo>
                  <a:lnTo>
                    <a:pt x="332" y="204"/>
                  </a:lnTo>
                  <a:lnTo>
                    <a:pt x="332" y="204"/>
                  </a:lnTo>
                  <a:lnTo>
                    <a:pt x="347" y="188"/>
                  </a:lnTo>
                  <a:lnTo>
                    <a:pt x="361" y="170"/>
                  </a:lnTo>
                  <a:lnTo>
                    <a:pt x="375" y="152"/>
                  </a:lnTo>
                  <a:lnTo>
                    <a:pt x="388" y="133"/>
                  </a:lnTo>
                  <a:lnTo>
                    <a:pt x="398" y="114"/>
                  </a:lnTo>
                  <a:lnTo>
                    <a:pt x="409" y="94"/>
                  </a:lnTo>
                  <a:lnTo>
                    <a:pt x="418" y="74"/>
                  </a:lnTo>
                  <a:lnTo>
                    <a:pt x="423" y="51"/>
                  </a:lnTo>
                  <a:lnTo>
                    <a:pt x="423" y="51"/>
                  </a:lnTo>
                  <a:lnTo>
                    <a:pt x="428" y="29"/>
                  </a:lnTo>
                  <a:lnTo>
                    <a:pt x="431" y="7"/>
                  </a:lnTo>
                  <a:lnTo>
                    <a:pt x="431" y="7"/>
                  </a:lnTo>
                  <a:lnTo>
                    <a:pt x="429" y="4"/>
                  </a:lnTo>
                  <a:lnTo>
                    <a:pt x="428" y="1"/>
                  </a:lnTo>
                  <a:lnTo>
                    <a:pt x="425" y="0"/>
                  </a:lnTo>
                  <a:lnTo>
                    <a:pt x="422" y="0"/>
                  </a:lnTo>
                  <a:lnTo>
                    <a:pt x="419" y="0"/>
                  </a:lnTo>
                  <a:lnTo>
                    <a:pt x="416" y="1"/>
                  </a:lnTo>
                  <a:lnTo>
                    <a:pt x="415" y="4"/>
                  </a:lnTo>
                  <a:lnTo>
                    <a:pt x="413" y="7"/>
                  </a:lnTo>
                  <a:lnTo>
                    <a:pt x="413" y="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86" name="Freeform 83">
              <a:extLst>
                <a:ext uri="{FF2B5EF4-FFF2-40B4-BE49-F238E27FC236}">
                  <a16:creationId xmlns:a16="http://schemas.microsoft.com/office/drawing/2014/main" id="{36649CA5-39DC-D64E-513D-F0523264760C}"/>
                </a:ext>
              </a:extLst>
            </p:cNvPr>
            <p:cNvSpPr>
              <a:spLocks/>
            </p:cNvSpPr>
            <p:nvPr/>
          </p:nvSpPr>
          <p:spPr bwMode="auto">
            <a:xfrm>
              <a:off x="2208" y="2064"/>
              <a:ext cx="187" cy="108"/>
            </a:xfrm>
            <a:custGeom>
              <a:avLst/>
              <a:gdLst>
                <a:gd name="T0" fmla="*/ 8 w 561"/>
                <a:gd name="T1" fmla="*/ 322 h 325"/>
                <a:gd name="T2" fmla="*/ 73 w 561"/>
                <a:gd name="T3" fmla="*/ 325 h 325"/>
                <a:gd name="T4" fmla="*/ 138 w 561"/>
                <a:gd name="T5" fmla="*/ 319 h 325"/>
                <a:gd name="T6" fmla="*/ 203 w 561"/>
                <a:gd name="T7" fmla="*/ 306 h 325"/>
                <a:gd name="T8" fmla="*/ 265 w 561"/>
                <a:gd name="T9" fmla="*/ 285 h 325"/>
                <a:gd name="T10" fmla="*/ 296 w 561"/>
                <a:gd name="T11" fmla="*/ 273 h 325"/>
                <a:gd name="T12" fmla="*/ 357 w 561"/>
                <a:gd name="T13" fmla="*/ 242 h 325"/>
                <a:gd name="T14" fmla="*/ 413 w 561"/>
                <a:gd name="T15" fmla="*/ 205 h 325"/>
                <a:gd name="T16" fmla="*/ 463 w 561"/>
                <a:gd name="T17" fmla="*/ 161 h 325"/>
                <a:gd name="T18" fmla="*/ 487 w 561"/>
                <a:gd name="T19" fmla="*/ 136 h 325"/>
                <a:gd name="T20" fmla="*/ 528 w 561"/>
                <a:gd name="T21" fmla="*/ 77 h 325"/>
                <a:gd name="T22" fmla="*/ 553 w 561"/>
                <a:gd name="T23" fmla="*/ 28 h 325"/>
                <a:gd name="T24" fmla="*/ 561 w 561"/>
                <a:gd name="T25" fmla="*/ 10 h 325"/>
                <a:gd name="T26" fmla="*/ 559 w 561"/>
                <a:gd name="T27" fmla="*/ 4 h 325"/>
                <a:gd name="T28" fmla="*/ 555 w 561"/>
                <a:gd name="T29" fmla="*/ 0 h 325"/>
                <a:gd name="T30" fmla="*/ 547 w 561"/>
                <a:gd name="T31" fmla="*/ 1 h 325"/>
                <a:gd name="T32" fmla="*/ 543 w 561"/>
                <a:gd name="T33" fmla="*/ 6 h 325"/>
                <a:gd name="T34" fmla="*/ 531 w 561"/>
                <a:gd name="T35" fmla="*/ 35 h 325"/>
                <a:gd name="T36" fmla="*/ 499 w 561"/>
                <a:gd name="T37" fmla="*/ 90 h 325"/>
                <a:gd name="T38" fmla="*/ 459 w 561"/>
                <a:gd name="T39" fmla="*/ 139 h 325"/>
                <a:gd name="T40" fmla="*/ 413 w 561"/>
                <a:gd name="T41" fmla="*/ 182 h 325"/>
                <a:gd name="T42" fmla="*/ 388 w 561"/>
                <a:gd name="T43" fmla="*/ 201 h 325"/>
                <a:gd name="T44" fmla="*/ 332 w 561"/>
                <a:gd name="T45" fmla="*/ 235 h 325"/>
                <a:gd name="T46" fmla="*/ 273 w 561"/>
                <a:gd name="T47" fmla="*/ 263 h 325"/>
                <a:gd name="T48" fmla="*/ 212 w 561"/>
                <a:gd name="T49" fmla="*/ 285 h 325"/>
                <a:gd name="T50" fmla="*/ 149 w 561"/>
                <a:gd name="T51" fmla="*/ 300 h 325"/>
                <a:gd name="T52" fmla="*/ 113 w 561"/>
                <a:gd name="T53" fmla="*/ 305 h 325"/>
                <a:gd name="T54" fmla="*/ 42 w 561"/>
                <a:gd name="T55" fmla="*/ 307 h 325"/>
                <a:gd name="T56" fmla="*/ 8 w 561"/>
                <a:gd name="T57" fmla="*/ 305 h 325"/>
                <a:gd name="T58" fmla="*/ 1 w 561"/>
                <a:gd name="T59" fmla="*/ 306 h 325"/>
                <a:gd name="T60" fmla="*/ 0 w 561"/>
                <a:gd name="T61" fmla="*/ 312 h 325"/>
                <a:gd name="T62" fmla="*/ 1 w 561"/>
                <a:gd name="T63" fmla="*/ 318 h 325"/>
                <a:gd name="T64" fmla="*/ 8 w 561"/>
                <a:gd name="T65" fmla="*/ 322 h 3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561" h="325">
                  <a:moveTo>
                    <a:pt x="8" y="322"/>
                  </a:moveTo>
                  <a:lnTo>
                    <a:pt x="8" y="322"/>
                  </a:lnTo>
                  <a:lnTo>
                    <a:pt x="41" y="325"/>
                  </a:lnTo>
                  <a:lnTo>
                    <a:pt x="73" y="325"/>
                  </a:lnTo>
                  <a:lnTo>
                    <a:pt x="106" y="322"/>
                  </a:lnTo>
                  <a:lnTo>
                    <a:pt x="138" y="319"/>
                  </a:lnTo>
                  <a:lnTo>
                    <a:pt x="171" y="313"/>
                  </a:lnTo>
                  <a:lnTo>
                    <a:pt x="203" y="306"/>
                  </a:lnTo>
                  <a:lnTo>
                    <a:pt x="234" y="297"/>
                  </a:lnTo>
                  <a:lnTo>
                    <a:pt x="265" y="285"/>
                  </a:lnTo>
                  <a:lnTo>
                    <a:pt x="265" y="285"/>
                  </a:lnTo>
                  <a:lnTo>
                    <a:pt x="296" y="273"/>
                  </a:lnTo>
                  <a:lnTo>
                    <a:pt x="327" y="259"/>
                  </a:lnTo>
                  <a:lnTo>
                    <a:pt x="357" y="242"/>
                  </a:lnTo>
                  <a:lnTo>
                    <a:pt x="385" y="225"/>
                  </a:lnTo>
                  <a:lnTo>
                    <a:pt x="413" y="205"/>
                  </a:lnTo>
                  <a:lnTo>
                    <a:pt x="438" y="183"/>
                  </a:lnTo>
                  <a:lnTo>
                    <a:pt x="463" y="161"/>
                  </a:lnTo>
                  <a:lnTo>
                    <a:pt x="487" y="136"/>
                  </a:lnTo>
                  <a:lnTo>
                    <a:pt x="487" y="136"/>
                  </a:lnTo>
                  <a:lnTo>
                    <a:pt x="509" y="108"/>
                  </a:lnTo>
                  <a:lnTo>
                    <a:pt x="528" y="77"/>
                  </a:lnTo>
                  <a:lnTo>
                    <a:pt x="546" y="44"/>
                  </a:lnTo>
                  <a:lnTo>
                    <a:pt x="553" y="28"/>
                  </a:lnTo>
                  <a:lnTo>
                    <a:pt x="561" y="10"/>
                  </a:lnTo>
                  <a:lnTo>
                    <a:pt x="561" y="10"/>
                  </a:lnTo>
                  <a:lnTo>
                    <a:pt x="561" y="7"/>
                  </a:lnTo>
                  <a:lnTo>
                    <a:pt x="559" y="4"/>
                  </a:lnTo>
                  <a:lnTo>
                    <a:pt x="558" y="1"/>
                  </a:lnTo>
                  <a:lnTo>
                    <a:pt x="555" y="0"/>
                  </a:lnTo>
                  <a:lnTo>
                    <a:pt x="550" y="0"/>
                  </a:lnTo>
                  <a:lnTo>
                    <a:pt x="547" y="1"/>
                  </a:lnTo>
                  <a:lnTo>
                    <a:pt x="544" y="3"/>
                  </a:lnTo>
                  <a:lnTo>
                    <a:pt x="543" y="6"/>
                  </a:lnTo>
                  <a:lnTo>
                    <a:pt x="543" y="6"/>
                  </a:lnTo>
                  <a:lnTo>
                    <a:pt x="531" y="35"/>
                  </a:lnTo>
                  <a:lnTo>
                    <a:pt x="516" y="63"/>
                  </a:lnTo>
                  <a:lnTo>
                    <a:pt x="499" y="90"/>
                  </a:lnTo>
                  <a:lnTo>
                    <a:pt x="481" y="115"/>
                  </a:lnTo>
                  <a:lnTo>
                    <a:pt x="459" y="139"/>
                  </a:lnTo>
                  <a:lnTo>
                    <a:pt x="437" y="161"/>
                  </a:lnTo>
                  <a:lnTo>
                    <a:pt x="413" y="182"/>
                  </a:lnTo>
                  <a:lnTo>
                    <a:pt x="388" y="201"/>
                  </a:lnTo>
                  <a:lnTo>
                    <a:pt x="388" y="201"/>
                  </a:lnTo>
                  <a:lnTo>
                    <a:pt x="360" y="219"/>
                  </a:lnTo>
                  <a:lnTo>
                    <a:pt x="332" y="235"/>
                  </a:lnTo>
                  <a:lnTo>
                    <a:pt x="304" y="251"/>
                  </a:lnTo>
                  <a:lnTo>
                    <a:pt x="273" y="263"/>
                  </a:lnTo>
                  <a:lnTo>
                    <a:pt x="243" y="275"/>
                  </a:lnTo>
                  <a:lnTo>
                    <a:pt x="212" y="285"/>
                  </a:lnTo>
                  <a:lnTo>
                    <a:pt x="180" y="293"/>
                  </a:lnTo>
                  <a:lnTo>
                    <a:pt x="149" y="300"/>
                  </a:lnTo>
                  <a:lnTo>
                    <a:pt x="149" y="300"/>
                  </a:lnTo>
                  <a:lnTo>
                    <a:pt x="113" y="305"/>
                  </a:lnTo>
                  <a:lnTo>
                    <a:pt x="78" y="307"/>
                  </a:lnTo>
                  <a:lnTo>
                    <a:pt x="42" y="307"/>
                  </a:lnTo>
                  <a:lnTo>
                    <a:pt x="8" y="305"/>
                  </a:lnTo>
                  <a:lnTo>
                    <a:pt x="8" y="305"/>
                  </a:lnTo>
                  <a:lnTo>
                    <a:pt x="4" y="305"/>
                  </a:lnTo>
                  <a:lnTo>
                    <a:pt x="1" y="306"/>
                  </a:lnTo>
                  <a:lnTo>
                    <a:pt x="0" y="309"/>
                  </a:lnTo>
                  <a:lnTo>
                    <a:pt x="0" y="312"/>
                  </a:lnTo>
                  <a:lnTo>
                    <a:pt x="0" y="315"/>
                  </a:lnTo>
                  <a:lnTo>
                    <a:pt x="1" y="318"/>
                  </a:lnTo>
                  <a:lnTo>
                    <a:pt x="4" y="321"/>
                  </a:lnTo>
                  <a:lnTo>
                    <a:pt x="8" y="322"/>
                  </a:lnTo>
                  <a:lnTo>
                    <a:pt x="8" y="32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87" name="Freeform 84">
              <a:extLst>
                <a:ext uri="{FF2B5EF4-FFF2-40B4-BE49-F238E27FC236}">
                  <a16:creationId xmlns:a16="http://schemas.microsoft.com/office/drawing/2014/main" id="{C09AD725-8B82-1A58-3045-0DBF89663664}"/>
                </a:ext>
              </a:extLst>
            </p:cNvPr>
            <p:cNvSpPr>
              <a:spLocks/>
            </p:cNvSpPr>
            <p:nvPr/>
          </p:nvSpPr>
          <p:spPr bwMode="auto">
            <a:xfrm>
              <a:off x="1357" y="324"/>
              <a:ext cx="881" cy="1389"/>
            </a:xfrm>
            <a:custGeom>
              <a:avLst/>
              <a:gdLst>
                <a:gd name="T0" fmla="*/ 356 w 2643"/>
                <a:gd name="T1" fmla="*/ 222 h 4165"/>
                <a:gd name="T2" fmla="*/ 261 w 2643"/>
                <a:gd name="T3" fmla="*/ 104 h 4165"/>
                <a:gd name="T4" fmla="*/ 158 w 2643"/>
                <a:gd name="T5" fmla="*/ 16 h 4165"/>
                <a:gd name="T6" fmla="*/ 85 w 2643"/>
                <a:gd name="T7" fmla="*/ 3 h 4165"/>
                <a:gd name="T8" fmla="*/ 43 w 2643"/>
                <a:gd name="T9" fmla="*/ 37 h 4165"/>
                <a:gd name="T10" fmla="*/ 31 w 2643"/>
                <a:gd name="T11" fmla="*/ 107 h 4165"/>
                <a:gd name="T12" fmla="*/ 84 w 2643"/>
                <a:gd name="T13" fmla="*/ 216 h 4165"/>
                <a:gd name="T14" fmla="*/ 180 w 2643"/>
                <a:gd name="T15" fmla="*/ 309 h 4165"/>
                <a:gd name="T16" fmla="*/ 285 w 2643"/>
                <a:gd name="T17" fmla="*/ 389 h 4165"/>
                <a:gd name="T18" fmla="*/ 337 w 2643"/>
                <a:gd name="T19" fmla="*/ 439 h 4165"/>
                <a:gd name="T20" fmla="*/ 300 w 2643"/>
                <a:gd name="T21" fmla="*/ 447 h 4165"/>
                <a:gd name="T22" fmla="*/ 211 w 2643"/>
                <a:gd name="T23" fmla="*/ 383 h 4165"/>
                <a:gd name="T24" fmla="*/ 81 w 2643"/>
                <a:gd name="T25" fmla="*/ 334 h 4165"/>
                <a:gd name="T26" fmla="*/ 20 w 2643"/>
                <a:gd name="T27" fmla="*/ 343 h 4165"/>
                <a:gd name="T28" fmla="*/ 0 w 2643"/>
                <a:gd name="T29" fmla="*/ 376 h 4165"/>
                <a:gd name="T30" fmla="*/ 26 w 2643"/>
                <a:gd name="T31" fmla="*/ 450 h 4165"/>
                <a:gd name="T32" fmla="*/ 96 w 2643"/>
                <a:gd name="T33" fmla="*/ 510 h 4165"/>
                <a:gd name="T34" fmla="*/ 230 w 2643"/>
                <a:gd name="T35" fmla="*/ 601 h 4165"/>
                <a:gd name="T36" fmla="*/ 381 w 2643"/>
                <a:gd name="T37" fmla="*/ 738 h 4165"/>
                <a:gd name="T38" fmla="*/ 537 w 2643"/>
                <a:gd name="T39" fmla="*/ 862 h 4165"/>
                <a:gd name="T40" fmla="*/ 697 w 2643"/>
                <a:gd name="T41" fmla="*/ 950 h 4165"/>
                <a:gd name="T42" fmla="*/ 813 w 2643"/>
                <a:gd name="T43" fmla="*/ 1064 h 4165"/>
                <a:gd name="T44" fmla="*/ 917 w 2643"/>
                <a:gd name="T45" fmla="*/ 1253 h 4165"/>
                <a:gd name="T46" fmla="*/ 1218 w 2643"/>
                <a:gd name="T47" fmla="*/ 1865 h 4165"/>
                <a:gd name="T48" fmla="*/ 1420 w 2643"/>
                <a:gd name="T49" fmla="*/ 2233 h 4165"/>
                <a:gd name="T50" fmla="*/ 1728 w 2643"/>
                <a:gd name="T51" fmla="*/ 2683 h 4165"/>
                <a:gd name="T52" fmla="*/ 1956 w 2643"/>
                <a:gd name="T53" fmla="*/ 3022 h 4165"/>
                <a:gd name="T54" fmla="*/ 2216 w 2643"/>
                <a:gd name="T55" fmla="*/ 3498 h 4165"/>
                <a:gd name="T56" fmla="*/ 2481 w 2643"/>
                <a:gd name="T57" fmla="*/ 3956 h 4165"/>
                <a:gd name="T58" fmla="*/ 2628 w 2643"/>
                <a:gd name="T59" fmla="*/ 4162 h 4165"/>
                <a:gd name="T60" fmla="*/ 2643 w 2643"/>
                <a:gd name="T61" fmla="*/ 4156 h 4165"/>
                <a:gd name="T62" fmla="*/ 2526 w 2643"/>
                <a:gd name="T63" fmla="*/ 3992 h 4165"/>
                <a:gd name="T64" fmla="*/ 2293 w 2643"/>
                <a:gd name="T65" fmla="*/ 3603 h 4165"/>
                <a:gd name="T66" fmla="*/ 1979 w 2643"/>
                <a:gd name="T67" fmla="*/ 3028 h 4165"/>
                <a:gd name="T68" fmla="*/ 1682 w 2643"/>
                <a:gd name="T69" fmla="*/ 2587 h 4165"/>
                <a:gd name="T70" fmla="*/ 1422 w 2643"/>
                <a:gd name="T71" fmla="*/ 2199 h 4165"/>
                <a:gd name="T72" fmla="*/ 1256 w 2643"/>
                <a:gd name="T73" fmla="*/ 1904 h 4165"/>
                <a:gd name="T74" fmla="*/ 908 w 2643"/>
                <a:gd name="T75" fmla="*/ 1194 h 4165"/>
                <a:gd name="T76" fmla="*/ 819 w 2643"/>
                <a:gd name="T77" fmla="*/ 1041 h 4165"/>
                <a:gd name="T78" fmla="*/ 728 w 2643"/>
                <a:gd name="T79" fmla="*/ 950 h 4165"/>
                <a:gd name="T80" fmla="*/ 555 w 2643"/>
                <a:gd name="T81" fmla="*/ 852 h 4165"/>
                <a:gd name="T82" fmla="*/ 421 w 2643"/>
                <a:gd name="T83" fmla="*/ 748 h 4165"/>
                <a:gd name="T84" fmla="*/ 223 w 2643"/>
                <a:gd name="T85" fmla="*/ 572 h 4165"/>
                <a:gd name="T86" fmla="*/ 96 w 2643"/>
                <a:gd name="T87" fmla="*/ 488 h 4165"/>
                <a:gd name="T88" fmla="*/ 29 w 2643"/>
                <a:gd name="T89" fmla="*/ 422 h 4165"/>
                <a:gd name="T90" fmla="*/ 19 w 2643"/>
                <a:gd name="T91" fmla="*/ 371 h 4165"/>
                <a:gd name="T92" fmla="*/ 65 w 2643"/>
                <a:gd name="T93" fmla="*/ 351 h 4165"/>
                <a:gd name="T94" fmla="*/ 153 w 2643"/>
                <a:gd name="T95" fmla="*/ 373 h 4165"/>
                <a:gd name="T96" fmla="*/ 254 w 2643"/>
                <a:gd name="T97" fmla="*/ 433 h 4165"/>
                <a:gd name="T98" fmla="*/ 297 w 2643"/>
                <a:gd name="T99" fmla="*/ 465 h 4165"/>
                <a:gd name="T100" fmla="*/ 347 w 2643"/>
                <a:gd name="T101" fmla="*/ 451 h 4165"/>
                <a:gd name="T102" fmla="*/ 292 w 2643"/>
                <a:gd name="T103" fmla="*/ 373 h 4165"/>
                <a:gd name="T104" fmla="*/ 193 w 2643"/>
                <a:gd name="T105" fmla="*/ 297 h 4165"/>
                <a:gd name="T106" fmla="*/ 81 w 2643"/>
                <a:gd name="T107" fmla="*/ 182 h 4165"/>
                <a:gd name="T108" fmla="*/ 49 w 2643"/>
                <a:gd name="T109" fmla="*/ 107 h 4165"/>
                <a:gd name="T110" fmla="*/ 56 w 2643"/>
                <a:gd name="T111" fmla="*/ 50 h 4165"/>
                <a:gd name="T112" fmla="*/ 106 w 2643"/>
                <a:gd name="T113" fmla="*/ 18 h 4165"/>
                <a:gd name="T114" fmla="*/ 181 w 2643"/>
                <a:gd name="T115" fmla="*/ 50 h 4165"/>
                <a:gd name="T116" fmla="*/ 260 w 2643"/>
                <a:gd name="T117" fmla="*/ 133 h 4165"/>
                <a:gd name="T118" fmla="*/ 359 w 2643"/>
                <a:gd name="T119" fmla="*/ 252 h 4165"/>
                <a:gd name="T120" fmla="*/ 399 w 2643"/>
                <a:gd name="T121" fmla="*/ 311 h 4165"/>
                <a:gd name="T122" fmla="*/ 409 w 2643"/>
                <a:gd name="T123" fmla="*/ 297 h 41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2643" h="4165">
                  <a:moveTo>
                    <a:pt x="409" y="297"/>
                  </a:moveTo>
                  <a:lnTo>
                    <a:pt x="409" y="297"/>
                  </a:lnTo>
                  <a:lnTo>
                    <a:pt x="401" y="283"/>
                  </a:lnTo>
                  <a:lnTo>
                    <a:pt x="394" y="271"/>
                  </a:lnTo>
                  <a:lnTo>
                    <a:pt x="376" y="246"/>
                  </a:lnTo>
                  <a:lnTo>
                    <a:pt x="356" y="222"/>
                  </a:lnTo>
                  <a:lnTo>
                    <a:pt x="335" y="198"/>
                  </a:lnTo>
                  <a:lnTo>
                    <a:pt x="335" y="198"/>
                  </a:lnTo>
                  <a:lnTo>
                    <a:pt x="314" y="176"/>
                  </a:lnTo>
                  <a:lnTo>
                    <a:pt x="297" y="152"/>
                  </a:lnTo>
                  <a:lnTo>
                    <a:pt x="261" y="104"/>
                  </a:lnTo>
                  <a:lnTo>
                    <a:pt x="261" y="104"/>
                  </a:lnTo>
                  <a:lnTo>
                    <a:pt x="246" y="87"/>
                  </a:lnTo>
                  <a:lnTo>
                    <a:pt x="232" y="71"/>
                  </a:lnTo>
                  <a:lnTo>
                    <a:pt x="215" y="55"/>
                  </a:lnTo>
                  <a:lnTo>
                    <a:pt x="196" y="40"/>
                  </a:lnTo>
                  <a:lnTo>
                    <a:pt x="177" y="28"/>
                  </a:lnTo>
                  <a:lnTo>
                    <a:pt x="158" y="16"/>
                  </a:lnTo>
                  <a:lnTo>
                    <a:pt x="137" y="8"/>
                  </a:lnTo>
                  <a:lnTo>
                    <a:pt x="116" y="2"/>
                  </a:lnTo>
                  <a:lnTo>
                    <a:pt x="116" y="2"/>
                  </a:lnTo>
                  <a:lnTo>
                    <a:pt x="105" y="0"/>
                  </a:lnTo>
                  <a:lnTo>
                    <a:pt x="94" y="2"/>
                  </a:lnTo>
                  <a:lnTo>
                    <a:pt x="85" y="3"/>
                  </a:lnTo>
                  <a:lnTo>
                    <a:pt x="77" y="6"/>
                  </a:lnTo>
                  <a:lnTo>
                    <a:pt x="68" y="10"/>
                  </a:lnTo>
                  <a:lnTo>
                    <a:pt x="60" y="16"/>
                  </a:lnTo>
                  <a:lnTo>
                    <a:pt x="54" y="22"/>
                  </a:lnTo>
                  <a:lnTo>
                    <a:pt x="49" y="30"/>
                  </a:lnTo>
                  <a:lnTo>
                    <a:pt x="43" y="37"/>
                  </a:lnTo>
                  <a:lnTo>
                    <a:pt x="38" y="46"/>
                  </a:lnTo>
                  <a:lnTo>
                    <a:pt x="35" y="56"/>
                  </a:lnTo>
                  <a:lnTo>
                    <a:pt x="32" y="65"/>
                  </a:lnTo>
                  <a:lnTo>
                    <a:pt x="29" y="86"/>
                  </a:lnTo>
                  <a:lnTo>
                    <a:pt x="31" y="107"/>
                  </a:lnTo>
                  <a:lnTo>
                    <a:pt x="31" y="107"/>
                  </a:lnTo>
                  <a:lnTo>
                    <a:pt x="32" y="118"/>
                  </a:lnTo>
                  <a:lnTo>
                    <a:pt x="35" y="130"/>
                  </a:lnTo>
                  <a:lnTo>
                    <a:pt x="44" y="154"/>
                  </a:lnTo>
                  <a:lnTo>
                    <a:pt x="54" y="176"/>
                  </a:lnTo>
                  <a:lnTo>
                    <a:pt x="69" y="197"/>
                  </a:lnTo>
                  <a:lnTo>
                    <a:pt x="84" y="216"/>
                  </a:lnTo>
                  <a:lnTo>
                    <a:pt x="102" y="235"/>
                  </a:lnTo>
                  <a:lnTo>
                    <a:pt x="118" y="253"/>
                  </a:lnTo>
                  <a:lnTo>
                    <a:pt x="136" y="271"/>
                  </a:lnTo>
                  <a:lnTo>
                    <a:pt x="136" y="271"/>
                  </a:lnTo>
                  <a:lnTo>
                    <a:pt x="158" y="290"/>
                  </a:lnTo>
                  <a:lnTo>
                    <a:pt x="180" y="309"/>
                  </a:lnTo>
                  <a:lnTo>
                    <a:pt x="204" y="328"/>
                  </a:lnTo>
                  <a:lnTo>
                    <a:pt x="227" y="345"/>
                  </a:lnTo>
                  <a:lnTo>
                    <a:pt x="227" y="345"/>
                  </a:lnTo>
                  <a:lnTo>
                    <a:pt x="257" y="367"/>
                  </a:lnTo>
                  <a:lnTo>
                    <a:pt x="272" y="377"/>
                  </a:lnTo>
                  <a:lnTo>
                    <a:pt x="285" y="389"/>
                  </a:lnTo>
                  <a:lnTo>
                    <a:pt x="285" y="389"/>
                  </a:lnTo>
                  <a:lnTo>
                    <a:pt x="298" y="404"/>
                  </a:lnTo>
                  <a:lnTo>
                    <a:pt x="310" y="420"/>
                  </a:lnTo>
                  <a:lnTo>
                    <a:pt x="332" y="451"/>
                  </a:lnTo>
                  <a:lnTo>
                    <a:pt x="332" y="451"/>
                  </a:lnTo>
                  <a:lnTo>
                    <a:pt x="337" y="439"/>
                  </a:lnTo>
                  <a:lnTo>
                    <a:pt x="337" y="439"/>
                  </a:lnTo>
                  <a:lnTo>
                    <a:pt x="313" y="444"/>
                  </a:lnTo>
                  <a:lnTo>
                    <a:pt x="313" y="444"/>
                  </a:lnTo>
                  <a:lnTo>
                    <a:pt x="305" y="445"/>
                  </a:lnTo>
                  <a:lnTo>
                    <a:pt x="300" y="447"/>
                  </a:lnTo>
                  <a:lnTo>
                    <a:pt x="300" y="447"/>
                  </a:lnTo>
                  <a:lnTo>
                    <a:pt x="297" y="445"/>
                  </a:lnTo>
                  <a:lnTo>
                    <a:pt x="294" y="444"/>
                  </a:lnTo>
                  <a:lnTo>
                    <a:pt x="286" y="436"/>
                  </a:lnTo>
                  <a:lnTo>
                    <a:pt x="286" y="436"/>
                  </a:lnTo>
                  <a:lnTo>
                    <a:pt x="236" y="401"/>
                  </a:lnTo>
                  <a:lnTo>
                    <a:pt x="211" y="383"/>
                  </a:lnTo>
                  <a:lnTo>
                    <a:pt x="184" y="368"/>
                  </a:lnTo>
                  <a:lnTo>
                    <a:pt x="184" y="368"/>
                  </a:lnTo>
                  <a:lnTo>
                    <a:pt x="159" y="357"/>
                  </a:lnTo>
                  <a:lnTo>
                    <a:pt x="134" y="346"/>
                  </a:lnTo>
                  <a:lnTo>
                    <a:pt x="108" y="339"/>
                  </a:lnTo>
                  <a:lnTo>
                    <a:pt x="81" y="334"/>
                  </a:lnTo>
                  <a:lnTo>
                    <a:pt x="81" y="334"/>
                  </a:lnTo>
                  <a:lnTo>
                    <a:pt x="63" y="333"/>
                  </a:lnTo>
                  <a:lnTo>
                    <a:pt x="46" y="334"/>
                  </a:lnTo>
                  <a:lnTo>
                    <a:pt x="37" y="336"/>
                  </a:lnTo>
                  <a:lnTo>
                    <a:pt x="28" y="339"/>
                  </a:lnTo>
                  <a:lnTo>
                    <a:pt x="20" y="343"/>
                  </a:lnTo>
                  <a:lnTo>
                    <a:pt x="13" y="349"/>
                  </a:lnTo>
                  <a:lnTo>
                    <a:pt x="13" y="349"/>
                  </a:lnTo>
                  <a:lnTo>
                    <a:pt x="7" y="355"/>
                  </a:lnTo>
                  <a:lnTo>
                    <a:pt x="4" y="361"/>
                  </a:lnTo>
                  <a:lnTo>
                    <a:pt x="1" y="368"/>
                  </a:lnTo>
                  <a:lnTo>
                    <a:pt x="0" y="376"/>
                  </a:lnTo>
                  <a:lnTo>
                    <a:pt x="0" y="383"/>
                  </a:lnTo>
                  <a:lnTo>
                    <a:pt x="0" y="391"/>
                  </a:lnTo>
                  <a:lnTo>
                    <a:pt x="3" y="407"/>
                  </a:lnTo>
                  <a:lnTo>
                    <a:pt x="9" y="422"/>
                  </a:lnTo>
                  <a:lnTo>
                    <a:pt x="18" y="436"/>
                  </a:lnTo>
                  <a:lnTo>
                    <a:pt x="26" y="450"/>
                  </a:lnTo>
                  <a:lnTo>
                    <a:pt x="35" y="460"/>
                  </a:lnTo>
                  <a:lnTo>
                    <a:pt x="35" y="460"/>
                  </a:lnTo>
                  <a:lnTo>
                    <a:pt x="44" y="470"/>
                  </a:lnTo>
                  <a:lnTo>
                    <a:pt x="53" y="479"/>
                  </a:lnTo>
                  <a:lnTo>
                    <a:pt x="74" y="494"/>
                  </a:lnTo>
                  <a:lnTo>
                    <a:pt x="96" y="510"/>
                  </a:lnTo>
                  <a:lnTo>
                    <a:pt x="118" y="524"/>
                  </a:lnTo>
                  <a:lnTo>
                    <a:pt x="118" y="524"/>
                  </a:lnTo>
                  <a:lnTo>
                    <a:pt x="176" y="561"/>
                  </a:lnTo>
                  <a:lnTo>
                    <a:pt x="204" y="580"/>
                  </a:lnTo>
                  <a:lnTo>
                    <a:pt x="230" y="601"/>
                  </a:lnTo>
                  <a:lnTo>
                    <a:pt x="230" y="601"/>
                  </a:lnTo>
                  <a:lnTo>
                    <a:pt x="255" y="623"/>
                  </a:lnTo>
                  <a:lnTo>
                    <a:pt x="279" y="646"/>
                  </a:lnTo>
                  <a:lnTo>
                    <a:pt x="303" y="669"/>
                  </a:lnTo>
                  <a:lnTo>
                    <a:pt x="328" y="692"/>
                  </a:lnTo>
                  <a:lnTo>
                    <a:pt x="328" y="692"/>
                  </a:lnTo>
                  <a:lnTo>
                    <a:pt x="381" y="738"/>
                  </a:lnTo>
                  <a:lnTo>
                    <a:pt x="435" y="783"/>
                  </a:lnTo>
                  <a:lnTo>
                    <a:pt x="435" y="783"/>
                  </a:lnTo>
                  <a:lnTo>
                    <a:pt x="486" y="824"/>
                  </a:lnTo>
                  <a:lnTo>
                    <a:pt x="511" y="843"/>
                  </a:lnTo>
                  <a:lnTo>
                    <a:pt x="537" y="862"/>
                  </a:lnTo>
                  <a:lnTo>
                    <a:pt x="537" y="862"/>
                  </a:lnTo>
                  <a:lnTo>
                    <a:pt x="564" y="879"/>
                  </a:lnTo>
                  <a:lnTo>
                    <a:pt x="592" y="893"/>
                  </a:lnTo>
                  <a:lnTo>
                    <a:pt x="648" y="923"/>
                  </a:lnTo>
                  <a:lnTo>
                    <a:pt x="648" y="923"/>
                  </a:lnTo>
                  <a:lnTo>
                    <a:pt x="673" y="936"/>
                  </a:lnTo>
                  <a:lnTo>
                    <a:pt x="697" y="950"/>
                  </a:lnTo>
                  <a:lnTo>
                    <a:pt x="719" y="966"/>
                  </a:lnTo>
                  <a:lnTo>
                    <a:pt x="740" y="982"/>
                  </a:lnTo>
                  <a:lnTo>
                    <a:pt x="760" y="1001"/>
                  </a:lnTo>
                  <a:lnTo>
                    <a:pt x="780" y="1021"/>
                  </a:lnTo>
                  <a:lnTo>
                    <a:pt x="797" y="1041"/>
                  </a:lnTo>
                  <a:lnTo>
                    <a:pt x="813" y="1064"/>
                  </a:lnTo>
                  <a:lnTo>
                    <a:pt x="813" y="1064"/>
                  </a:lnTo>
                  <a:lnTo>
                    <a:pt x="828" y="1086"/>
                  </a:lnTo>
                  <a:lnTo>
                    <a:pt x="843" y="1109"/>
                  </a:lnTo>
                  <a:lnTo>
                    <a:pt x="870" y="1157"/>
                  </a:lnTo>
                  <a:lnTo>
                    <a:pt x="893" y="1204"/>
                  </a:lnTo>
                  <a:lnTo>
                    <a:pt x="917" y="1253"/>
                  </a:lnTo>
                  <a:lnTo>
                    <a:pt x="917" y="1253"/>
                  </a:lnTo>
                  <a:lnTo>
                    <a:pt x="974" y="1376"/>
                  </a:lnTo>
                  <a:lnTo>
                    <a:pt x="1034" y="1497"/>
                  </a:lnTo>
                  <a:lnTo>
                    <a:pt x="1155" y="1739"/>
                  </a:lnTo>
                  <a:lnTo>
                    <a:pt x="1155" y="1739"/>
                  </a:lnTo>
                  <a:lnTo>
                    <a:pt x="1218" y="1865"/>
                  </a:lnTo>
                  <a:lnTo>
                    <a:pt x="1282" y="1989"/>
                  </a:lnTo>
                  <a:lnTo>
                    <a:pt x="1316" y="2051"/>
                  </a:lnTo>
                  <a:lnTo>
                    <a:pt x="1350" y="2112"/>
                  </a:lnTo>
                  <a:lnTo>
                    <a:pt x="1383" y="2174"/>
                  </a:lnTo>
                  <a:lnTo>
                    <a:pt x="1420" y="2233"/>
                  </a:lnTo>
                  <a:lnTo>
                    <a:pt x="1420" y="2233"/>
                  </a:lnTo>
                  <a:lnTo>
                    <a:pt x="1457" y="2291"/>
                  </a:lnTo>
                  <a:lnTo>
                    <a:pt x="1494" y="2347"/>
                  </a:lnTo>
                  <a:lnTo>
                    <a:pt x="1571" y="2460"/>
                  </a:lnTo>
                  <a:lnTo>
                    <a:pt x="1648" y="2572"/>
                  </a:lnTo>
                  <a:lnTo>
                    <a:pt x="1728" y="2683"/>
                  </a:lnTo>
                  <a:lnTo>
                    <a:pt x="1728" y="2683"/>
                  </a:lnTo>
                  <a:lnTo>
                    <a:pt x="1807" y="2794"/>
                  </a:lnTo>
                  <a:lnTo>
                    <a:pt x="1847" y="2850"/>
                  </a:lnTo>
                  <a:lnTo>
                    <a:pt x="1886" y="2908"/>
                  </a:lnTo>
                  <a:lnTo>
                    <a:pt x="1886" y="2908"/>
                  </a:lnTo>
                  <a:lnTo>
                    <a:pt x="1921" y="2964"/>
                  </a:lnTo>
                  <a:lnTo>
                    <a:pt x="1956" y="3022"/>
                  </a:lnTo>
                  <a:lnTo>
                    <a:pt x="1990" y="3081"/>
                  </a:lnTo>
                  <a:lnTo>
                    <a:pt x="2023" y="3140"/>
                  </a:lnTo>
                  <a:lnTo>
                    <a:pt x="2023" y="3140"/>
                  </a:lnTo>
                  <a:lnTo>
                    <a:pt x="2088" y="3258"/>
                  </a:lnTo>
                  <a:lnTo>
                    <a:pt x="2153" y="3378"/>
                  </a:lnTo>
                  <a:lnTo>
                    <a:pt x="2216" y="3498"/>
                  </a:lnTo>
                  <a:lnTo>
                    <a:pt x="2281" y="3616"/>
                  </a:lnTo>
                  <a:lnTo>
                    <a:pt x="2281" y="3616"/>
                  </a:lnTo>
                  <a:lnTo>
                    <a:pt x="2345" y="3732"/>
                  </a:lnTo>
                  <a:lnTo>
                    <a:pt x="2411" y="3845"/>
                  </a:lnTo>
                  <a:lnTo>
                    <a:pt x="2447" y="3902"/>
                  </a:lnTo>
                  <a:lnTo>
                    <a:pt x="2481" y="3956"/>
                  </a:lnTo>
                  <a:lnTo>
                    <a:pt x="2518" y="4011"/>
                  </a:lnTo>
                  <a:lnTo>
                    <a:pt x="2556" y="4066"/>
                  </a:lnTo>
                  <a:lnTo>
                    <a:pt x="2556" y="4066"/>
                  </a:lnTo>
                  <a:lnTo>
                    <a:pt x="2591" y="4115"/>
                  </a:lnTo>
                  <a:lnTo>
                    <a:pt x="2628" y="4162"/>
                  </a:lnTo>
                  <a:lnTo>
                    <a:pt x="2628" y="4162"/>
                  </a:lnTo>
                  <a:lnTo>
                    <a:pt x="2631" y="4165"/>
                  </a:lnTo>
                  <a:lnTo>
                    <a:pt x="2636" y="4165"/>
                  </a:lnTo>
                  <a:lnTo>
                    <a:pt x="2639" y="4165"/>
                  </a:lnTo>
                  <a:lnTo>
                    <a:pt x="2640" y="4162"/>
                  </a:lnTo>
                  <a:lnTo>
                    <a:pt x="2643" y="4159"/>
                  </a:lnTo>
                  <a:lnTo>
                    <a:pt x="2643" y="4156"/>
                  </a:lnTo>
                  <a:lnTo>
                    <a:pt x="2643" y="4153"/>
                  </a:lnTo>
                  <a:lnTo>
                    <a:pt x="2642" y="4150"/>
                  </a:lnTo>
                  <a:lnTo>
                    <a:pt x="2642" y="4150"/>
                  </a:lnTo>
                  <a:lnTo>
                    <a:pt x="2602" y="4098"/>
                  </a:lnTo>
                  <a:lnTo>
                    <a:pt x="2563" y="4045"/>
                  </a:lnTo>
                  <a:lnTo>
                    <a:pt x="2526" y="3992"/>
                  </a:lnTo>
                  <a:lnTo>
                    <a:pt x="2491" y="3939"/>
                  </a:lnTo>
                  <a:lnTo>
                    <a:pt x="2456" y="3884"/>
                  </a:lnTo>
                  <a:lnTo>
                    <a:pt x="2422" y="3828"/>
                  </a:lnTo>
                  <a:lnTo>
                    <a:pt x="2357" y="3715"/>
                  </a:lnTo>
                  <a:lnTo>
                    <a:pt x="2357" y="3715"/>
                  </a:lnTo>
                  <a:lnTo>
                    <a:pt x="2293" y="3603"/>
                  </a:lnTo>
                  <a:lnTo>
                    <a:pt x="2231" y="3489"/>
                  </a:lnTo>
                  <a:lnTo>
                    <a:pt x="2109" y="3261"/>
                  </a:lnTo>
                  <a:lnTo>
                    <a:pt x="2109" y="3261"/>
                  </a:lnTo>
                  <a:lnTo>
                    <a:pt x="2045" y="3143"/>
                  </a:lnTo>
                  <a:lnTo>
                    <a:pt x="2013" y="3085"/>
                  </a:lnTo>
                  <a:lnTo>
                    <a:pt x="1979" y="3028"/>
                  </a:lnTo>
                  <a:lnTo>
                    <a:pt x="1945" y="2970"/>
                  </a:lnTo>
                  <a:lnTo>
                    <a:pt x="1909" y="2914"/>
                  </a:lnTo>
                  <a:lnTo>
                    <a:pt x="1872" y="2857"/>
                  </a:lnTo>
                  <a:lnTo>
                    <a:pt x="1835" y="2803"/>
                  </a:lnTo>
                  <a:lnTo>
                    <a:pt x="1835" y="2803"/>
                  </a:lnTo>
                  <a:lnTo>
                    <a:pt x="1682" y="2587"/>
                  </a:lnTo>
                  <a:lnTo>
                    <a:pt x="1605" y="2479"/>
                  </a:lnTo>
                  <a:lnTo>
                    <a:pt x="1530" y="2369"/>
                  </a:lnTo>
                  <a:lnTo>
                    <a:pt x="1530" y="2369"/>
                  </a:lnTo>
                  <a:lnTo>
                    <a:pt x="1493" y="2313"/>
                  </a:lnTo>
                  <a:lnTo>
                    <a:pt x="1457" y="2257"/>
                  </a:lnTo>
                  <a:lnTo>
                    <a:pt x="1422" y="2199"/>
                  </a:lnTo>
                  <a:lnTo>
                    <a:pt x="1386" y="2140"/>
                  </a:lnTo>
                  <a:lnTo>
                    <a:pt x="1352" y="2083"/>
                  </a:lnTo>
                  <a:lnTo>
                    <a:pt x="1320" y="2023"/>
                  </a:lnTo>
                  <a:lnTo>
                    <a:pt x="1289" y="1964"/>
                  </a:lnTo>
                  <a:lnTo>
                    <a:pt x="1256" y="1904"/>
                  </a:lnTo>
                  <a:lnTo>
                    <a:pt x="1256" y="1904"/>
                  </a:lnTo>
                  <a:lnTo>
                    <a:pt x="1193" y="1776"/>
                  </a:lnTo>
                  <a:lnTo>
                    <a:pt x="1131" y="1649"/>
                  </a:lnTo>
                  <a:lnTo>
                    <a:pt x="1004" y="1395"/>
                  </a:lnTo>
                  <a:lnTo>
                    <a:pt x="1004" y="1395"/>
                  </a:lnTo>
                  <a:lnTo>
                    <a:pt x="955" y="1294"/>
                  </a:lnTo>
                  <a:lnTo>
                    <a:pt x="908" y="1194"/>
                  </a:lnTo>
                  <a:lnTo>
                    <a:pt x="908" y="1194"/>
                  </a:lnTo>
                  <a:lnTo>
                    <a:pt x="884" y="1148"/>
                  </a:lnTo>
                  <a:lnTo>
                    <a:pt x="861" y="1103"/>
                  </a:lnTo>
                  <a:lnTo>
                    <a:pt x="847" y="1083"/>
                  </a:lnTo>
                  <a:lnTo>
                    <a:pt x="834" y="1061"/>
                  </a:lnTo>
                  <a:lnTo>
                    <a:pt x="819" y="1041"/>
                  </a:lnTo>
                  <a:lnTo>
                    <a:pt x="803" y="1021"/>
                  </a:lnTo>
                  <a:lnTo>
                    <a:pt x="803" y="1021"/>
                  </a:lnTo>
                  <a:lnTo>
                    <a:pt x="785" y="1001"/>
                  </a:lnTo>
                  <a:lnTo>
                    <a:pt x="766" y="982"/>
                  </a:lnTo>
                  <a:lnTo>
                    <a:pt x="747" y="966"/>
                  </a:lnTo>
                  <a:lnTo>
                    <a:pt x="728" y="950"/>
                  </a:lnTo>
                  <a:lnTo>
                    <a:pt x="706" y="936"/>
                  </a:lnTo>
                  <a:lnTo>
                    <a:pt x="684" y="923"/>
                  </a:lnTo>
                  <a:lnTo>
                    <a:pt x="638" y="898"/>
                  </a:lnTo>
                  <a:lnTo>
                    <a:pt x="638" y="898"/>
                  </a:lnTo>
                  <a:lnTo>
                    <a:pt x="583" y="868"/>
                  </a:lnTo>
                  <a:lnTo>
                    <a:pt x="555" y="852"/>
                  </a:lnTo>
                  <a:lnTo>
                    <a:pt x="530" y="836"/>
                  </a:lnTo>
                  <a:lnTo>
                    <a:pt x="530" y="836"/>
                  </a:lnTo>
                  <a:lnTo>
                    <a:pt x="502" y="814"/>
                  </a:lnTo>
                  <a:lnTo>
                    <a:pt x="474" y="793"/>
                  </a:lnTo>
                  <a:lnTo>
                    <a:pt x="421" y="748"/>
                  </a:lnTo>
                  <a:lnTo>
                    <a:pt x="421" y="748"/>
                  </a:lnTo>
                  <a:lnTo>
                    <a:pt x="368" y="704"/>
                  </a:lnTo>
                  <a:lnTo>
                    <a:pt x="317" y="658"/>
                  </a:lnTo>
                  <a:lnTo>
                    <a:pt x="317" y="658"/>
                  </a:lnTo>
                  <a:lnTo>
                    <a:pt x="272" y="614"/>
                  </a:lnTo>
                  <a:lnTo>
                    <a:pt x="248" y="593"/>
                  </a:lnTo>
                  <a:lnTo>
                    <a:pt x="223" y="572"/>
                  </a:lnTo>
                  <a:lnTo>
                    <a:pt x="223" y="572"/>
                  </a:lnTo>
                  <a:lnTo>
                    <a:pt x="198" y="553"/>
                  </a:lnTo>
                  <a:lnTo>
                    <a:pt x="171" y="537"/>
                  </a:lnTo>
                  <a:lnTo>
                    <a:pt x="118" y="503"/>
                  </a:lnTo>
                  <a:lnTo>
                    <a:pt x="118" y="503"/>
                  </a:lnTo>
                  <a:lnTo>
                    <a:pt x="96" y="488"/>
                  </a:lnTo>
                  <a:lnTo>
                    <a:pt x="74" y="473"/>
                  </a:lnTo>
                  <a:lnTo>
                    <a:pt x="54" y="456"/>
                  </a:lnTo>
                  <a:lnTo>
                    <a:pt x="46" y="447"/>
                  </a:lnTo>
                  <a:lnTo>
                    <a:pt x="38" y="436"/>
                  </a:lnTo>
                  <a:lnTo>
                    <a:pt x="38" y="436"/>
                  </a:lnTo>
                  <a:lnTo>
                    <a:pt x="29" y="422"/>
                  </a:lnTo>
                  <a:lnTo>
                    <a:pt x="20" y="405"/>
                  </a:lnTo>
                  <a:lnTo>
                    <a:pt x="19" y="397"/>
                  </a:lnTo>
                  <a:lnTo>
                    <a:pt x="18" y="388"/>
                  </a:lnTo>
                  <a:lnTo>
                    <a:pt x="18" y="379"/>
                  </a:lnTo>
                  <a:lnTo>
                    <a:pt x="19" y="371"/>
                  </a:lnTo>
                  <a:lnTo>
                    <a:pt x="19" y="371"/>
                  </a:lnTo>
                  <a:lnTo>
                    <a:pt x="22" y="367"/>
                  </a:lnTo>
                  <a:lnTo>
                    <a:pt x="25" y="362"/>
                  </a:lnTo>
                  <a:lnTo>
                    <a:pt x="32" y="357"/>
                  </a:lnTo>
                  <a:lnTo>
                    <a:pt x="43" y="352"/>
                  </a:lnTo>
                  <a:lnTo>
                    <a:pt x="53" y="351"/>
                  </a:lnTo>
                  <a:lnTo>
                    <a:pt x="65" y="351"/>
                  </a:lnTo>
                  <a:lnTo>
                    <a:pt x="75" y="352"/>
                  </a:lnTo>
                  <a:lnTo>
                    <a:pt x="96" y="355"/>
                  </a:lnTo>
                  <a:lnTo>
                    <a:pt x="96" y="355"/>
                  </a:lnTo>
                  <a:lnTo>
                    <a:pt x="111" y="358"/>
                  </a:lnTo>
                  <a:lnTo>
                    <a:pt x="125" y="362"/>
                  </a:lnTo>
                  <a:lnTo>
                    <a:pt x="153" y="373"/>
                  </a:lnTo>
                  <a:lnTo>
                    <a:pt x="180" y="386"/>
                  </a:lnTo>
                  <a:lnTo>
                    <a:pt x="207" y="402"/>
                  </a:lnTo>
                  <a:lnTo>
                    <a:pt x="207" y="402"/>
                  </a:lnTo>
                  <a:lnTo>
                    <a:pt x="230" y="417"/>
                  </a:lnTo>
                  <a:lnTo>
                    <a:pt x="254" y="433"/>
                  </a:lnTo>
                  <a:lnTo>
                    <a:pt x="254" y="433"/>
                  </a:lnTo>
                  <a:lnTo>
                    <a:pt x="274" y="450"/>
                  </a:lnTo>
                  <a:lnTo>
                    <a:pt x="274" y="450"/>
                  </a:lnTo>
                  <a:lnTo>
                    <a:pt x="285" y="459"/>
                  </a:lnTo>
                  <a:lnTo>
                    <a:pt x="291" y="463"/>
                  </a:lnTo>
                  <a:lnTo>
                    <a:pt x="297" y="465"/>
                  </a:lnTo>
                  <a:lnTo>
                    <a:pt x="297" y="465"/>
                  </a:lnTo>
                  <a:lnTo>
                    <a:pt x="307" y="465"/>
                  </a:lnTo>
                  <a:lnTo>
                    <a:pt x="319" y="463"/>
                  </a:lnTo>
                  <a:lnTo>
                    <a:pt x="341" y="456"/>
                  </a:lnTo>
                  <a:lnTo>
                    <a:pt x="341" y="456"/>
                  </a:lnTo>
                  <a:lnTo>
                    <a:pt x="345" y="454"/>
                  </a:lnTo>
                  <a:lnTo>
                    <a:pt x="347" y="451"/>
                  </a:lnTo>
                  <a:lnTo>
                    <a:pt x="348" y="447"/>
                  </a:lnTo>
                  <a:lnTo>
                    <a:pt x="347" y="442"/>
                  </a:lnTo>
                  <a:lnTo>
                    <a:pt x="347" y="442"/>
                  </a:lnTo>
                  <a:lnTo>
                    <a:pt x="317" y="401"/>
                  </a:lnTo>
                  <a:lnTo>
                    <a:pt x="301" y="382"/>
                  </a:lnTo>
                  <a:lnTo>
                    <a:pt x="292" y="373"/>
                  </a:lnTo>
                  <a:lnTo>
                    <a:pt x="282" y="364"/>
                  </a:lnTo>
                  <a:lnTo>
                    <a:pt x="282" y="364"/>
                  </a:lnTo>
                  <a:lnTo>
                    <a:pt x="260" y="346"/>
                  </a:lnTo>
                  <a:lnTo>
                    <a:pt x="238" y="330"/>
                  </a:lnTo>
                  <a:lnTo>
                    <a:pt x="215" y="315"/>
                  </a:lnTo>
                  <a:lnTo>
                    <a:pt x="193" y="297"/>
                  </a:lnTo>
                  <a:lnTo>
                    <a:pt x="193" y="297"/>
                  </a:lnTo>
                  <a:lnTo>
                    <a:pt x="158" y="268"/>
                  </a:lnTo>
                  <a:lnTo>
                    <a:pt x="125" y="235"/>
                  </a:lnTo>
                  <a:lnTo>
                    <a:pt x="109" y="218"/>
                  </a:lnTo>
                  <a:lnTo>
                    <a:pt x="94" y="200"/>
                  </a:lnTo>
                  <a:lnTo>
                    <a:pt x="81" y="182"/>
                  </a:lnTo>
                  <a:lnTo>
                    <a:pt x="68" y="163"/>
                  </a:lnTo>
                  <a:lnTo>
                    <a:pt x="68" y="163"/>
                  </a:lnTo>
                  <a:lnTo>
                    <a:pt x="57" y="141"/>
                  </a:lnTo>
                  <a:lnTo>
                    <a:pt x="54" y="130"/>
                  </a:lnTo>
                  <a:lnTo>
                    <a:pt x="50" y="118"/>
                  </a:lnTo>
                  <a:lnTo>
                    <a:pt x="49" y="107"/>
                  </a:lnTo>
                  <a:lnTo>
                    <a:pt x="47" y="95"/>
                  </a:lnTo>
                  <a:lnTo>
                    <a:pt x="47" y="83"/>
                  </a:lnTo>
                  <a:lnTo>
                    <a:pt x="49" y="71"/>
                  </a:lnTo>
                  <a:lnTo>
                    <a:pt x="49" y="71"/>
                  </a:lnTo>
                  <a:lnTo>
                    <a:pt x="52" y="61"/>
                  </a:lnTo>
                  <a:lnTo>
                    <a:pt x="56" y="50"/>
                  </a:lnTo>
                  <a:lnTo>
                    <a:pt x="60" y="42"/>
                  </a:lnTo>
                  <a:lnTo>
                    <a:pt x="68" y="33"/>
                  </a:lnTo>
                  <a:lnTo>
                    <a:pt x="75" y="27"/>
                  </a:lnTo>
                  <a:lnTo>
                    <a:pt x="84" y="21"/>
                  </a:lnTo>
                  <a:lnTo>
                    <a:pt x="94" y="19"/>
                  </a:lnTo>
                  <a:lnTo>
                    <a:pt x="106" y="18"/>
                  </a:lnTo>
                  <a:lnTo>
                    <a:pt x="106" y="18"/>
                  </a:lnTo>
                  <a:lnTo>
                    <a:pt x="115" y="19"/>
                  </a:lnTo>
                  <a:lnTo>
                    <a:pt x="125" y="22"/>
                  </a:lnTo>
                  <a:lnTo>
                    <a:pt x="145" y="30"/>
                  </a:lnTo>
                  <a:lnTo>
                    <a:pt x="162" y="39"/>
                  </a:lnTo>
                  <a:lnTo>
                    <a:pt x="181" y="50"/>
                  </a:lnTo>
                  <a:lnTo>
                    <a:pt x="199" y="65"/>
                  </a:lnTo>
                  <a:lnTo>
                    <a:pt x="214" y="79"/>
                  </a:lnTo>
                  <a:lnTo>
                    <a:pt x="229" y="95"/>
                  </a:lnTo>
                  <a:lnTo>
                    <a:pt x="242" y="108"/>
                  </a:lnTo>
                  <a:lnTo>
                    <a:pt x="242" y="108"/>
                  </a:lnTo>
                  <a:lnTo>
                    <a:pt x="260" y="133"/>
                  </a:lnTo>
                  <a:lnTo>
                    <a:pt x="277" y="157"/>
                  </a:lnTo>
                  <a:lnTo>
                    <a:pt x="295" y="181"/>
                  </a:lnTo>
                  <a:lnTo>
                    <a:pt x="314" y="204"/>
                  </a:lnTo>
                  <a:lnTo>
                    <a:pt x="314" y="204"/>
                  </a:lnTo>
                  <a:lnTo>
                    <a:pt x="337" y="228"/>
                  </a:lnTo>
                  <a:lnTo>
                    <a:pt x="359" y="252"/>
                  </a:lnTo>
                  <a:lnTo>
                    <a:pt x="378" y="278"/>
                  </a:lnTo>
                  <a:lnTo>
                    <a:pt x="387" y="291"/>
                  </a:lnTo>
                  <a:lnTo>
                    <a:pt x="394" y="306"/>
                  </a:lnTo>
                  <a:lnTo>
                    <a:pt x="394" y="306"/>
                  </a:lnTo>
                  <a:lnTo>
                    <a:pt x="396" y="309"/>
                  </a:lnTo>
                  <a:lnTo>
                    <a:pt x="399" y="311"/>
                  </a:lnTo>
                  <a:lnTo>
                    <a:pt x="403" y="311"/>
                  </a:lnTo>
                  <a:lnTo>
                    <a:pt x="406" y="309"/>
                  </a:lnTo>
                  <a:lnTo>
                    <a:pt x="407" y="308"/>
                  </a:lnTo>
                  <a:lnTo>
                    <a:pt x="410" y="305"/>
                  </a:lnTo>
                  <a:lnTo>
                    <a:pt x="410" y="300"/>
                  </a:lnTo>
                  <a:lnTo>
                    <a:pt x="409" y="297"/>
                  </a:lnTo>
                  <a:lnTo>
                    <a:pt x="409" y="29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88" name="Freeform 85">
              <a:extLst>
                <a:ext uri="{FF2B5EF4-FFF2-40B4-BE49-F238E27FC236}">
                  <a16:creationId xmlns:a16="http://schemas.microsoft.com/office/drawing/2014/main" id="{9812E74E-E573-E687-96C6-87400A41795E}"/>
                </a:ext>
              </a:extLst>
            </p:cNvPr>
            <p:cNvSpPr>
              <a:spLocks/>
            </p:cNvSpPr>
            <p:nvPr/>
          </p:nvSpPr>
          <p:spPr bwMode="auto">
            <a:xfrm>
              <a:off x="1420" y="224"/>
              <a:ext cx="1036" cy="2393"/>
            </a:xfrm>
            <a:custGeom>
              <a:avLst/>
              <a:gdLst>
                <a:gd name="T0" fmla="*/ 40 w 3106"/>
                <a:gd name="T1" fmla="*/ 251 h 7179"/>
                <a:gd name="T2" fmla="*/ 36 w 3106"/>
                <a:gd name="T3" fmla="*/ 84 h 7179"/>
                <a:gd name="T4" fmla="*/ 188 w 3106"/>
                <a:gd name="T5" fmla="*/ 217 h 7179"/>
                <a:gd name="T6" fmla="*/ 399 w 3106"/>
                <a:gd name="T7" fmla="*/ 537 h 7179"/>
                <a:gd name="T8" fmla="*/ 461 w 3106"/>
                <a:gd name="T9" fmla="*/ 563 h 7179"/>
                <a:gd name="T10" fmla="*/ 330 w 3106"/>
                <a:gd name="T11" fmla="*/ 74 h 7179"/>
                <a:gd name="T12" fmla="*/ 418 w 3106"/>
                <a:gd name="T13" fmla="*/ 31 h 7179"/>
                <a:gd name="T14" fmla="*/ 628 w 3106"/>
                <a:gd name="T15" fmla="*/ 426 h 7179"/>
                <a:gd name="T16" fmla="*/ 753 w 3106"/>
                <a:gd name="T17" fmla="*/ 633 h 7179"/>
                <a:gd name="T18" fmla="*/ 872 w 3106"/>
                <a:gd name="T19" fmla="*/ 476 h 7179"/>
                <a:gd name="T20" fmla="*/ 957 w 3106"/>
                <a:gd name="T21" fmla="*/ 336 h 7179"/>
                <a:gd name="T22" fmla="*/ 979 w 3106"/>
                <a:gd name="T23" fmla="*/ 450 h 7179"/>
                <a:gd name="T24" fmla="*/ 903 w 3106"/>
                <a:gd name="T25" fmla="*/ 773 h 7179"/>
                <a:gd name="T26" fmla="*/ 876 w 3106"/>
                <a:gd name="T27" fmla="*/ 1131 h 7179"/>
                <a:gd name="T28" fmla="*/ 1084 w 3106"/>
                <a:gd name="T29" fmla="*/ 1482 h 7179"/>
                <a:gd name="T30" fmla="*/ 1755 w 3106"/>
                <a:gd name="T31" fmla="*/ 2343 h 7179"/>
                <a:gd name="T32" fmla="*/ 2060 w 3106"/>
                <a:gd name="T33" fmla="*/ 2878 h 7179"/>
                <a:gd name="T34" fmla="*/ 2391 w 3106"/>
                <a:gd name="T35" fmla="*/ 3400 h 7179"/>
                <a:gd name="T36" fmla="*/ 2732 w 3106"/>
                <a:gd name="T37" fmla="*/ 3785 h 7179"/>
                <a:gd name="T38" fmla="*/ 2750 w 3106"/>
                <a:gd name="T39" fmla="*/ 3969 h 7179"/>
                <a:gd name="T40" fmla="*/ 2611 w 3106"/>
                <a:gd name="T41" fmla="*/ 4289 h 7179"/>
                <a:gd name="T42" fmla="*/ 2362 w 3106"/>
                <a:gd name="T43" fmla="*/ 4511 h 7179"/>
                <a:gd name="T44" fmla="*/ 2561 w 3106"/>
                <a:gd name="T45" fmla="*/ 4771 h 7179"/>
                <a:gd name="T46" fmla="*/ 2943 w 3106"/>
                <a:gd name="T47" fmla="*/ 5515 h 7179"/>
                <a:gd name="T48" fmla="*/ 3070 w 3106"/>
                <a:gd name="T49" fmla="*/ 6269 h 7179"/>
                <a:gd name="T50" fmla="*/ 2954 w 3106"/>
                <a:gd name="T51" fmla="*/ 6756 h 7179"/>
                <a:gd name="T52" fmla="*/ 2867 w 3106"/>
                <a:gd name="T53" fmla="*/ 7052 h 7179"/>
                <a:gd name="T54" fmla="*/ 2970 w 3106"/>
                <a:gd name="T55" fmla="*/ 7148 h 7179"/>
                <a:gd name="T56" fmla="*/ 3103 w 3106"/>
                <a:gd name="T57" fmla="*/ 7164 h 7179"/>
                <a:gd name="T58" fmla="*/ 2892 w 3106"/>
                <a:gd name="T59" fmla="*/ 7078 h 7179"/>
                <a:gd name="T60" fmla="*/ 2914 w 3106"/>
                <a:gd name="T61" fmla="*/ 6889 h 7179"/>
                <a:gd name="T62" fmla="*/ 3076 w 3106"/>
                <a:gd name="T63" fmla="*/ 6451 h 7179"/>
                <a:gd name="T64" fmla="*/ 3057 w 3106"/>
                <a:gd name="T65" fmla="*/ 5916 h 7179"/>
                <a:gd name="T66" fmla="*/ 2868 w 3106"/>
                <a:gd name="T67" fmla="*/ 5261 h 7179"/>
                <a:gd name="T68" fmla="*/ 2515 w 3106"/>
                <a:gd name="T69" fmla="*/ 4673 h 7179"/>
                <a:gd name="T70" fmla="*/ 2396 w 3106"/>
                <a:gd name="T71" fmla="*/ 4509 h 7179"/>
                <a:gd name="T72" fmla="*/ 2577 w 3106"/>
                <a:gd name="T73" fmla="*/ 4363 h 7179"/>
                <a:gd name="T74" fmla="*/ 2760 w 3106"/>
                <a:gd name="T75" fmla="*/ 4015 h 7179"/>
                <a:gd name="T76" fmla="*/ 2766 w 3106"/>
                <a:gd name="T77" fmla="*/ 3793 h 7179"/>
                <a:gd name="T78" fmla="*/ 2523 w 3106"/>
                <a:gd name="T79" fmla="*/ 3561 h 7179"/>
                <a:gd name="T80" fmla="*/ 2175 w 3106"/>
                <a:gd name="T81" fmla="*/ 3045 h 7179"/>
                <a:gd name="T82" fmla="*/ 1930 w 3106"/>
                <a:gd name="T83" fmla="*/ 2554 h 7179"/>
                <a:gd name="T84" fmla="*/ 1291 w 3106"/>
                <a:gd name="T85" fmla="*/ 1735 h 7179"/>
                <a:gd name="T86" fmla="*/ 894 w 3106"/>
                <a:gd name="T87" fmla="*/ 1124 h 7179"/>
                <a:gd name="T88" fmla="*/ 919 w 3106"/>
                <a:gd name="T89" fmla="*/ 828 h 7179"/>
                <a:gd name="T90" fmla="*/ 990 w 3106"/>
                <a:gd name="T91" fmla="*/ 481 h 7179"/>
                <a:gd name="T92" fmla="*/ 973 w 3106"/>
                <a:gd name="T93" fmla="*/ 322 h 7179"/>
                <a:gd name="T94" fmla="*/ 877 w 3106"/>
                <a:gd name="T95" fmla="*/ 408 h 7179"/>
                <a:gd name="T96" fmla="*/ 774 w 3106"/>
                <a:gd name="T97" fmla="*/ 602 h 7179"/>
                <a:gd name="T98" fmla="*/ 705 w 3106"/>
                <a:gd name="T99" fmla="*/ 562 h 7179"/>
                <a:gd name="T100" fmla="*/ 517 w 3106"/>
                <a:gd name="T101" fmla="*/ 140 h 7179"/>
                <a:gd name="T102" fmla="*/ 396 w 3106"/>
                <a:gd name="T103" fmla="*/ 1 h 7179"/>
                <a:gd name="T104" fmla="*/ 313 w 3106"/>
                <a:gd name="T105" fmla="*/ 80 h 7179"/>
                <a:gd name="T106" fmla="*/ 400 w 3106"/>
                <a:gd name="T107" fmla="*/ 439 h 7179"/>
                <a:gd name="T108" fmla="*/ 344 w 3106"/>
                <a:gd name="T109" fmla="*/ 418 h 7179"/>
                <a:gd name="T110" fmla="*/ 93 w 3106"/>
                <a:gd name="T111" fmla="*/ 80 h 7179"/>
                <a:gd name="T112" fmla="*/ 9 w 3106"/>
                <a:gd name="T113" fmla="*/ 95 h 7179"/>
                <a:gd name="T114" fmla="*/ 56 w 3106"/>
                <a:gd name="T115" fmla="*/ 321 h 7179"/>
                <a:gd name="T116" fmla="*/ 282 w 3106"/>
                <a:gd name="T117" fmla="*/ 627 h 71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3106" h="7179">
                  <a:moveTo>
                    <a:pt x="285" y="612"/>
                  </a:moveTo>
                  <a:lnTo>
                    <a:pt x="285" y="612"/>
                  </a:lnTo>
                  <a:lnTo>
                    <a:pt x="232" y="546"/>
                  </a:lnTo>
                  <a:lnTo>
                    <a:pt x="180" y="478"/>
                  </a:lnTo>
                  <a:lnTo>
                    <a:pt x="155" y="442"/>
                  </a:lnTo>
                  <a:lnTo>
                    <a:pt x="130" y="407"/>
                  </a:lnTo>
                  <a:lnTo>
                    <a:pt x="107" y="371"/>
                  </a:lnTo>
                  <a:lnTo>
                    <a:pt x="84" y="334"/>
                  </a:lnTo>
                  <a:lnTo>
                    <a:pt x="84" y="334"/>
                  </a:lnTo>
                  <a:lnTo>
                    <a:pt x="65" y="302"/>
                  </a:lnTo>
                  <a:lnTo>
                    <a:pt x="48" y="269"/>
                  </a:lnTo>
                  <a:lnTo>
                    <a:pt x="40" y="251"/>
                  </a:lnTo>
                  <a:lnTo>
                    <a:pt x="33" y="234"/>
                  </a:lnTo>
                  <a:lnTo>
                    <a:pt x="27" y="216"/>
                  </a:lnTo>
                  <a:lnTo>
                    <a:pt x="22" y="198"/>
                  </a:lnTo>
                  <a:lnTo>
                    <a:pt x="22" y="198"/>
                  </a:lnTo>
                  <a:lnTo>
                    <a:pt x="20" y="177"/>
                  </a:lnTo>
                  <a:lnTo>
                    <a:pt x="18" y="155"/>
                  </a:lnTo>
                  <a:lnTo>
                    <a:pt x="18" y="133"/>
                  </a:lnTo>
                  <a:lnTo>
                    <a:pt x="22" y="112"/>
                  </a:lnTo>
                  <a:lnTo>
                    <a:pt x="22" y="112"/>
                  </a:lnTo>
                  <a:lnTo>
                    <a:pt x="28" y="96"/>
                  </a:lnTo>
                  <a:lnTo>
                    <a:pt x="31" y="89"/>
                  </a:lnTo>
                  <a:lnTo>
                    <a:pt x="36" y="84"/>
                  </a:lnTo>
                  <a:lnTo>
                    <a:pt x="42" y="80"/>
                  </a:lnTo>
                  <a:lnTo>
                    <a:pt x="48" y="78"/>
                  </a:lnTo>
                  <a:lnTo>
                    <a:pt x="56" y="78"/>
                  </a:lnTo>
                  <a:lnTo>
                    <a:pt x="65" y="81"/>
                  </a:lnTo>
                  <a:lnTo>
                    <a:pt x="65" y="81"/>
                  </a:lnTo>
                  <a:lnTo>
                    <a:pt x="74" y="87"/>
                  </a:lnTo>
                  <a:lnTo>
                    <a:pt x="83" y="96"/>
                  </a:lnTo>
                  <a:lnTo>
                    <a:pt x="99" y="114"/>
                  </a:lnTo>
                  <a:lnTo>
                    <a:pt x="99" y="114"/>
                  </a:lnTo>
                  <a:lnTo>
                    <a:pt x="130" y="146"/>
                  </a:lnTo>
                  <a:lnTo>
                    <a:pt x="160" y="182"/>
                  </a:lnTo>
                  <a:lnTo>
                    <a:pt x="188" y="217"/>
                  </a:lnTo>
                  <a:lnTo>
                    <a:pt x="214" y="253"/>
                  </a:lnTo>
                  <a:lnTo>
                    <a:pt x="241" y="290"/>
                  </a:lnTo>
                  <a:lnTo>
                    <a:pt x="266" y="328"/>
                  </a:lnTo>
                  <a:lnTo>
                    <a:pt x="313" y="404"/>
                  </a:lnTo>
                  <a:lnTo>
                    <a:pt x="313" y="404"/>
                  </a:lnTo>
                  <a:lnTo>
                    <a:pt x="337" y="439"/>
                  </a:lnTo>
                  <a:lnTo>
                    <a:pt x="362" y="475"/>
                  </a:lnTo>
                  <a:lnTo>
                    <a:pt x="362" y="475"/>
                  </a:lnTo>
                  <a:lnTo>
                    <a:pt x="371" y="489"/>
                  </a:lnTo>
                  <a:lnTo>
                    <a:pt x="380" y="507"/>
                  </a:lnTo>
                  <a:lnTo>
                    <a:pt x="389" y="523"/>
                  </a:lnTo>
                  <a:lnTo>
                    <a:pt x="399" y="537"/>
                  </a:lnTo>
                  <a:lnTo>
                    <a:pt x="399" y="537"/>
                  </a:lnTo>
                  <a:lnTo>
                    <a:pt x="411" y="547"/>
                  </a:lnTo>
                  <a:lnTo>
                    <a:pt x="423" y="556"/>
                  </a:lnTo>
                  <a:lnTo>
                    <a:pt x="448" y="572"/>
                  </a:lnTo>
                  <a:lnTo>
                    <a:pt x="448" y="572"/>
                  </a:lnTo>
                  <a:lnTo>
                    <a:pt x="451" y="574"/>
                  </a:lnTo>
                  <a:lnTo>
                    <a:pt x="454" y="574"/>
                  </a:lnTo>
                  <a:lnTo>
                    <a:pt x="458" y="572"/>
                  </a:lnTo>
                  <a:lnTo>
                    <a:pt x="461" y="568"/>
                  </a:lnTo>
                  <a:lnTo>
                    <a:pt x="461" y="565"/>
                  </a:lnTo>
                  <a:lnTo>
                    <a:pt x="461" y="563"/>
                  </a:lnTo>
                  <a:lnTo>
                    <a:pt x="461" y="563"/>
                  </a:lnTo>
                  <a:lnTo>
                    <a:pt x="446" y="521"/>
                  </a:lnTo>
                  <a:lnTo>
                    <a:pt x="432" y="478"/>
                  </a:lnTo>
                  <a:lnTo>
                    <a:pt x="406" y="392"/>
                  </a:lnTo>
                  <a:lnTo>
                    <a:pt x="381" y="306"/>
                  </a:lnTo>
                  <a:lnTo>
                    <a:pt x="356" y="219"/>
                  </a:lnTo>
                  <a:lnTo>
                    <a:pt x="356" y="219"/>
                  </a:lnTo>
                  <a:lnTo>
                    <a:pt x="341" y="171"/>
                  </a:lnTo>
                  <a:lnTo>
                    <a:pt x="334" y="143"/>
                  </a:lnTo>
                  <a:lnTo>
                    <a:pt x="330" y="115"/>
                  </a:lnTo>
                  <a:lnTo>
                    <a:pt x="330" y="100"/>
                  </a:lnTo>
                  <a:lnTo>
                    <a:pt x="330" y="87"/>
                  </a:lnTo>
                  <a:lnTo>
                    <a:pt x="330" y="74"/>
                  </a:lnTo>
                  <a:lnTo>
                    <a:pt x="333" y="62"/>
                  </a:lnTo>
                  <a:lnTo>
                    <a:pt x="338" y="50"/>
                  </a:lnTo>
                  <a:lnTo>
                    <a:pt x="344" y="40"/>
                  </a:lnTo>
                  <a:lnTo>
                    <a:pt x="353" y="31"/>
                  </a:lnTo>
                  <a:lnTo>
                    <a:pt x="364" y="22"/>
                  </a:lnTo>
                  <a:lnTo>
                    <a:pt x="364" y="22"/>
                  </a:lnTo>
                  <a:lnTo>
                    <a:pt x="372" y="19"/>
                  </a:lnTo>
                  <a:lnTo>
                    <a:pt x="381" y="16"/>
                  </a:lnTo>
                  <a:lnTo>
                    <a:pt x="392" y="18"/>
                  </a:lnTo>
                  <a:lnTo>
                    <a:pt x="400" y="21"/>
                  </a:lnTo>
                  <a:lnTo>
                    <a:pt x="409" y="25"/>
                  </a:lnTo>
                  <a:lnTo>
                    <a:pt x="418" y="31"/>
                  </a:lnTo>
                  <a:lnTo>
                    <a:pt x="426" y="38"/>
                  </a:lnTo>
                  <a:lnTo>
                    <a:pt x="434" y="47"/>
                  </a:lnTo>
                  <a:lnTo>
                    <a:pt x="449" y="65"/>
                  </a:lnTo>
                  <a:lnTo>
                    <a:pt x="463" y="86"/>
                  </a:lnTo>
                  <a:lnTo>
                    <a:pt x="483" y="118"/>
                  </a:lnTo>
                  <a:lnTo>
                    <a:pt x="483" y="118"/>
                  </a:lnTo>
                  <a:lnTo>
                    <a:pt x="505" y="155"/>
                  </a:lnTo>
                  <a:lnTo>
                    <a:pt x="525" y="192"/>
                  </a:lnTo>
                  <a:lnTo>
                    <a:pt x="544" y="231"/>
                  </a:lnTo>
                  <a:lnTo>
                    <a:pt x="561" y="269"/>
                  </a:lnTo>
                  <a:lnTo>
                    <a:pt x="595" y="347"/>
                  </a:lnTo>
                  <a:lnTo>
                    <a:pt x="628" y="426"/>
                  </a:lnTo>
                  <a:lnTo>
                    <a:pt x="628" y="426"/>
                  </a:lnTo>
                  <a:lnTo>
                    <a:pt x="675" y="538"/>
                  </a:lnTo>
                  <a:lnTo>
                    <a:pt x="675" y="538"/>
                  </a:lnTo>
                  <a:lnTo>
                    <a:pt x="684" y="560"/>
                  </a:lnTo>
                  <a:lnTo>
                    <a:pt x="694" y="581"/>
                  </a:lnTo>
                  <a:lnTo>
                    <a:pt x="708" y="602"/>
                  </a:lnTo>
                  <a:lnTo>
                    <a:pt x="714" y="611"/>
                  </a:lnTo>
                  <a:lnTo>
                    <a:pt x="722" y="620"/>
                  </a:lnTo>
                  <a:lnTo>
                    <a:pt x="722" y="620"/>
                  </a:lnTo>
                  <a:lnTo>
                    <a:pt x="733" y="627"/>
                  </a:lnTo>
                  <a:lnTo>
                    <a:pt x="743" y="631"/>
                  </a:lnTo>
                  <a:lnTo>
                    <a:pt x="753" y="633"/>
                  </a:lnTo>
                  <a:lnTo>
                    <a:pt x="764" y="631"/>
                  </a:lnTo>
                  <a:lnTo>
                    <a:pt x="773" y="627"/>
                  </a:lnTo>
                  <a:lnTo>
                    <a:pt x="783" y="621"/>
                  </a:lnTo>
                  <a:lnTo>
                    <a:pt x="792" y="612"/>
                  </a:lnTo>
                  <a:lnTo>
                    <a:pt x="801" y="603"/>
                  </a:lnTo>
                  <a:lnTo>
                    <a:pt x="818" y="581"/>
                  </a:lnTo>
                  <a:lnTo>
                    <a:pt x="832" y="559"/>
                  </a:lnTo>
                  <a:lnTo>
                    <a:pt x="844" y="537"/>
                  </a:lnTo>
                  <a:lnTo>
                    <a:pt x="852" y="519"/>
                  </a:lnTo>
                  <a:lnTo>
                    <a:pt x="852" y="519"/>
                  </a:lnTo>
                  <a:lnTo>
                    <a:pt x="863" y="498"/>
                  </a:lnTo>
                  <a:lnTo>
                    <a:pt x="872" y="476"/>
                  </a:lnTo>
                  <a:lnTo>
                    <a:pt x="886" y="430"/>
                  </a:lnTo>
                  <a:lnTo>
                    <a:pt x="886" y="430"/>
                  </a:lnTo>
                  <a:lnTo>
                    <a:pt x="895" y="408"/>
                  </a:lnTo>
                  <a:lnTo>
                    <a:pt x="904" y="381"/>
                  </a:lnTo>
                  <a:lnTo>
                    <a:pt x="910" y="370"/>
                  </a:lnTo>
                  <a:lnTo>
                    <a:pt x="917" y="358"/>
                  </a:lnTo>
                  <a:lnTo>
                    <a:pt x="925" y="349"/>
                  </a:lnTo>
                  <a:lnTo>
                    <a:pt x="934" y="340"/>
                  </a:lnTo>
                  <a:lnTo>
                    <a:pt x="934" y="340"/>
                  </a:lnTo>
                  <a:lnTo>
                    <a:pt x="941" y="336"/>
                  </a:lnTo>
                  <a:lnTo>
                    <a:pt x="950" y="334"/>
                  </a:lnTo>
                  <a:lnTo>
                    <a:pt x="957" y="336"/>
                  </a:lnTo>
                  <a:lnTo>
                    <a:pt x="963" y="339"/>
                  </a:lnTo>
                  <a:lnTo>
                    <a:pt x="969" y="343"/>
                  </a:lnTo>
                  <a:lnTo>
                    <a:pt x="975" y="350"/>
                  </a:lnTo>
                  <a:lnTo>
                    <a:pt x="979" y="358"/>
                  </a:lnTo>
                  <a:lnTo>
                    <a:pt x="982" y="365"/>
                  </a:lnTo>
                  <a:lnTo>
                    <a:pt x="982" y="365"/>
                  </a:lnTo>
                  <a:lnTo>
                    <a:pt x="987" y="376"/>
                  </a:lnTo>
                  <a:lnTo>
                    <a:pt x="988" y="386"/>
                  </a:lnTo>
                  <a:lnTo>
                    <a:pt x="988" y="396"/>
                  </a:lnTo>
                  <a:lnTo>
                    <a:pt x="988" y="408"/>
                  </a:lnTo>
                  <a:lnTo>
                    <a:pt x="984" y="429"/>
                  </a:lnTo>
                  <a:lnTo>
                    <a:pt x="979" y="450"/>
                  </a:lnTo>
                  <a:lnTo>
                    <a:pt x="979" y="450"/>
                  </a:lnTo>
                  <a:lnTo>
                    <a:pt x="968" y="486"/>
                  </a:lnTo>
                  <a:lnTo>
                    <a:pt x="956" y="523"/>
                  </a:lnTo>
                  <a:lnTo>
                    <a:pt x="942" y="559"/>
                  </a:lnTo>
                  <a:lnTo>
                    <a:pt x="931" y="596"/>
                  </a:lnTo>
                  <a:lnTo>
                    <a:pt x="931" y="596"/>
                  </a:lnTo>
                  <a:lnTo>
                    <a:pt x="923" y="618"/>
                  </a:lnTo>
                  <a:lnTo>
                    <a:pt x="919" y="640"/>
                  </a:lnTo>
                  <a:lnTo>
                    <a:pt x="914" y="662"/>
                  </a:lnTo>
                  <a:lnTo>
                    <a:pt x="911" y="685"/>
                  </a:lnTo>
                  <a:lnTo>
                    <a:pt x="906" y="729"/>
                  </a:lnTo>
                  <a:lnTo>
                    <a:pt x="903" y="773"/>
                  </a:lnTo>
                  <a:lnTo>
                    <a:pt x="897" y="862"/>
                  </a:lnTo>
                  <a:lnTo>
                    <a:pt x="892" y="908"/>
                  </a:lnTo>
                  <a:lnTo>
                    <a:pt x="885" y="952"/>
                  </a:lnTo>
                  <a:lnTo>
                    <a:pt x="885" y="952"/>
                  </a:lnTo>
                  <a:lnTo>
                    <a:pt x="877" y="992"/>
                  </a:lnTo>
                  <a:lnTo>
                    <a:pt x="872" y="1034"/>
                  </a:lnTo>
                  <a:lnTo>
                    <a:pt x="870" y="1054"/>
                  </a:lnTo>
                  <a:lnTo>
                    <a:pt x="870" y="1075"/>
                  </a:lnTo>
                  <a:lnTo>
                    <a:pt x="872" y="1096"/>
                  </a:lnTo>
                  <a:lnTo>
                    <a:pt x="873" y="1117"/>
                  </a:lnTo>
                  <a:lnTo>
                    <a:pt x="873" y="1117"/>
                  </a:lnTo>
                  <a:lnTo>
                    <a:pt x="876" y="1131"/>
                  </a:lnTo>
                  <a:lnTo>
                    <a:pt x="880" y="1145"/>
                  </a:lnTo>
                  <a:lnTo>
                    <a:pt x="885" y="1159"/>
                  </a:lnTo>
                  <a:lnTo>
                    <a:pt x="891" y="1173"/>
                  </a:lnTo>
                  <a:lnTo>
                    <a:pt x="904" y="1199"/>
                  </a:lnTo>
                  <a:lnTo>
                    <a:pt x="917" y="1226"/>
                  </a:lnTo>
                  <a:lnTo>
                    <a:pt x="917" y="1226"/>
                  </a:lnTo>
                  <a:lnTo>
                    <a:pt x="935" y="1259"/>
                  </a:lnTo>
                  <a:lnTo>
                    <a:pt x="954" y="1293"/>
                  </a:lnTo>
                  <a:lnTo>
                    <a:pt x="975" y="1325"/>
                  </a:lnTo>
                  <a:lnTo>
                    <a:pt x="996" y="1356"/>
                  </a:lnTo>
                  <a:lnTo>
                    <a:pt x="1040" y="1420"/>
                  </a:lnTo>
                  <a:lnTo>
                    <a:pt x="1084" y="1482"/>
                  </a:lnTo>
                  <a:lnTo>
                    <a:pt x="1084" y="1482"/>
                  </a:lnTo>
                  <a:lnTo>
                    <a:pt x="1137" y="1557"/>
                  </a:lnTo>
                  <a:lnTo>
                    <a:pt x="1192" y="1631"/>
                  </a:lnTo>
                  <a:lnTo>
                    <a:pt x="1248" y="1705"/>
                  </a:lnTo>
                  <a:lnTo>
                    <a:pt x="1304" y="1779"/>
                  </a:lnTo>
                  <a:lnTo>
                    <a:pt x="1416" y="1926"/>
                  </a:lnTo>
                  <a:lnTo>
                    <a:pt x="1532" y="2070"/>
                  </a:lnTo>
                  <a:lnTo>
                    <a:pt x="1532" y="2070"/>
                  </a:lnTo>
                  <a:lnTo>
                    <a:pt x="1641" y="2208"/>
                  </a:lnTo>
                  <a:lnTo>
                    <a:pt x="1697" y="2276"/>
                  </a:lnTo>
                  <a:lnTo>
                    <a:pt x="1755" y="2343"/>
                  </a:lnTo>
                  <a:lnTo>
                    <a:pt x="1755" y="2343"/>
                  </a:lnTo>
                  <a:lnTo>
                    <a:pt x="1783" y="2377"/>
                  </a:lnTo>
                  <a:lnTo>
                    <a:pt x="1811" y="2411"/>
                  </a:lnTo>
                  <a:lnTo>
                    <a:pt x="1837" y="2446"/>
                  </a:lnTo>
                  <a:lnTo>
                    <a:pt x="1864" y="2482"/>
                  </a:lnTo>
                  <a:lnTo>
                    <a:pt x="1888" y="2517"/>
                  </a:lnTo>
                  <a:lnTo>
                    <a:pt x="1911" y="2556"/>
                  </a:lnTo>
                  <a:lnTo>
                    <a:pt x="1932" y="2594"/>
                  </a:lnTo>
                  <a:lnTo>
                    <a:pt x="1953" y="2634"/>
                  </a:lnTo>
                  <a:lnTo>
                    <a:pt x="1953" y="2634"/>
                  </a:lnTo>
                  <a:lnTo>
                    <a:pt x="1989" y="2715"/>
                  </a:lnTo>
                  <a:lnTo>
                    <a:pt x="2023" y="2797"/>
                  </a:lnTo>
                  <a:lnTo>
                    <a:pt x="2060" y="2878"/>
                  </a:lnTo>
                  <a:lnTo>
                    <a:pt x="2079" y="2918"/>
                  </a:lnTo>
                  <a:lnTo>
                    <a:pt x="2100" y="2958"/>
                  </a:lnTo>
                  <a:lnTo>
                    <a:pt x="2100" y="2958"/>
                  </a:lnTo>
                  <a:lnTo>
                    <a:pt x="2122" y="2996"/>
                  </a:lnTo>
                  <a:lnTo>
                    <a:pt x="2146" y="3035"/>
                  </a:lnTo>
                  <a:lnTo>
                    <a:pt x="2170" y="3072"/>
                  </a:lnTo>
                  <a:lnTo>
                    <a:pt x="2195" y="3109"/>
                  </a:lnTo>
                  <a:lnTo>
                    <a:pt x="2298" y="3255"/>
                  </a:lnTo>
                  <a:lnTo>
                    <a:pt x="2298" y="3255"/>
                  </a:lnTo>
                  <a:lnTo>
                    <a:pt x="2323" y="3291"/>
                  </a:lnTo>
                  <a:lnTo>
                    <a:pt x="2345" y="3328"/>
                  </a:lnTo>
                  <a:lnTo>
                    <a:pt x="2391" y="3400"/>
                  </a:lnTo>
                  <a:lnTo>
                    <a:pt x="2437" y="3474"/>
                  </a:lnTo>
                  <a:lnTo>
                    <a:pt x="2460" y="3509"/>
                  </a:lnTo>
                  <a:lnTo>
                    <a:pt x="2486" y="3545"/>
                  </a:lnTo>
                  <a:lnTo>
                    <a:pt x="2486" y="3545"/>
                  </a:lnTo>
                  <a:lnTo>
                    <a:pt x="2499" y="3561"/>
                  </a:lnTo>
                  <a:lnTo>
                    <a:pt x="2514" y="3577"/>
                  </a:lnTo>
                  <a:lnTo>
                    <a:pt x="2543" y="3609"/>
                  </a:lnTo>
                  <a:lnTo>
                    <a:pt x="2574" y="3638"/>
                  </a:lnTo>
                  <a:lnTo>
                    <a:pt x="2607" y="3666"/>
                  </a:lnTo>
                  <a:lnTo>
                    <a:pt x="2672" y="3724"/>
                  </a:lnTo>
                  <a:lnTo>
                    <a:pt x="2703" y="3753"/>
                  </a:lnTo>
                  <a:lnTo>
                    <a:pt x="2732" y="3785"/>
                  </a:lnTo>
                  <a:lnTo>
                    <a:pt x="2732" y="3785"/>
                  </a:lnTo>
                  <a:lnTo>
                    <a:pt x="2740" y="3793"/>
                  </a:lnTo>
                  <a:lnTo>
                    <a:pt x="2744" y="3804"/>
                  </a:lnTo>
                  <a:lnTo>
                    <a:pt x="2747" y="3814"/>
                  </a:lnTo>
                  <a:lnTo>
                    <a:pt x="2750" y="3824"/>
                  </a:lnTo>
                  <a:lnTo>
                    <a:pt x="2750" y="3847"/>
                  </a:lnTo>
                  <a:lnTo>
                    <a:pt x="2751" y="3870"/>
                  </a:lnTo>
                  <a:lnTo>
                    <a:pt x="2751" y="3870"/>
                  </a:lnTo>
                  <a:lnTo>
                    <a:pt x="2753" y="3921"/>
                  </a:lnTo>
                  <a:lnTo>
                    <a:pt x="2751" y="3946"/>
                  </a:lnTo>
                  <a:lnTo>
                    <a:pt x="2750" y="3969"/>
                  </a:lnTo>
                  <a:lnTo>
                    <a:pt x="2750" y="3969"/>
                  </a:lnTo>
                  <a:lnTo>
                    <a:pt x="2747" y="3993"/>
                  </a:lnTo>
                  <a:lnTo>
                    <a:pt x="2741" y="4017"/>
                  </a:lnTo>
                  <a:lnTo>
                    <a:pt x="2735" y="4039"/>
                  </a:lnTo>
                  <a:lnTo>
                    <a:pt x="2728" y="4061"/>
                  </a:lnTo>
                  <a:lnTo>
                    <a:pt x="2720" y="4083"/>
                  </a:lnTo>
                  <a:lnTo>
                    <a:pt x="2712" y="4104"/>
                  </a:lnTo>
                  <a:lnTo>
                    <a:pt x="2691" y="4147"/>
                  </a:lnTo>
                  <a:lnTo>
                    <a:pt x="2691" y="4147"/>
                  </a:lnTo>
                  <a:lnTo>
                    <a:pt x="2673" y="4184"/>
                  </a:lnTo>
                  <a:lnTo>
                    <a:pt x="2652" y="4219"/>
                  </a:lnTo>
                  <a:lnTo>
                    <a:pt x="2632" y="4255"/>
                  </a:lnTo>
                  <a:lnTo>
                    <a:pt x="2611" y="4289"/>
                  </a:lnTo>
                  <a:lnTo>
                    <a:pt x="2587" y="4323"/>
                  </a:lnTo>
                  <a:lnTo>
                    <a:pt x="2562" y="4354"/>
                  </a:lnTo>
                  <a:lnTo>
                    <a:pt x="2534" y="4385"/>
                  </a:lnTo>
                  <a:lnTo>
                    <a:pt x="2505" y="4413"/>
                  </a:lnTo>
                  <a:lnTo>
                    <a:pt x="2505" y="4413"/>
                  </a:lnTo>
                  <a:lnTo>
                    <a:pt x="2472" y="4440"/>
                  </a:lnTo>
                  <a:lnTo>
                    <a:pt x="2438" y="4463"/>
                  </a:lnTo>
                  <a:lnTo>
                    <a:pt x="2403" y="4484"/>
                  </a:lnTo>
                  <a:lnTo>
                    <a:pt x="2366" y="4503"/>
                  </a:lnTo>
                  <a:lnTo>
                    <a:pt x="2366" y="4503"/>
                  </a:lnTo>
                  <a:lnTo>
                    <a:pt x="2362" y="4506"/>
                  </a:lnTo>
                  <a:lnTo>
                    <a:pt x="2362" y="4511"/>
                  </a:lnTo>
                  <a:lnTo>
                    <a:pt x="2362" y="4511"/>
                  </a:lnTo>
                  <a:lnTo>
                    <a:pt x="2362" y="4517"/>
                  </a:lnTo>
                  <a:lnTo>
                    <a:pt x="2364" y="4523"/>
                  </a:lnTo>
                  <a:lnTo>
                    <a:pt x="2375" y="4536"/>
                  </a:lnTo>
                  <a:lnTo>
                    <a:pt x="2396" y="4557"/>
                  </a:lnTo>
                  <a:lnTo>
                    <a:pt x="2396" y="4557"/>
                  </a:lnTo>
                  <a:lnTo>
                    <a:pt x="2447" y="4617"/>
                  </a:lnTo>
                  <a:lnTo>
                    <a:pt x="2447" y="4617"/>
                  </a:lnTo>
                  <a:lnTo>
                    <a:pt x="2477" y="4654"/>
                  </a:lnTo>
                  <a:lnTo>
                    <a:pt x="2505" y="4693"/>
                  </a:lnTo>
                  <a:lnTo>
                    <a:pt x="2561" y="4771"/>
                  </a:lnTo>
                  <a:lnTo>
                    <a:pt x="2561" y="4771"/>
                  </a:lnTo>
                  <a:lnTo>
                    <a:pt x="2608" y="4836"/>
                  </a:lnTo>
                  <a:lnTo>
                    <a:pt x="2632" y="4870"/>
                  </a:lnTo>
                  <a:lnTo>
                    <a:pt x="2654" y="4903"/>
                  </a:lnTo>
                  <a:lnTo>
                    <a:pt x="2654" y="4903"/>
                  </a:lnTo>
                  <a:lnTo>
                    <a:pt x="2700" y="4975"/>
                  </a:lnTo>
                  <a:lnTo>
                    <a:pt x="2743" y="5048"/>
                  </a:lnTo>
                  <a:lnTo>
                    <a:pt x="2782" y="5123"/>
                  </a:lnTo>
                  <a:lnTo>
                    <a:pt x="2821" y="5198"/>
                  </a:lnTo>
                  <a:lnTo>
                    <a:pt x="2855" y="5275"/>
                  </a:lnTo>
                  <a:lnTo>
                    <a:pt x="2887" y="5355"/>
                  </a:lnTo>
                  <a:lnTo>
                    <a:pt x="2917" y="5434"/>
                  </a:lnTo>
                  <a:lnTo>
                    <a:pt x="2943" y="5515"/>
                  </a:lnTo>
                  <a:lnTo>
                    <a:pt x="2943" y="5515"/>
                  </a:lnTo>
                  <a:lnTo>
                    <a:pt x="2968" y="5595"/>
                  </a:lnTo>
                  <a:lnTo>
                    <a:pt x="2991" y="5678"/>
                  </a:lnTo>
                  <a:lnTo>
                    <a:pt x="3010" y="5760"/>
                  </a:lnTo>
                  <a:lnTo>
                    <a:pt x="3028" y="5843"/>
                  </a:lnTo>
                  <a:lnTo>
                    <a:pt x="3041" y="5926"/>
                  </a:lnTo>
                  <a:lnTo>
                    <a:pt x="3053" y="6010"/>
                  </a:lnTo>
                  <a:lnTo>
                    <a:pt x="3061" y="6095"/>
                  </a:lnTo>
                  <a:lnTo>
                    <a:pt x="3067" y="6180"/>
                  </a:lnTo>
                  <a:lnTo>
                    <a:pt x="3067" y="6180"/>
                  </a:lnTo>
                  <a:lnTo>
                    <a:pt x="3070" y="6225"/>
                  </a:lnTo>
                  <a:lnTo>
                    <a:pt x="3070" y="6269"/>
                  </a:lnTo>
                  <a:lnTo>
                    <a:pt x="3070" y="6312"/>
                  </a:lnTo>
                  <a:lnTo>
                    <a:pt x="3067" y="6356"/>
                  </a:lnTo>
                  <a:lnTo>
                    <a:pt x="3064" y="6401"/>
                  </a:lnTo>
                  <a:lnTo>
                    <a:pt x="3059" y="6444"/>
                  </a:lnTo>
                  <a:lnTo>
                    <a:pt x="3051" y="6487"/>
                  </a:lnTo>
                  <a:lnTo>
                    <a:pt x="3039" y="6531"/>
                  </a:lnTo>
                  <a:lnTo>
                    <a:pt x="3039" y="6531"/>
                  </a:lnTo>
                  <a:lnTo>
                    <a:pt x="3029" y="6569"/>
                  </a:lnTo>
                  <a:lnTo>
                    <a:pt x="3016" y="6608"/>
                  </a:lnTo>
                  <a:lnTo>
                    <a:pt x="3001" y="6645"/>
                  </a:lnTo>
                  <a:lnTo>
                    <a:pt x="2986" y="6682"/>
                  </a:lnTo>
                  <a:lnTo>
                    <a:pt x="2954" y="6756"/>
                  </a:lnTo>
                  <a:lnTo>
                    <a:pt x="2920" y="6828"/>
                  </a:lnTo>
                  <a:lnTo>
                    <a:pt x="2920" y="6828"/>
                  </a:lnTo>
                  <a:lnTo>
                    <a:pt x="2908" y="6856"/>
                  </a:lnTo>
                  <a:lnTo>
                    <a:pt x="2895" y="6887"/>
                  </a:lnTo>
                  <a:lnTo>
                    <a:pt x="2883" y="6920"/>
                  </a:lnTo>
                  <a:lnTo>
                    <a:pt x="2872" y="6952"/>
                  </a:lnTo>
                  <a:lnTo>
                    <a:pt x="2870" y="6970"/>
                  </a:lnTo>
                  <a:lnTo>
                    <a:pt x="2867" y="6986"/>
                  </a:lnTo>
                  <a:lnTo>
                    <a:pt x="2865" y="7003"/>
                  </a:lnTo>
                  <a:lnTo>
                    <a:pt x="2864" y="7019"/>
                  </a:lnTo>
                  <a:lnTo>
                    <a:pt x="2865" y="7035"/>
                  </a:lnTo>
                  <a:lnTo>
                    <a:pt x="2867" y="7052"/>
                  </a:lnTo>
                  <a:lnTo>
                    <a:pt x="2870" y="7068"/>
                  </a:lnTo>
                  <a:lnTo>
                    <a:pt x="2875" y="7083"/>
                  </a:lnTo>
                  <a:lnTo>
                    <a:pt x="2875" y="7083"/>
                  </a:lnTo>
                  <a:lnTo>
                    <a:pt x="2880" y="7091"/>
                  </a:lnTo>
                  <a:lnTo>
                    <a:pt x="2886" y="7099"/>
                  </a:lnTo>
                  <a:lnTo>
                    <a:pt x="2892" y="7105"/>
                  </a:lnTo>
                  <a:lnTo>
                    <a:pt x="2899" y="7111"/>
                  </a:lnTo>
                  <a:lnTo>
                    <a:pt x="2914" y="7120"/>
                  </a:lnTo>
                  <a:lnTo>
                    <a:pt x="2930" y="7128"/>
                  </a:lnTo>
                  <a:lnTo>
                    <a:pt x="2930" y="7128"/>
                  </a:lnTo>
                  <a:lnTo>
                    <a:pt x="2951" y="7139"/>
                  </a:lnTo>
                  <a:lnTo>
                    <a:pt x="2970" y="7148"/>
                  </a:lnTo>
                  <a:lnTo>
                    <a:pt x="2991" y="7154"/>
                  </a:lnTo>
                  <a:lnTo>
                    <a:pt x="3011" y="7159"/>
                  </a:lnTo>
                  <a:lnTo>
                    <a:pt x="3053" y="7170"/>
                  </a:lnTo>
                  <a:lnTo>
                    <a:pt x="3095" y="7179"/>
                  </a:lnTo>
                  <a:lnTo>
                    <a:pt x="3095" y="7179"/>
                  </a:lnTo>
                  <a:lnTo>
                    <a:pt x="3098" y="7179"/>
                  </a:lnTo>
                  <a:lnTo>
                    <a:pt x="3101" y="7177"/>
                  </a:lnTo>
                  <a:lnTo>
                    <a:pt x="3104" y="7176"/>
                  </a:lnTo>
                  <a:lnTo>
                    <a:pt x="3106" y="7173"/>
                  </a:lnTo>
                  <a:lnTo>
                    <a:pt x="3106" y="7168"/>
                  </a:lnTo>
                  <a:lnTo>
                    <a:pt x="3106" y="7165"/>
                  </a:lnTo>
                  <a:lnTo>
                    <a:pt x="3103" y="7164"/>
                  </a:lnTo>
                  <a:lnTo>
                    <a:pt x="3100" y="7161"/>
                  </a:lnTo>
                  <a:lnTo>
                    <a:pt x="3100" y="7161"/>
                  </a:lnTo>
                  <a:lnTo>
                    <a:pt x="3050" y="7151"/>
                  </a:lnTo>
                  <a:lnTo>
                    <a:pt x="3025" y="7145"/>
                  </a:lnTo>
                  <a:lnTo>
                    <a:pt x="2998" y="7139"/>
                  </a:lnTo>
                  <a:lnTo>
                    <a:pt x="2974" y="7130"/>
                  </a:lnTo>
                  <a:lnTo>
                    <a:pt x="2949" y="7121"/>
                  </a:lnTo>
                  <a:lnTo>
                    <a:pt x="2927" y="7109"/>
                  </a:lnTo>
                  <a:lnTo>
                    <a:pt x="2905" y="7094"/>
                  </a:lnTo>
                  <a:lnTo>
                    <a:pt x="2905" y="7094"/>
                  </a:lnTo>
                  <a:lnTo>
                    <a:pt x="2898" y="7087"/>
                  </a:lnTo>
                  <a:lnTo>
                    <a:pt x="2892" y="7078"/>
                  </a:lnTo>
                  <a:lnTo>
                    <a:pt x="2887" y="7068"/>
                  </a:lnTo>
                  <a:lnTo>
                    <a:pt x="2884" y="7057"/>
                  </a:lnTo>
                  <a:lnTo>
                    <a:pt x="2881" y="7046"/>
                  </a:lnTo>
                  <a:lnTo>
                    <a:pt x="2881" y="7034"/>
                  </a:lnTo>
                  <a:lnTo>
                    <a:pt x="2881" y="7020"/>
                  </a:lnTo>
                  <a:lnTo>
                    <a:pt x="2881" y="7007"/>
                  </a:lnTo>
                  <a:lnTo>
                    <a:pt x="2886" y="6982"/>
                  </a:lnTo>
                  <a:lnTo>
                    <a:pt x="2892" y="6957"/>
                  </a:lnTo>
                  <a:lnTo>
                    <a:pt x="2899" y="6933"/>
                  </a:lnTo>
                  <a:lnTo>
                    <a:pt x="2905" y="6914"/>
                  </a:lnTo>
                  <a:lnTo>
                    <a:pt x="2905" y="6914"/>
                  </a:lnTo>
                  <a:lnTo>
                    <a:pt x="2914" y="6889"/>
                  </a:lnTo>
                  <a:lnTo>
                    <a:pt x="2924" y="6864"/>
                  </a:lnTo>
                  <a:lnTo>
                    <a:pt x="2946" y="6815"/>
                  </a:lnTo>
                  <a:lnTo>
                    <a:pt x="2970" y="6766"/>
                  </a:lnTo>
                  <a:lnTo>
                    <a:pt x="2992" y="6717"/>
                  </a:lnTo>
                  <a:lnTo>
                    <a:pt x="2992" y="6717"/>
                  </a:lnTo>
                  <a:lnTo>
                    <a:pt x="3016" y="6660"/>
                  </a:lnTo>
                  <a:lnTo>
                    <a:pt x="3036" y="6602"/>
                  </a:lnTo>
                  <a:lnTo>
                    <a:pt x="3056" y="6543"/>
                  </a:lnTo>
                  <a:lnTo>
                    <a:pt x="3063" y="6512"/>
                  </a:lnTo>
                  <a:lnTo>
                    <a:pt x="3070" y="6482"/>
                  </a:lnTo>
                  <a:lnTo>
                    <a:pt x="3070" y="6482"/>
                  </a:lnTo>
                  <a:lnTo>
                    <a:pt x="3076" y="6451"/>
                  </a:lnTo>
                  <a:lnTo>
                    <a:pt x="3081" y="6420"/>
                  </a:lnTo>
                  <a:lnTo>
                    <a:pt x="3085" y="6389"/>
                  </a:lnTo>
                  <a:lnTo>
                    <a:pt x="3087" y="6358"/>
                  </a:lnTo>
                  <a:lnTo>
                    <a:pt x="3090" y="6325"/>
                  </a:lnTo>
                  <a:lnTo>
                    <a:pt x="3090" y="6294"/>
                  </a:lnTo>
                  <a:lnTo>
                    <a:pt x="3090" y="6231"/>
                  </a:lnTo>
                  <a:lnTo>
                    <a:pt x="3087" y="6167"/>
                  </a:lnTo>
                  <a:lnTo>
                    <a:pt x="3081" y="6104"/>
                  </a:lnTo>
                  <a:lnTo>
                    <a:pt x="3075" y="6040"/>
                  </a:lnTo>
                  <a:lnTo>
                    <a:pt x="3066" y="5978"/>
                  </a:lnTo>
                  <a:lnTo>
                    <a:pt x="3066" y="5978"/>
                  </a:lnTo>
                  <a:lnTo>
                    <a:pt x="3057" y="5916"/>
                  </a:lnTo>
                  <a:lnTo>
                    <a:pt x="3047" y="5855"/>
                  </a:lnTo>
                  <a:lnTo>
                    <a:pt x="3035" y="5793"/>
                  </a:lnTo>
                  <a:lnTo>
                    <a:pt x="3022" y="5732"/>
                  </a:lnTo>
                  <a:lnTo>
                    <a:pt x="3008" y="5672"/>
                  </a:lnTo>
                  <a:lnTo>
                    <a:pt x="2992" y="5613"/>
                  </a:lnTo>
                  <a:lnTo>
                    <a:pt x="2974" y="5552"/>
                  </a:lnTo>
                  <a:lnTo>
                    <a:pt x="2955" y="5493"/>
                  </a:lnTo>
                  <a:lnTo>
                    <a:pt x="2955" y="5493"/>
                  </a:lnTo>
                  <a:lnTo>
                    <a:pt x="2936" y="5434"/>
                  </a:lnTo>
                  <a:lnTo>
                    <a:pt x="2914" y="5376"/>
                  </a:lnTo>
                  <a:lnTo>
                    <a:pt x="2892" y="5318"/>
                  </a:lnTo>
                  <a:lnTo>
                    <a:pt x="2868" y="5261"/>
                  </a:lnTo>
                  <a:lnTo>
                    <a:pt x="2841" y="5203"/>
                  </a:lnTo>
                  <a:lnTo>
                    <a:pt x="2815" y="5147"/>
                  </a:lnTo>
                  <a:lnTo>
                    <a:pt x="2787" y="5092"/>
                  </a:lnTo>
                  <a:lnTo>
                    <a:pt x="2757" y="5037"/>
                  </a:lnTo>
                  <a:lnTo>
                    <a:pt x="2757" y="5037"/>
                  </a:lnTo>
                  <a:lnTo>
                    <a:pt x="2726" y="4984"/>
                  </a:lnTo>
                  <a:lnTo>
                    <a:pt x="2694" y="4931"/>
                  </a:lnTo>
                  <a:lnTo>
                    <a:pt x="2660" y="4879"/>
                  </a:lnTo>
                  <a:lnTo>
                    <a:pt x="2624" y="4827"/>
                  </a:lnTo>
                  <a:lnTo>
                    <a:pt x="2624" y="4827"/>
                  </a:lnTo>
                  <a:lnTo>
                    <a:pt x="2552" y="4724"/>
                  </a:lnTo>
                  <a:lnTo>
                    <a:pt x="2515" y="4673"/>
                  </a:lnTo>
                  <a:lnTo>
                    <a:pt x="2475" y="4623"/>
                  </a:lnTo>
                  <a:lnTo>
                    <a:pt x="2475" y="4623"/>
                  </a:lnTo>
                  <a:lnTo>
                    <a:pt x="2453" y="4596"/>
                  </a:lnTo>
                  <a:lnTo>
                    <a:pt x="2429" y="4571"/>
                  </a:lnTo>
                  <a:lnTo>
                    <a:pt x="2407" y="4545"/>
                  </a:lnTo>
                  <a:lnTo>
                    <a:pt x="2385" y="4518"/>
                  </a:lnTo>
                  <a:lnTo>
                    <a:pt x="2385" y="4518"/>
                  </a:lnTo>
                  <a:lnTo>
                    <a:pt x="2381" y="4511"/>
                  </a:lnTo>
                  <a:lnTo>
                    <a:pt x="2379" y="4509"/>
                  </a:lnTo>
                  <a:lnTo>
                    <a:pt x="2381" y="4509"/>
                  </a:lnTo>
                  <a:lnTo>
                    <a:pt x="2385" y="4509"/>
                  </a:lnTo>
                  <a:lnTo>
                    <a:pt x="2396" y="4509"/>
                  </a:lnTo>
                  <a:lnTo>
                    <a:pt x="2396" y="4509"/>
                  </a:lnTo>
                  <a:lnTo>
                    <a:pt x="2407" y="4503"/>
                  </a:lnTo>
                  <a:lnTo>
                    <a:pt x="2421" y="4496"/>
                  </a:lnTo>
                  <a:lnTo>
                    <a:pt x="2444" y="4481"/>
                  </a:lnTo>
                  <a:lnTo>
                    <a:pt x="2444" y="4481"/>
                  </a:lnTo>
                  <a:lnTo>
                    <a:pt x="2469" y="4465"/>
                  </a:lnTo>
                  <a:lnTo>
                    <a:pt x="2493" y="4446"/>
                  </a:lnTo>
                  <a:lnTo>
                    <a:pt x="2515" y="4426"/>
                  </a:lnTo>
                  <a:lnTo>
                    <a:pt x="2537" y="4407"/>
                  </a:lnTo>
                  <a:lnTo>
                    <a:pt x="2537" y="4407"/>
                  </a:lnTo>
                  <a:lnTo>
                    <a:pt x="2558" y="4385"/>
                  </a:lnTo>
                  <a:lnTo>
                    <a:pt x="2577" y="4363"/>
                  </a:lnTo>
                  <a:lnTo>
                    <a:pt x="2596" y="4339"/>
                  </a:lnTo>
                  <a:lnTo>
                    <a:pt x="2613" y="4315"/>
                  </a:lnTo>
                  <a:lnTo>
                    <a:pt x="2630" y="4292"/>
                  </a:lnTo>
                  <a:lnTo>
                    <a:pt x="2645" y="4267"/>
                  </a:lnTo>
                  <a:lnTo>
                    <a:pt x="2675" y="4215"/>
                  </a:lnTo>
                  <a:lnTo>
                    <a:pt x="2675" y="4215"/>
                  </a:lnTo>
                  <a:lnTo>
                    <a:pt x="2704" y="4160"/>
                  </a:lnTo>
                  <a:lnTo>
                    <a:pt x="2717" y="4132"/>
                  </a:lnTo>
                  <a:lnTo>
                    <a:pt x="2731" y="4104"/>
                  </a:lnTo>
                  <a:lnTo>
                    <a:pt x="2743" y="4074"/>
                  </a:lnTo>
                  <a:lnTo>
                    <a:pt x="2751" y="4045"/>
                  </a:lnTo>
                  <a:lnTo>
                    <a:pt x="2760" y="4015"/>
                  </a:lnTo>
                  <a:lnTo>
                    <a:pt x="2766" y="3984"/>
                  </a:lnTo>
                  <a:lnTo>
                    <a:pt x="2766" y="3984"/>
                  </a:lnTo>
                  <a:lnTo>
                    <a:pt x="2769" y="3952"/>
                  </a:lnTo>
                  <a:lnTo>
                    <a:pt x="2771" y="3918"/>
                  </a:lnTo>
                  <a:lnTo>
                    <a:pt x="2769" y="3884"/>
                  </a:lnTo>
                  <a:lnTo>
                    <a:pt x="2768" y="3850"/>
                  </a:lnTo>
                  <a:lnTo>
                    <a:pt x="2768" y="3850"/>
                  </a:lnTo>
                  <a:lnTo>
                    <a:pt x="2769" y="3822"/>
                  </a:lnTo>
                  <a:lnTo>
                    <a:pt x="2768" y="3807"/>
                  </a:lnTo>
                  <a:lnTo>
                    <a:pt x="2768" y="3799"/>
                  </a:lnTo>
                  <a:lnTo>
                    <a:pt x="2766" y="3793"/>
                  </a:lnTo>
                  <a:lnTo>
                    <a:pt x="2766" y="3793"/>
                  </a:lnTo>
                  <a:lnTo>
                    <a:pt x="2763" y="3789"/>
                  </a:lnTo>
                  <a:lnTo>
                    <a:pt x="2759" y="3783"/>
                  </a:lnTo>
                  <a:lnTo>
                    <a:pt x="2748" y="3773"/>
                  </a:lnTo>
                  <a:lnTo>
                    <a:pt x="2726" y="3753"/>
                  </a:lnTo>
                  <a:lnTo>
                    <a:pt x="2726" y="3753"/>
                  </a:lnTo>
                  <a:lnTo>
                    <a:pt x="2675" y="3708"/>
                  </a:lnTo>
                  <a:lnTo>
                    <a:pt x="2621" y="3660"/>
                  </a:lnTo>
                  <a:lnTo>
                    <a:pt x="2595" y="3637"/>
                  </a:lnTo>
                  <a:lnTo>
                    <a:pt x="2570" y="3613"/>
                  </a:lnTo>
                  <a:lnTo>
                    <a:pt x="2545" y="3588"/>
                  </a:lnTo>
                  <a:lnTo>
                    <a:pt x="2523" y="3561"/>
                  </a:lnTo>
                  <a:lnTo>
                    <a:pt x="2523" y="3561"/>
                  </a:lnTo>
                  <a:lnTo>
                    <a:pt x="2502" y="3536"/>
                  </a:lnTo>
                  <a:lnTo>
                    <a:pt x="2483" y="3508"/>
                  </a:lnTo>
                  <a:lnTo>
                    <a:pt x="2463" y="3481"/>
                  </a:lnTo>
                  <a:lnTo>
                    <a:pt x="2446" y="3452"/>
                  </a:lnTo>
                  <a:lnTo>
                    <a:pt x="2410" y="3396"/>
                  </a:lnTo>
                  <a:lnTo>
                    <a:pt x="2376" y="3338"/>
                  </a:lnTo>
                  <a:lnTo>
                    <a:pt x="2376" y="3338"/>
                  </a:lnTo>
                  <a:lnTo>
                    <a:pt x="2336" y="3279"/>
                  </a:lnTo>
                  <a:lnTo>
                    <a:pt x="2295" y="3220"/>
                  </a:lnTo>
                  <a:lnTo>
                    <a:pt x="2212" y="3101"/>
                  </a:lnTo>
                  <a:lnTo>
                    <a:pt x="2212" y="3101"/>
                  </a:lnTo>
                  <a:lnTo>
                    <a:pt x="2175" y="3045"/>
                  </a:lnTo>
                  <a:lnTo>
                    <a:pt x="2140" y="2989"/>
                  </a:lnTo>
                  <a:lnTo>
                    <a:pt x="2106" y="2930"/>
                  </a:lnTo>
                  <a:lnTo>
                    <a:pt x="2091" y="2900"/>
                  </a:lnTo>
                  <a:lnTo>
                    <a:pt x="2077" y="2871"/>
                  </a:lnTo>
                  <a:lnTo>
                    <a:pt x="2077" y="2871"/>
                  </a:lnTo>
                  <a:lnTo>
                    <a:pt x="2047" y="2805"/>
                  </a:lnTo>
                  <a:lnTo>
                    <a:pt x="2019" y="2742"/>
                  </a:lnTo>
                  <a:lnTo>
                    <a:pt x="1991" y="2677"/>
                  </a:lnTo>
                  <a:lnTo>
                    <a:pt x="1961" y="2613"/>
                  </a:lnTo>
                  <a:lnTo>
                    <a:pt x="1961" y="2613"/>
                  </a:lnTo>
                  <a:lnTo>
                    <a:pt x="1947" y="2582"/>
                  </a:lnTo>
                  <a:lnTo>
                    <a:pt x="1930" y="2554"/>
                  </a:lnTo>
                  <a:lnTo>
                    <a:pt x="1914" y="2526"/>
                  </a:lnTo>
                  <a:lnTo>
                    <a:pt x="1896" y="2498"/>
                  </a:lnTo>
                  <a:lnTo>
                    <a:pt x="1858" y="2446"/>
                  </a:lnTo>
                  <a:lnTo>
                    <a:pt x="1818" y="2394"/>
                  </a:lnTo>
                  <a:lnTo>
                    <a:pt x="1777" y="2344"/>
                  </a:lnTo>
                  <a:lnTo>
                    <a:pt x="1734" y="2294"/>
                  </a:lnTo>
                  <a:lnTo>
                    <a:pt x="1691" y="2243"/>
                  </a:lnTo>
                  <a:lnTo>
                    <a:pt x="1650" y="2192"/>
                  </a:lnTo>
                  <a:lnTo>
                    <a:pt x="1650" y="2192"/>
                  </a:lnTo>
                  <a:lnTo>
                    <a:pt x="1470" y="1964"/>
                  </a:lnTo>
                  <a:lnTo>
                    <a:pt x="1380" y="1850"/>
                  </a:lnTo>
                  <a:lnTo>
                    <a:pt x="1291" y="1735"/>
                  </a:lnTo>
                  <a:lnTo>
                    <a:pt x="1202" y="1618"/>
                  </a:lnTo>
                  <a:lnTo>
                    <a:pt x="1118" y="1500"/>
                  </a:lnTo>
                  <a:lnTo>
                    <a:pt x="1075" y="1440"/>
                  </a:lnTo>
                  <a:lnTo>
                    <a:pt x="1035" y="1380"/>
                  </a:lnTo>
                  <a:lnTo>
                    <a:pt x="996" y="1319"/>
                  </a:lnTo>
                  <a:lnTo>
                    <a:pt x="956" y="1259"/>
                  </a:lnTo>
                  <a:lnTo>
                    <a:pt x="956" y="1259"/>
                  </a:lnTo>
                  <a:lnTo>
                    <a:pt x="932" y="1216"/>
                  </a:lnTo>
                  <a:lnTo>
                    <a:pt x="920" y="1193"/>
                  </a:lnTo>
                  <a:lnTo>
                    <a:pt x="910" y="1171"/>
                  </a:lnTo>
                  <a:lnTo>
                    <a:pt x="901" y="1148"/>
                  </a:lnTo>
                  <a:lnTo>
                    <a:pt x="894" y="1124"/>
                  </a:lnTo>
                  <a:lnTo>
                    <a:pt x="889" y="1100"/>
                  </a:lnTo>
                  <a:lnTo>
                    <a:pt x="888" y="1077"/>
                  </a:lnTo>
                  <a:lnTo>
                    <a:pt x="888" y="1077"/>
                  </a:lnTo>
                  <a:lnTo>
                    <a:pt x="888" y="1057"/>
                  </a:lnTo>
                  <a:lnTo>
                    <a:pt x="889" y="1040"/>
                  </a:lnTo>
                  <a:lnTo>
                    <a:pt x="894" y="1003"/>
                  </a:lnTo>
                  <a:lnTo>
                    <a:pt x="900" y="967"/>
                  </a:lnTo>
                  <a:lnTo>
                    <a:pt x="907" y="932"/>
                  </a:lnTo>
                  <a:lnTo>
                    <a:pt x="907" y="932"/>
                  </a:lnTo>
                  <a:lnTo>
                    <a:pt x="913" y="898"/>
                  </a:lnTo>
                  <a:lnTo>
                    <a:pt x="916" y="862"/>
                  </a:lnTo>
                  <a:lnTo>
                    <a:pt x="919" y="828"/>
                  </a:lnTo>
                  <a:lnTo>
                    <a:pt x="919" y="794"/>
                  </a:lnTo>
                  <a:lnTo>
                    <a:pt x="919" y="794"/>
                  </a:lnTo>
                  <a:lnTo>
                    <a:pt x="920" y="759"/>
                  </a:lnTo>
                  <a:lnTo>
                    <a:pt x="923" y="723"/>
                  </a:lnTo>
                  <a:lnTo>
                    <a:pt x="926" y="689"/>
                  </a:lnTo>
                  <a:lnTo>
                    <a:pt x="932" y="655"/>
                  </a:lnTo>
                  <a:lnTo>
                    <a:pt x="932" y="655"/>
                  </a:lnTo>
                  <a:lnTo>
                    <a:pt x="941" y="621"/>
                  </a:lnTo>
                  <a:lnTo>
                    <a:pt x="951" y="589"/>
                  </a:lnTo>
                  <a:lnTo>
                    <a:pt x="973" y="523"/>
                  </a:lnTo>
                  <a:lnTo>
                    <a:pt x="973" y="523"/>
                  </a:lnTo>
                  <a:lnTo>
                    <a:pt x="990" y="481"/>
                  </a:lnTo>
                  <a:lnTo>
                    <a:pt x="997" y="457"/>
                  </a:lnTo>
                  <a:lnTo>
                    <a:pt x="1003" y="433"/>
                  </a:lnTo>
                  <a:lnTo>
                    <a:pt x="1006" y="408"/>
                  </a:lnTo>
                  <a:lnTo>
                    <a:pt x="1006" y="396"/>
                  </a:lnTo>
                  <a:lnTo>
                    <a:pt x="1006" y="384"/>
                  </a:lnTo>
                  <a:lnTo>
                    <a:pt x="1004" y="373"/>
                  </a:lnTo>
                  <a:lnTo>
                    <a:pt x="1002" y="362"/>
                  </a:lnTo>
                  <a:lnTo>
                    <a:pt x="997" y="352"/>
                  </a:lnTo>
                  <a:lnTo>
                    <a:pt x="991" y="342"/>
                  </a:lnTo>
                  <a:lnTo>
                    <a:pt x="991" y="342"/>
                  </a:lnTo>
                  <a:lnTo>
                    <a:pt x="979" y="327"/>
                  </a:lnTo>
                  <a:lnTo>
                    <a:pt x="973" y="322"/>
                  </a:lnTo>
                  <a:lnTo>
                    <a:pt x="968" y="318"/>
                  </a:lnTo>
                  <a:lnTo>
                    <a:pt x="963" y="315"/>
                  </a:lnTo>
                  <a:lnTo>
                    <a:pt x="957" y="313"/>
                  </a:lnTo>
                  <a:lnTo>
                    <a:pt x="951" y="313"/>
                  </a:lnTo>
                  <a:lnTo>
                    <a:pt x="945" y="315"/>
                  </a:lnTo>
                  <a:lnTo>
                    <a:pt x="935" y="319"/>
                  </a:lnTo>
                  <a:lnTo>
                    <a:pt x="926" y="327"/>
                  </a:lnTo>
                  <a:lnTo>
                    <a:pt x="916" y="337"/>
                  </a:lnTo>
                  <a:lnTo>
                    <a:pt x="907" y="349"/>
                  </a:lnTo>
                  <a:lnTo>
                    <a:pt x="898" y="362"/>
                  </a:lnTo>
                  <a:lnTo>
                    <a:pt x="891" y="377"/>
                  </a:lnTo>
                  <a:lnTo>
                    <a:pt x="877" y="408"/>
                  </a:lnTo>
                  <a:lnTo>
                    <a:pt x="867" y="436"/>
                  </a:lnTo>
                  <a:lnTo>
                    <a:pt x="860" y="457"/>
                  </a:lnTo>
                  <a:lnTo>
                    <a:pt x="860" y="457"/>
                  </a:lnTo>
                  <a:lnTo>
                    <a:pt x="851" y="482"/>
                  </a:lnTo>
                  <a:lnTo>
                    <a:pt x="839" y="507"/>
                  </a:lnTo>
                  <a:lnTo>
                    <a:pt x="827" y="531"/>
                  </a:lnTo>
                  <a:lnTo>
                    <a:pt x="812" y="555"/>
                  </a:lnTo>
                  <a:lnTo>
                    <a:pt x="812" y="555"/>
                  </a:lnTo>
                  <a:lnTo>
                    <a:pt x="795" y="580"/>
                  </a:lnTo>
                  <a:lnTo>
                    <a:pt x="786" y="591"/>
                  </a:lnTo>
                  <a:lnTo>
                    <a:pt x="774" y="602"/>
                  </a:lnTo>
                  <a:lnTo>
                    <a:pt x="774" y="602"/>
                  </a:lnTo>
                  <a:lnTo>
                    <a:pt x="768" y="608"/>
                  </a:lnTo>
                  <a:lnTo>
                    <a:pt x="762" y="611"/>
                  </a:lnTo>
                  <a:lnTo>
                    <a:pt x="756" y="614"/>
                  </a:lnTo>
                  <a:lnTo>
                    <a:pt x="750" y="614"/>
                  </a:lnTo>
                  <a:lnTo>
                    <a:pt x="745" y="612"/>
                  </a:lnTo>
                  <a:lnTo>
                    <a:pt x="739" y="609"/>
                  </a:lnTo>
                  <a:lnTo>
                    <a:pt x="734" y="605"/>
                  </a:lnTo>
                  <a:lnTo>
                    <a:pt x="728" y="600"/>
                  </a:lnTo>
                  <a:lnTo>
                    <a:pt x="728" y="600"/>
                  </a:lnTo>
                  <a:lnTo>
                    <a:pt x="721" y="591"/>
                  </a:lnTo>
                  <a:lnTo>
                    <a:pt x="715" y="581"/>
                  </a:lnTo>
                  <a:lnTo>
                    <a:pt x="705" y="562"/>
                  </a:lnTo>
                  <a:lnTo>
                    <a:pt x="694" y="540"/>
                  </a:lnTo>
                  <a:lnTo>
                    <a:pt x="687" y="519"/>
                  </a:lnTo>
                  <a:lnTo>
                    <a:pt x="687" y="519"/>
                  </a:lnTo>
                  <a:lnTo>
                    <a:pt x="666" y="470"/>
                  </a:lnTo>
                  <a:lnTo>
                    <a:pt x="644" y="421"/>
                  </a:lnTo>
                  <a:lnTo>
                    <a:pt x="644" y="421"/>
                  </a:lnTo>
                  <a:lnTo>
                    <a:pt x="598" y="309"/>
                  </a:lnTo>
                  <a:lnTo>
                    <a:pt x="573" y="253"/>
                  </a:lnTo>
                  <a:lnTo>
                    <a:pt x="548" y="198"/>
                  </a:lnTo>
                  <a:lnTo>
                    <a:pt x="548" y="198"/>
                  </a:lnTo>
                  <a:lnTo>
                    <a:pt x="532" y="169"/>
                  </a:lnTo>
                  <a:lnTo>
                    <a:pt x="517" y="140"/>
                  </a:lnTo>
                  <a:lnTo>
                    <a:pt x="499" y="111"/>
                  </a:lnTo>
                  <a:lnTo>
                    <a:pt x="482" y="84"/>
                  </a:lnTo>
                  <a:lnTo>
                    <a:pt x="482" y="84"/>
                  </a:lnTo>
                  <a:lnTo>
                    <a:pt x="468" y="64"/>
                  </a:lnTo>
                  <a:lnTo>
                    <a:pt x="454" y="44"/>
                  </a:lnTo>
                  <a:lnTo>
                    <a:pt x="437" y="27"/>
                  </a:lnTo>
                  <a:lnTo>
                    <a:pt x="429" y="19"/>
                  </a:lnTo>
                  <a:lnTo>
                    <a:pt x="420" y="12"/>
                  </a:lnTo>
                  <a:lnTo>
                    <a:pt x="420" y="12"/>
                  </a:lnTo>
                  <a:lnTo>
                    <a:pt x="411" y="7"/>
                  </a:lnTo>
                  <a:lnTo>
                    <a:pt x="403" y="4"/>
                  </a:lnTo>
                  <a:lnTo>
                    <a:pt x="396" y="1"/>
                  </a:lnTo>
                  <a:lnTo>
                    <a:pt x="389" y="0"/>
                  </a:lnTo>
                  <a:lnTo>
                    <a:pt x="381" y="0"/>
                  </a:lnTo>
                  <a:lnTo>
                    <a:pt x="374" y="1"/>
                  </a:lnTo>
                  <a:lnTo>
                    <a:pt x="368" y="3"/>
                  </a:lnTo>
                  <a:lnTo>
                    <a:pt x="361" y="4"/>
                  </a:lnTo>
                  <a:lnTo>
                    <a:pt x="349" y="12"/>
                  </a:lnTo>
                  <a:lnTo>
                    <a:pt x="337" y="22"/>
                  </a:lnTo>
                  <a:lnTo>
                    <a:pt x="328" y="35"/>
                  </a:lnTo>
                  <a:lnTo>
                    <a:pt x="321" y="50"/>
                  </a:lnTo>
                  <a:lnTo>
                    <a:pt x="321" y="50"/>
                  </a:lnTo>
                  <a:lnTo>
                    <a:pt x="316" y="65"/>
                  </a:lnTo>
                  <a:lnTo>
                    <a:pt x="313" y="80"/>
                  </a:lnTo>
                  <a:lnTo>
                    <a:pt x="312" y="95"/>
                  </a:lnTo>
                  <a:lnTo>
                    <a:pt x="313" y="109"/>
                  </a:lnTo>
                  <a:lnTo>
                    <a:pt x="313" y="124"/>
                  </a:lnTo>
                  <a:lnTo>
                    <a:pt x="316" y="139"/>
                  </a:lnTo>
                  <a:lnTo>
                    <a:pt x="322" y="167"/>
                  </a:lnTo>
                  <a:lnTo>
                    <a:pt x="322" y="167"/>
                  </a:lnTo>
                  <a:lnTo>
                    <a:pt x="333" y="203"/>
                  </a:lnTo>
                  <a:lnTo>
                    <a:pt x="343" y="238"/>
                  </a:lnTo>
                  <a:lnTo>
                    <a:pt x="364" y="309"/>
                  </a:lnTo>
                  <a:lnTo>
                    <a:pt x="364" y="309"/>
                  </a:lnTo>
                  <a:lnTo>
                    <a:pt x="381" y="374"/>
                  </a:lnTo>
                  <a:lnTo>
                    <a:pt x="400" y="439"/>
                  </a:lnTo>
                  <a:lnTo>
                    <a:pt x="421" y="504"/>
                  </a:lnTo>
                  <a:lnTo>
                    <a:pt x="445" y="568"/>
                  </a:lnTo>
                  <a:lnTo>
                    <a:pt x="445" y="568"/>
                  </a:lnTo>
                  <a:lnTo>
                    <a:pt x="457" y="557"/>
                  </a:lnTo>
                  <a:lnTo>
                    <a:pt x="457" y="557"/>
                  </a:lnTo>
                  <a:lnTo>
                    <a:pt x="430" y="538"/>
                  </a:lnTo>
                  <a:lnTo>
                    <a:pt x="418" y="528"/>
                  </a:lnTo>
                  <a:lnTo>
                    <a:pt x="414" y="522"/>
                  </a:lnTo>
                  <a:lnTo>
                    <a:pt x="409" y="516"/>
                  </a:lnTo>
                  <a:lnTo>
                    <a:pt x="409" y="516"/>
                  </a:lnTo>
                  <a:lnTo>
                    <a:pt x="365" y="451"/>
                  </a:lnTo>
                  <a:lnTo>
                    <a:pt x="344" y="418"/>
                  </a:lnTo>
                  <a:lnTo>
                    <a:pt x="324" y="386"/>
                  </a:lnTo>
                  <a:lnTo>
                    <a:pt x="324" y="386"/>
                  </a:lnTo>
                  <a:lnTo>
                    <a:pt x="279" y="315"/>
                  </a:lnTo>
                  <a:lnTo>
                    <a:pt x="257" y="281"/>
                  </a:lnTo>
                  <a:lnTo>
                    <a:pt x="234" y="248"/>
                  </a:lnTo>
                  <a:lnTo>
                    <a:pt x="209" y="214"/>
                  </a:lnTo>
                  <a:lnTo>
                    <a:pt x="183" y="182"/>
                  </a:lnTo>
                  <a:lnTo>
                    <a:pt x="157" y="151"/>
                  </a:lnTo>
                  <a:lnTo>
                    <a:pt x="130" y="120"/>
                  </a:lnTo>
                  <a:lnTo>
                    <a:pt x="130" y="120"/>
                  </a:lnTo>
                  <a:lnTo>
                    <a:pt x="114" y="100"/>
                  </a:lnTo>
                  <a:lnTo>
                    <a:pt x="93" y="80"/>
                  </a:lnTo>
                  <a:lnTo>
                    <a:pt x="82" y="69"/>
                  </a:lnTo>
                  <a:lnTo>
                    <a:pt x="71" y="62"/>
                  </a:lnTo>
                  <a:lnTo>
                    <a:pt x="59" y="56"/>
                  </a:lnTo>
                  <a:lnTo>
                    <a:pt x="53" y="55"/>
                  </a:lnTo>
                  <a:lnTo>
                    <a:pt x="46" y="55"/>
                  </a:lnTo>
                  <a:lnTo>
                    <a:pt x="46" y="55"/>
                  </a:lnTo>
                  <a:lnTo>
                    <a:pt x="37" y="56"/>
                  </a:lnTo>
                  <a:lnTo>
                    <a:pt x="30" y="61"/>
                  </a:lnTo>
                  <a:lnTo>
                    <a:pt x="22" y="68"/>
                  </a:lnTo>
                  <a:lnTo>
                    <a:pt x="18" y="75"/>
                  </a:lnTo>
                  <a:lnTo>
                    <a:pt x="14" y="84"/>
                  </a:lnTo>
                  <a:lnTo>
                    <a:pt x="9" y="95"/>
                  </a:lnTo>
                  <a:lnTo>
                    <a:pt x="5" y="112"/>
                  </a:lnTo>
                  <a:lnTo>
                    <a:pt x="5" y="112"/>
                  </a:lnTo>
                  <a:lnTo>
                    <a:pt x="2" y="129"/>
                  </a:lnTo>
                  <a:lnTo>
                    <a:pt x="0" y="143"/>
                  </a:lnTo>
                  <a:lnTo>
                    <a:pt x="0" y="160"/>
                  </a:lnTo>
                  <a:lnTo>
                    <a:pt x="0" y="174"/>
                  </a:lnTo>
                  <a:lnTo>
                    <a:pt x="3" y="191"/>
                  </a:lnTo>
                  <a:lnTo>
                    <a:pt x="6" y="205"/>
                  </a:lnTo>
                  <a:lnTo>
                    <a:pt x="15" y="235"/>
                  </a:lnTo>
                  <a:lnTo>
                    <a:pt x="27" y="265"/>
                  </a:lnTo>
                  <a:lnTo>
                    <a:pt x="40" y="294"/>
                  </a:lnTo>
                  <a:lnTo>
                    <a:pt x="56" y="321"/>
                  </a:lnTo>
                  <a:lnTo>
                    <a:pt x="71" y="347"/>
                  </a:lnTo>
                  <a:lnTo>
                    <a:pt x="71" y="347"/>
                  </a:lnTo>
                  <a:lnTo>
                    <a:pt x="95" y="384"/>
                  </a:lnTo>
                  <a:lnTo>
                    <a:pt x="118" y="420"/>
                  </a:lnTo>
                  <a:lnTo>
                    <a:pt x="142" y="455"/>
                  </a:lnTo>
                  <a:lnTo>
                    <a:pt x="167" y="491"/>
                  </a:lnTo>
                  <a:lnTo>
                    <a:pt x="219" y="557"/>
                  </a:lnTo>
                  <a:lnTo>
                    <a:pt x="274" y="626"/>
                  </a:lnTo>
                  <a:lnTo>
                    <a:pt x="274" y="626"/>
                  </a:lnTo>
                  <a:lnTo>
                    <a:pt x="276" y="627"/>
                  </a:lnTo>
                  <a:lnTo>
                    <a:pt x="279" y="628"/>
                  </a:lnTo>
                  <a:lnTo>
                    <a:pt x="282" y="627"/>
                  </a:lnTo>
                  <a:lnTo>
                    <a:pt x="285" y="626"/>
                  </a:lnTo>
                  <a:lnTo>
                    <a:pt x="287" y="623"/>
                  </a:lnTo>
                  <a:lnTo>
                    <a:pt x="288" y="620"/>
                  </a:lnTo>
                  <a:lnTo>
                    <a:pt x="287" y="617"/>
                  </a:lnTo>
                  <a:lnTo>
                    <a:pt x="285" y="612"/>
                  </a:lnTo>
                  <a:lnTo>
                    <a:pt x="285" y="61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89" name="Freeform 86">
              <a:extLst>
                <a:ext uri="{FF2B5EF4-FFF2-40B4-BE49-F238E27FC236}">
                  <a16:creationId xmlns:a16="http://schemas.microsoft.com/office/drawing/2014/main" id="{2F72859C-B790-3F3B-9567-1B738678970F}"/>
                </a:ext>
              </a:extLst>
            </p:cNvPr>
            <p:cNvSpPr>
              <a:spLocks/>
            </p:cNvSpPr>
            <p:nvPr/>
          </p:nvSpPr>
          <p:spPr bwMode="auto">
            <a:xfrm>
              <a:off x="1638" y="2543"/>
              <a:ext cx="1065" cy="1775"/>
            </a:xfrm>
            <a:custGeom>
              <a:avLst/>
              <a:gdLst>
                <a:gd name="T0" fmla="*/ 3178 w 3195"/>
                <a:gd name="T1" fmla="*/ 3221 h 5324"/>
                <a:gd name="T2" fmla="*/ 3038 w 3195"/>
                <a:gd name="T3" fmla="*/ 4593 h 5324"/>
                <a:gd name="T4" fmla="*/ 2927 w 3195"/>
                <a:gd name="T5" fmla="*/ 5093 h 5324"/>
                <a:gd name="T6" fmla="*/ 2797 w 3195"/>
                <a:gd name="T7" fmla="*/ 5247 h 5324"/>
                <a:gd name="T8" fmla="*/ 2529 w 3195"/>
                <a:gd name="T9" fmla="*/ 5306 h 5324"/>
                <a:gd name="T10" fmla="*/ 2214 w 3195"/>
                <a:gd name="T11" fmla="*/ 5271 h 5324"/>
                <a:gd name="T12" fmla="*/ 1835 w 3195"/>
                <a:gd name="T13" fmla="*/ 5011 h 5324"/>
                <a:gd name="T14" fmla="*/ 1418 w 3195"/>
                <a:gd name="T15" fmla="*/ 4829 h 5324"/>
                <a:gd name="T16" fmla="*/ 776 w 3195"/>
                <a:gd name="T17" fmla="*/ 4400 h 5324"/>
                <a:gd name="T18" fmla="*/ 404 w 3195"/>
                <a:gd name="T19" fmla="*/ 4134 h 5324"/>
                <a:gd name="T20" fmla="*/ 113 w 3195"/>
                <a:gd name="T21" fmla="*/ 4058 h 5324"/>
                <a:gd name="T22" fmla="*/ 29 w 3195"/>
                <a:gd name="T23" fmla="*/ 3941 h 5324"/>
                <a:gd name="T24" fmla="*/ 48 w 3195"/>
                <a:gd name="T25" fmla="*/ 3668 h 5324"/>
                <a:gd name="T26" fmla="*/ 235 w 3195"/>
                <a:gd name="T27" fmla="*/ 3394 h 5324"/>
                <a:gd name="T28" fmla="*/ 330 w 3195"/>
                <a:gd name="T29" fmla="*/ 3393 h 5324"/>
                <a:gd name="T30" fmla="*/ 705 w 3195"/>
                <a:gd name="T31" fmla="*/ 3629 h 5324"/>
                <a:gd name="T32" fmla="*/ 1276 w 3195"/>
                <a:gd name="T33" fmla="*/ 3764 h 5324"/>
                <a:gd name="T34" fmla="*/ 1765 w 3195"/>
                <a:gd name="T35" fmla="*/ 3934 h 5324"/>
                <a:gd name="T36" fmla="*/ 2087 w 3195"/>
                <a:gd name="T37" fmla="*/ 4255 h 5324"/>
                <a:gd name="T38" fmla="*/ 2155 w 3195"/>
                <a:gd name="T39" fmla="*/ 4256 h 5324"/>
                <a:gd name="T40" fmla="*/ 2159 w 3195"/>
                <a:gd name="T41" fmla="*/ 4002 h 5324"/>
                <a:gd name="T42" fmla="*/ 2012 w 3195"/>
                <a:gd name="T43" fmla="*/ 3187 h 5324"/>
                <a:gd name="T44" fmla="*/ 1774 w 3195"/>
                <a:gd name="T45" fmla="*/ 2112 h 5324"/>
                <a:gd name="T46" fmla="*/ 1746 w 3195"/>
                <a:gd name="T47" fmla="*/ 1405 h 5324"/>
                <a:gd name="T48" fmla="*/ 1895 w 3195"/>
                <a:gd name="T49" fmla="*/ 960 h 5324"/>
                <a:gd name="T50" fmla="*/ 2257 w 3195"/>
                <a:gd name="T51" fmla="*/ 452 h 5324"/>
                <a:gd name="T52" fmla="*/ 2309 w 3195"/>
                <a:gd name="T53" fmla="*/ 417 h 5324"/>
                <a:gd name="T54" fmla="*/ 2440 w 3195"/>
                <a:gd name="T55" fmla="*/ 269 h 5324"/>
                <a:gd name="T56" fmla="*/ 2532 w 3195"/>
                <a:gd name="T57" fmla="*/ 6 h 5324"/>
                <a:gd name="T58" fmla="*/ 2517 w 3195"/>
                <a:gd name="T59" fmla="*/ 25 h 5324"/>
                <a:gd name="T60" fmla="*/ 2388 w 3195"/>
                <a:gd name="T61" fmla="*/ 303 h 5324"/>
                <a:gd name="T62" fmla="*/ 2273 w 3195"/>
                <a:gd name="T63" fmla="*/ 410 h 5324"/>
                <a:gd name="T64" fmla="*/ 2022 w 3195"/>
                <a:gd name="T65" fmla="*/ 723 h 5324"/>
                <a:gd name="T66" fmla="*/ 1752 w 3195"/>
                <a:gd name="T67" fmla="*/ 1270 h 5324"/>
                <a:gd name="T68" fmla="*/ 1725 w 3195"/>
                <a:gd name="T69" fmla="*/ 1738 h 5324"/>
                <a:gd name="T70" fmla="*/ 1880 w 3195"/>
                <a:gd name="T71" fmla="*/ 2792 h 5324"/>
                <a:gd name="T72" fmla="*/ 2086 w 3195"/>
                <a:gd name="T73" fmla="*/ 3598 h 5324"/>
                <a:gd name="T74" fmla="*/ 2151 w 3195"/>
                <a:gd name="T75" fmla="*/ 4193 h 5324"/>
                <a:gd name="T76" fmla="*/ 2103 w 3195"/>
                <a:gd name="T77" fmla="*/ 4244 h 5324"/>
                <a:gd name="T78" fmla="*/ 1835 w 3195"/>
                <a:gd name="T79" fmla="*/ 3966 h 5324"/>
                <a:gd name="T80" fmla="*/ 1496 w 3195"/>
                <a:gd name="T81" fmla="*/ 3802 h 5324"/>
                <a:gd name="T82" fmla="*/ 760 w 3195"/>
                <a:gd name="T83" fmla="*/ 3626 h 5324"/>
                <a:gd name="T84" fmla="*/ 452 w 3195"/>
                <a:gd name="T85" fmla="*/ 3478 h 5324"/>
                <a:gd name="T86" fmla="*/ 299 w 3195"/>
                <a:gd name="T87" fmla="*/ 3344 h 5324"/>
                <a:gd name="T88" fmla="*/ 147 w 3195"/>
                <a:gd name="T89" fmla="*/ 3472 h 5324"/>
                <a:gd name="T90" fmla="*/ 3 w 3195"/>
                <a:gd name="T91" fmla="*/ 3768 h 5324"/>
                <a:gd name="T92" fmla="*/ 31 w 3195"/>
                <a:gd name="T93" fmla="*/ 4012 h 5324"/>
                <a:gd name="T94" fmla="*/ 201 w 3195"/>
                <a:gd name="T95" fmla="*/ 4097 h 5324"/>
                <a:gd name="T96" fmla="*/ 504 w 3195"/>
                <a:gd name="T97" fmla="*/ 4212 h 5324"/>
                <a:gd name="T98" fmla="*/ 1219 w 3195"/>
                <a:gd name="T99" fmla="*/ 4735 h 5324"/>
                <a:gd name="T100" fmla="*/ 1674 w 3195"/>
                <a:gd name="T101" fmla="*/ 4951 h 5324"/>
                <a:gd name="T102" fmla="*/ 2041 w 3195"/>
                <a:gd name="T103" fmla="*/ 5181 h 5324"/>
                <a:gd name="T104" fmla="*/ 2316 w 3195"/>
                <a:gd name="T105" fmla="*/ 5317 h 5324"/>
                <a:gd name="T106" fmla="*/ 2642 w 3195"/>
                <a:gd name="T107" fmla="*/ 5317 h 5324"/>
                <a:gd name="T108" fmla="*/ 2879 w 3195"/>
                <a:gd name="T109" fmla="*/ 5203 h 5324"/>
                <a:gd name="T110" fmla="*/ 2998 w 3195"/>
                <a:gd name="T111" fmla="*/ 4920 h 5324"/>
                <a:gd name="T112" fmla="*/ 3184 w 3195"/>
                <a:gd name="T113" fmla="*/ 3486 h 5324"/>
                <a:gd name="T114" fmla="*/ 3164 w 3195"/>
                <a:gd name="T115" fmla="*/ 2242 h 5324"/>
                <a:gd name="T116" fmla="*/ 3140 w 3195"/>
                <a:gd name="T117" fmla="*/ 2131 h 53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3195" h="5324">
                  <a:moveTo>
                    <a:pt x="3140" y="2131"/>
                  </a:moveTo>
                  <a:lnTo>
                    <a:pt x="3140" y="2131"/>
                  </a:lnTo>
                  <a:lnTo>
                    <a:pt x="3150" y="2331"/>
                  </a:lnTo>
                  <a:lnTo>
                    <a:pt x="3161" y="2530"/>
                  </a:lnTo>
                  <a:lnTo>
                    <a:pt x="3161" y="2530"/>
                  </a:lnTo>
                  <a:lnTo>
                    <a:pt x="3167" y="2702"/>
                  </a:lnTo>
                  <a:lnTo>
                    <a:pt x="3174" y="2875"/>
                  </a:lnTo>
                  <a:lnTo>
                    <a:pt x="3177" y="3048"/>
                  </a:lnTo>
                  <a:lnTo>
                    <a:pt x="3178" y="3135"/>
                  </a:lnTo>
                  <a:lnTo>
                    <a:pt x="3178" y="3221"/>
                  </a:lnTo>
                  <a:lnTo>
                    <a:pt x="3178" y="3221"/>
                  </a:lnTo>
                  <a:lnTo>
                    <a:pt x="3177" y="3296"/>
                  </a:lnTo>
                  <a:lnTo>
                    <a:pt x="3174" y="3370"/>
                  </a:lnTo>
                  <a:lnTo>
                    <a:pt x="3169" y="3446"/>
                  </a:lnTo>
                  <a:lnTo>
                    <a:pt x="3165" y="3521"/>
                  </a:lnTo>
                  <a:lnTo>
                    <a:pt x="3152" y="3669"/>
                  </a:lnTo>
                  <a:lnTo>
                    <a:pt x="3137" y="3819"/>
                  </a:lnTo>
                  <a:lnTo>
                    <a:pt x="3137" y="3819"/>
                  </a:lnTo>
                  <a:lnTo>
                    <a:pt x="3116" y="4012"/>
                  </a:lnTo>
                  <a:lnTo>
                    <a:pt x="3093" y="4207"/>
                  </a:lnTo>
                  <a:lnTo>
                    <a:pt x="3068" y="4401"/>
                  </a:lnTo>
                  <a:lnTo>
                    <a:pt x="3038" y="4593"/>
                  </a:lnTo>
                  <a:lnTo>
                    <a:pt x="3038" y="4593"/>
                  </a:lnTo>
                  <a:lnTo>
                    <a:pt x="3026" y="4673"/>
                  </a:lnTo>
                  <a:lnTo>
                    <a:pt x="3011" y="4753"/>
                  </a:lnTo>
                  <a:lnTo>
                    <a:pt x="2998" y="4832"/>
                  </a:lnTo>
                  <a:lnTo>
                    <a:pt x="2982" y="4911"/>
                  </a:lnTo>
                  <a:lnTo>
                    <a:pt x="2982" y="4911"/>
                  </a:lnTo>
                  <a:lnTo>
                    <a:pt x="2973" y="4953"/>
                  </a:lnTo>
                  <a:lnTo>
                    <a:pt x="2963" y="4993"/>
                  </a:lnTo>
                  <a:lnTo>
                    <a:pt x="2949" y="5034"/>
                  </a:lnTo>
                  <a:lnTo>
                    <a:pt x="2936" y="5074"/>
                  </a:lnTo>
                  <a:lnTo>
                    <a:pt x="2927" y="5093"/>
                  </a:lnTo>
                  <a:lnTo>
                    <a:pt x="2918" y="5111"/>
                  </a:lnTo>
                  <a:lnTo>
                    <a:pt x="2908" y="5130"/>
                  </a:lnTo>
                  <a:lnTo>
                    <a:pt x="2898" y="5148"/>
                  </a:lnTo>
                  <a:lnTo>
                    <a:pt x="2886" y="5166"/>
                  </a:lnTo>
                  <a:lnTo>
                    <a:pt x="2873" y="5182"/>
                  </a:lnTo>
                  <a:lnTo>
                    <a:pt x="2858" y="5197"/>
                  </a:lnTo>
                  <a:lnTo>
                    <a:pt x="2843" y="5213"/>
                  </a:lnTo>
                  <a:lnTo>
                    <a:pt x="2843" y="5213"/>
                  </a:lnTo>
                  <a:lnTo>
                    <a:pt x="2828" y="5225"/>
                  </a:lnTo>
                  <a:lnTo>
                    <a:pt x="2814" y="5237"/>
                  </a:lnTo>
                  <a:lnTo>
                    <a:pt x="2797" y="5247"/>
                  </a:lnTo>
                  <a:lnTo>
                    <a:pt x="2781" y="5256"/>
                  </a:lnTo>
                  <a:lnTo>
                    <a:pt x="2765" y="5263"/>
                  </a:lnTo>
                  <a:lnTo>
                    <a:pt x="2747" y="5271"/>
                  </a:lnTo>
                  <a:lnTo>
                    <a:pt x="2731" y="5278"/>
                  </a:lnTo>
                  <a:lnTo>
                    <a:pt x="2713" y="5284"/>
                  </a:lnTo>
                  <a:lnTo>
                    <a:pt x="2676" y="5293"/>
                  </a:lnTo>
                  <a:lnTo>
                    <a:pt x="2639" y="5299"/>
                  </a:lnTo>
                  <a:lnTo>
                    <a:pt x="2602" y="5303"/>
                  </a:lnTo>
                  <a:lnTo>
                    <a:pt x="2564" y="5306"/>
                  </a:lnTo>
                  <a:lnTo>
                    <a:pt x="2564" y="5306"/>
                  </a:lnTo>
                  <a:lnTo>
                    <a:pt x="2529" y="5306"/>
                  </a:lnTo>
                  <a:lnTo>
                    <a:pt x="2492" y="5306"/>
                  </a:lnTo>
                  <a:lnTo>
                    <a:pt x="2418" y="5303"/>
                  </a:lnTo>
                  <a:lnTo>
                    <a:pt x="2418" y="5303"/>
                  </a:lnTo>
                  <a:lnTo>
                    <a:pt x="2344" y="5300"/>
                  </a:lnTo>
                  <a:lnTo>
                    <a:pt x="2309" y="5297"/>
                  </a:lnTo>
                  <a:lnTo>
                    <a:pt x="2289" y="5295"/>
                  </a:lnTo>
                  <a:lnTo>
                    <a:pt x="2272" y="5292"/>
                  </a:lnTo>
                  <a:lnTo>
                    <a:pt x="2272" y="5292"/>
                  </a:lnTo>
                  <a:lnTo>
                    <a:pt x="2252" y="5286"/>
                  </a:lnTo>
                  <a:lnTo>
                    <a:pt x="2233" y="5278"/>
                  </a:lnTo>
                  <a:lnTo>
                    <a:pt x="2214" y="5271"/>
                  </a:lnTo>
                  <a:lnTo>
                    <a:pt x="2196" y="5263"/>
                  </a:lnTo>
                  <a:lnTo>
                    <a:pt x="2161" y="5243"/>
                  </a:lnTo>
                  <a:lnTo>
                    <a:pt x="2125" y="5222"/>
                  </a:lnTo>
                  <a:lnTo>
                    <a:pt x="2093" y="5198"/>
                  </a:lnTo>
                  <a:lnTo>
                    <a:pt x="2060" y="5173"/>
                  </a:lnTo>
                  <a:lnTo>
                    <a:pt x="1996" y="5123"/>
                  </a:lnTo>
                  <a:lnTo>
                    <a:pt x="1996" y="5123"/>
                  </a:lnTo>
                  <a:lnTo>
                    <a:pt x="1957" y="5093"/>
                  </a:lnTo>
                  <a:lnTo>
                    <a:pt x="1917" y="5065"/>
                  </a:lnTo>
                  <a:lnTo>
                    <a:pt x="1876" y="5037"/>
                  </a:lnTo>
                  <a:lnTo>
                    <a:pt x="1835" y="5011"/>
                  </a:lnTo>
                  <a:lnTo>
                    <a:pt x="1792" y="4987"/>
                  </a:lnTo>
                  <a:lnTo>
                    <a:pt x="1749" y="4965"/>
                  </a:lnTo>
                  <a:lnTo>
                    <a:pt x="1705" y="4944"/>
                  </a:lnTo>
                  <a:lnTo>
                    <a:pt x="1657" y="4926"/>
                  </a:lnTo>
                  <a:lnTo>
                    <a:pt x="1657" y="4926"/>
                  </a:lnTo>
                  <a:lnTo>
                    <a:pt x="1578" y="4900"/>
                  </a:lnTo>
                  <a:lnTo>
                    <a:pt x="1538" y="4885"/>
                  </a:lnTo>
                  <a:lnTo>
                    <a:pt x="1499" y="4869"/>
                  </a:lnTo>
                  <a:lnTo>
                    <a:pt x="1499" y="4869"/>
                  </a:lnTo>
                  <a:lnTo>
                    <a:pt x="1458" y="4849"/>
                  </a:lnTo>
                  <a:lnTo>
                    <a:pt x="1418" y="4829"/>
                  </a:lnTo>
                  <a:lnTo>
                    <a:pt x="1378" y="4808"/>
                  </a:lnTo>
                  <a:lnTo>
                    <a:pt x="1338" y="4786"/>
                  </a:lnTo>
                  <a:lnTo>
                    <a:pt x="1338" y="4786"/>
                  </a:lnTo>
                  <a:lnTo>
                    <a:pt x="1253" y="4734"/>
                  </a:lnTo>
                  <a:lnTo>
                    <a:pt x="1170" y="4681"/>
                  </a:lnTo>
                  <a:lnTo>
                    <a:pt x="1087" y="4626"/>
                  </a:lnTo>
                  <a:lnTo>
                    <a:pt x="1006" y="4570"/>
                  </a:lnTo>
                  <a:lnTo>
                    <a:pt x="1006" y="4570"/>
                  </a:lnTo>
                  <a:lnTo>
                    <a:pt x="928" y="4514"/>
                  </a:lnTo>
                  <a:lnTo>
                    <a:pt x="853" y="4457"/>
                  </a:lnTo>
                  <a:lnTo>
                    <a:pt x="776" y="4400"/>
                  </a:lnTo>
                  <a:lnTo>
                    <a:pt x="700" y="4342"/>
                  </a:lnTo>
                  <a:lnTo>
                    <a:pt x="700" y="4342"/>
                  </a:lnTo>
                  <a:lnTo>
                    <a:pt x="582" y="4249"/>
                  </a:lnTo>
                  <a:lnTo>
                    <a:pt x="582" y="4249"/>
                  </a:lnTo>
                  <a:lnTo>
                    <a:pt x="550" y="4225"/>
                  </a:lnTo>
                  <a:lnTo>
                    <a:pt x="519" y="4200"/>
                  </a:lnTo>
                  <a:lnTo>
                    <a:pt x="485" y="4176"/>
                  </a:lnTo>
                  <a:lnTo>
                    <a:pt x="451" y="4156"/>
                  </a:lnTo>
                  <a:lnTo>
                    <a:pt x="451" y="4156"/>
                  </a:lnTo>
                  <a:lnTo>
                    <a:pt x="427" y="4144"/>
                  </a:lnTo>
                  <a:lnTo>
                    <a:pt x="404" y="4134"/>
                  </a:lnTo>
                  <a:lnTo>
                    <a:pt x="380" y="4123"/>
                  </a:lnTo>
                  <a:lnTo>
                    <a:pt x="355" y="4114"/>
                  </a:lnTo>
                  <a:lnTo>
                    <a:pt x="330" y="4107"/>
                  </a:lnTo>
                  <a:lnTo>
                    <a:pt x="305" y="4100"/>
                  </a:lnTo>
                  <a:lnTo>
                    <a:pt x="253" y="4088"/>
                  </a:lnTo>
                  <a:lnTo>
                    <a:pt x="253" y="4088"/>
                  </a:lnTo>
                  <a:lnTo>
                    <a:pt x="213" y="4080"/>
                  </a:lnTo>
                  <a:lnTo>
                    <a:pt x="172" y="4073"/>
                  </a:lnTo>
                  <a:lnTo>
                    <a:pt x="151" y="4068"/>
                  </a:lnTo>
                  <a:lnTo>
                    <a:pt x="132" y="4064"/>
                  </a:lnTo>
                  <a:lnTo>
                    <a:pt x="113" y="4058"/>
                  </a:lnTo>
                  <a:lnTo>
                    <a:pt x="94" y="4051"/>
                  </a:lnTo>
                  <a:lnTo>
                    <a:pt x="94" y="4051"/>
                  </a:lnTo>
                  <a:lnTo>
                    <a:pt x="83" y="4045"/>
                  </a:lnTo>
                  <a:lnTo>
                    <a:pt x="74" y="4039"/>
                  </a:lnTo>
                  <a:lnTo>
                    <a:pt x="67" y="4031"/>
                  </a:lnTo>
                  <a:lnTo>
                    <a:pt x="60" y="4023"/>
                  </a:lnTo>
                  <a:lnTo>
                    <a:pt x="54" y="4014"/>
                  </a:lnTo>
                  <a:lnTo>
                    <a:pt x="48" y="4005"/>
                  </a:lnTo>
                  <a:lnTo>
                    <a:pt x="39" y="3984"/>
                  </a:lnTo>
                  <a:lnTo>
                    <a:pt x="33" y="3963"/>
                  </a:lnTo>
                  <a:lnTo>
                    <a:pt x="29" y="3941"/>
                  </a:lnTo>
                  <a:lnTo>
                    <a:pt x="23" y="3897"/>
                  </a:lnTo>
                  <a:lnTo>
                    <a:pt x="23" y="3897"/>
                  </a:lnTo>
                  <a:lnTo>
                    <a:pt x="20" y="3867"/>
                  </a:lnTo>
                  <a:lnTo>
                    <a:pt x="18" y="3839"/>
                  </a:lnTo>
                  <a:lnTo>
                    <a:pt x="18" y="3810"/>
                  </a:lnTo>
                  <a:lnTo>
                    <a:pt x="20" y="3780"/>
                  </a:lnTo>
                  <a:lnTo>
                    <a:pt x="23" y="3752"/>
                  </a:lnTo>
                  <a:lnTo>
                    <a:pt x="29" y="3722"/>
                  </a:lnTo>
                  <a:lnTo>
                    <a:pt x="37" y="3694"/>
                  </a:lnTo>
                  <a:lnTo>
                    <a:pt x="48" y="3668"/>
                  </a:lnTo>
                  <a:lnTo>
                    <a:pt x="48" y="3668"/>
                  </a:lnTo>
                  <a:lnTo>
                    <a:pt x="64" y="3635"/>
                  </a:lnTo>
                  <a:lnTo>
                    <a:pt x="80" y="3603"/>
                  </a:lnTo>
                  <a:lnTo>
                    <a:pt x="99" y="3572"/>
                  </a:lnTo>
                  <a:lnTo>
                    <a:pt x="119" y="3540"/>
                  </a:lnTo>
                  <a:lnTo>
                    <a:pt x="139" y="3509"/>
                  </a:lnTo>
                  <a:lnTo>
                    <a:pt x="161" y="3480"/>
                  </a:lnTo>
                  <a:lnTo>
                    <a:pt x="184" y="3452"/>
                  </a:lnTo>
                  <a:lnTo>
                    <a:pt x="207" y="3424"/>
                  </a:lnTo>
                  <a:lnTo>
                    <a:pt x="207" y="3424"/>
                  </a:lnTo>
                  <a:lnTo>
                    <a:pt x="225" y="3404"/>
                  </a:lnTo>
                  <a:lnTo>
                    <a:pt x="235" y="3394"/>
                  </a:lnTo>
                  <a:lnTo>
                    <a:pt x="247" y="3384"/>
                  </a:lnTo>
                  <a:lnTo>
                    <a:pt x="259" y="3373"/>
                  </a:lnTo>
                  <a:lnTo>
                    <a:pt x="271" y="3366"/>
                  </a:lnTo>
                  <a:lnTo>
                    <a:pt x="284" y="3362"/>
                  </a:lnTo>
                  <a:lnTo>
                    <a:pt x="290" y="3362"/>
                  </a:lnTo>
                  <a:lnTo>
                    <a:pt x="296" y="3362"/>
                  </a:lnTo>
                  <a:lnTo>
                    <a:pt x="296" y="3362"/>
                  </a:lnTo>
                  <a:lnTo>
                    <a:pt x="302" y="3363"/>
                  </a:lnTo>
                  <a:lnTo>
                    <a:pt x="306" y="3366"/>
                  </a:lnTo>
                  <a:lnTo>
                    <a:pt x="315" y="3373"/>
                  </a:lnTo>
                  <a:lnTo>
                    <a:pt x="330" y="3393"/>
                  </a:lnTo>
                  <a:lnTo>
                    <a:pt x="330" y="3393"/>
                  </a:lnTo>
                  <a:lnTo>
                    <a:pt x="355" y="3419"/>
                  </a:lnTo>
                  <a:lnTo>
                    <a:pt x="383" y="3446"/>
                  </a:lnTo>
                  <a:lnTo>
                    <a:pt x="383" y="3446"/>
                  </a:lnTo>
                  <a:lnTo>
                    <a:pt x="424" y="3478"/>
                  </a:lnTo>
                  <a:lnTo>
                    <a:pt x="467" y="3511"/>
                  </a:lnTo>
                  <a:lnTo>
                    <a:pt x="511" y="3539"/>
                  </a:lnTo>
                  <a:lnTo>
                    <a:pt x="557" y="3567"/>
                  </a:lnTo>
                  <a:lnTo>
                    <a:pt x="606" y="3591"/>
                  </a:lnTo>
                  <a:lnTo>
                    <a:pt x="655" y="3611"/>
                  </a:lnTo>
                  <a:lnTo>
                    <a:pt x="705" y="3629"/>
                  </a:lnTo>
                  <a:lnTo>
                    <a:pt x="730" y="3637"/>
                  </a:lnTo>
                  <a:lnTo>
                    <a:pt x="755" y="3644"/>
                  </a:lnTo>
                  <a:lnTo>
                    <a:pt x="755" y="3644"/>
                  </a:lnTo>
                  <a:lnTo>
                    <a:pt x="802" y="3654"/>
                  </a:lnTo>
                  <a:lnTo>
                    <a:pt x="850" y="3665"/>
                  </a:lnTo>
                  <a:lnTo>
                    <a:pt x="944" y="3684"/>
                  </a:lnTo>
                  <a:lnTo>
                    <a:pt x="944" y="3684"/>
                  </a:lnTo>
                  <a:lnTo>
                    <a:pt x="1055" y="3709"/>
                  </a:lnTo>
                  <a:lnTo>
                    <a:pt x="1166" y="3736"/>
                  </a:lnTo>
                  <a:lnTo>
                    <a:pt x="1166" y="3736"/>
                  </a:lnTo>
                  <a:lnTo>
                    <a:pt x="1276" y="3764"/>
                  </a:lnTo>
                  <a:lnTo>
                    <a:pt x="1387" y="3792"/>
                  </a:lnTo>
                  <a:lnTo>
                    <a:pt x="1498" y="3823"/>
                  </a:lnTo>
                  <a:lnTo>
                    <a:pt x="1607" y="3854"/>
                  </a:lnTo>
                  <a:lnTo>
                    <a:pt x="1607" y="3854"/>
                  </a:lnTo>
                  <a:lnTo>
                    <a:pt x="1629" y="3861"/>
                  </a:lnTo>
                  <a:lnTo>
                    <a:pt x="1650" y="3869"/>
                  </a:lnTo>
                  <a:lnTo>
                    <a:pt x="1671" y="3878"/>
                  </a:lnTo>
                  <a:lnTo>
                    <a:pt x="1690" y="3888"/>
                  </a:lnTo>
                  <a:lnTo>
                    <a:pt x="1709" y="3898"/>
                  </a:lnTo>
                  <a:lnTo>
                    <a:pt x="1728" y="3910"/>
                  </a:lnTo>
                  <a:lnTo>
                    <a:pt x="1765" y="3934"/>
                  </a:lnTo>
                  <a:lnTo>
                    <a:pt x="1801" y="3962"/>
                  </a:lnTo>
                  <a:lnTo>
                    <a:pt x="1833" y="3990"/>
                  </a:lnTo>
                  <a:lnTo>
                    <a:pt x="1866" y="4021"/>
                  </a:lnTo>
                  <a:lnTo>
                    <a:pt x="1898" y="4052"/>
                  </a:lnTo>
                  <a:lnTo>
                    <a:pt x="1898" y="4052"/>
                  </a:lnTo>
                  <a:lnTo>
                    <a:pt x="1953" y="4111"/>
                  </a:lnTo>
                  <a:lnTo>
                    <a:pt x="2006" y="4172"/>
                  </a:lnTo>
                  <a:lnTo>
                    <a:pt x="2006" y="4172"/>
                  </a:lnTo>
                  <a:lnTo>
                    <a:pt x="2044" y="4215"/>
                  </a:lnTo>
                  <a:lnTo>
                    <a:pt x="2066" y="4236"/>
                  </a:lnTo>
                  <a:lnTo>
                    <a:pt x="2087" y="4255"/>
                  </a:lnTo>
                  <a:lnTo>
                    <a:pt x="2087" y="4255"/>
                  </a:lnTo>
                  <a:lnTo>
                    <a:pt x="2100" y="4262"/>
                  </a:lnTo>
                  <a:lnTo>
                    <a:pt x="2114" y="4270"/>
                  </a:lnTo>
                  <a:lnTo>
                    <a:pt x="2121" y="4273"/>
                  </a:lnTo>
                  <a:lnTo>
                    <a:pt x="2128" y="4273"/>
                  </a:lnTo>
                  <a:lnTo>
                    <a:pt x="2136" y="4273"/>
                  </a:lnTo>
                  <a:lnTo>
                    <a:pt x="2143" y="4270"/>
                  </a:lnTo>
                  <a:lnTo>
                    <a:pt x="2143" y="4270"/>
                  </a:lnTo>
                  <a:lnTo>
                    <a:pt x="2148" y="4267"/>
                  </a:lnTo>
                  <a:lnTo>
                    <a:pt x="2152" y="4262"/>
                  </a:lnTo>
                  <a:lnTo>
                    <a:pt x="2155" y="4256"/>
                  </a:lnTo>
                  <a:lnTo>
                    <a:pt x="2158" y="4252"/>
                  </a:lnTo>
                  <a:lnTo>
                    <a:pt x="2162" y="4239"/>
                  </a:lnTo>
                  <a:lnTo>
                    <a:pt x="2165" y="4227"/>
                  </a:lnTo>
                  <a:lnTo>
                    <a:pt x="2165" y="4227"/>
                  </a:lnTo>
                  <a:lnTo>
                    <a:pt x="2168" y="4199"/>
                  </a:lnTo>
                  <a:lnTo>
                    <a:pt x="2170" y="4171"/>
                  </a:lnTo>
                  <a:lnTo>
                    <a:pt x="2170" y="4142"/>
                  </a:lnTo>
                  <a:lnTo>
                    <a:pt x="2170" y="4114"/>
                  </a:lnTo>
                  <a:lnTo>
                    <a:pt x="2165" y="4058"/>
                  </a:lnTo>
                  <a:lnTo>
                    <a:pt x="2159" y="4002"/>
                  </a:lnTo>
                  <a:lnTo>
                    <a:pt x="2159" y="4002"/>
                  </a:lnTo>
                  <a:lnTo>
                    <a:pt x="2151" y="3915"/>
                  </a:lnTo>
                  <a:lnTo>
                    <a:pt x="2140" y="3829"/>
                  </a:lnTo>
                  <a:lnTo>
                    <a:pt x="2127" y="3742"/>
                  </a:lnTo>
                  <a:lnTo>
                    <a:pt x="2112" y="3656"/>
                  </a:lnTo>
                  <a:lnTo>
                    <a:pt x="2112" y="3656"/>
                  </a:lnTo>
                  <a:lnTo>
                    <a:pt x="2096" y="3560"/>
                  </a:lnTo>
                  <a:lnTo>
                    <a:pt x="2077" y="3464"/>
                  </a:lnTo>
                  <a:lnTo>
                    <a:pt x="2056" y="3367"/>
                  </a:lnTo>
                  <a:lnTo>
                    <a:pt x="2034" y="3271"/>
                  </a:lnTo>
                  <a:lnTo>
                    <a:pt x="2034" y="3271"/>
                  </a:lnTo>
                  <a:lnTo>
                    <a:pt x="2012" y="3187"/>
                  </a:lnTo>
                  <a:lnTo>
                    <a:pt x="1988" y="3103"/>
                  </a:lnTo>
                  <a:lnTo>
                    <a:pt x="1938" y="2936"/>
                  </a:lnTo>
                  <a:lnTo>
                    <a:pt x="1938" y="2936"/>
                  </a:lnTo>
                  <a:lnTo>
                    <a:pt x="1910" y="2834"/>
                  </a:lnTo>
                  <a:lnTo>
                    <a:pt x="1883" y="2731"/>
                  </a:lnTo>
                  <a:lnTo>
                    <a:pt x="1860" y="2629"/>
                  </a:lnTo>
                  <a:lnTo>
                    <a:pt x="1839" y="2526"/>
                  </a:lnTo>
                  <a:lnTo>
                    <a:pt x="1820" y="2422"/>
                  </a:lnTo>
                  <a:lnTo>
                    <a:pt x="1804" y="2319"/>
                  </a:lnTo>
                  <a:lnTo>
                    <a:pt x="1787" y="2215"/>
                  </a:lnTo>
                  <a:lnTo>
                    <a:pt x="1774" y="2112"/>
                  </a:lnTo>
                  <a:lnTo>
                    <a:pt x="1774" y="2112"/>
                  </a:lnTo>
                  <a:lnTo>
                    <a:pt x="1762" y="2005"/>
                  </a:lnTo>
                  <a:lnTo>
                    <a:pt x="1753" y="1899"/>
                  </a:lnTo>
                  <a:lnTo>
                    <a:pt x="1746" y="1791"/>
                  </a:lnTo>
                  <a:lnTo>
                    <a:pt x="1742" y="1684"/>
                  </a:lnTo>
                  <a:lnTo>
                    <a:pt x="1742" y="1684"/>
                  </a:lnTo>
                  <a:lnTo>
                    <a:pt x="1739" y="1591"/>
                  </a:lnTo>
                  <a:lnTo>
                    <a:pt x="1739" y="1545"/>
                  </a:lnTo>
                  <a:lnTo>
                    <a:pt x="1740" y="1498"/>
                  </a:lnTo>
                  <a:lnTo>
                    <a:pt x="1743" y="1451"/>
                  </a:lnTo>
                  <a:lnTo>
                    <a:pt x="1746" y="1405"/>
                  </a:lnTo>
                  <a:lnTo>
                    <a:pt x="1753" y="1359"/>
                  </a:lnTo>
                  <a:lnTo>
                    <a:pt x="1761" y="1313"/>
                  </a:lnTo>
                  <a:lnTo>
                    <a:pt x="1761" y="1313"/>
                  </a:lnTo>
                  <a:lnTo>
                    <a:pt x="1771" y="1267"/>
                  </a:lnTo>
                  <a:lnTo>
                    <a:pt x="1784" y="1221"/>
                  </a:lnTo>
                  <a:lnTo>
                    <a:pt x="1799" y="1177"/>
                  </a:lnTo>
                  <a:lnTo>
                    <a:pt x="1815" y="1133"/>
                  </a:lnTo>
                  <a:lnTo>
                    <a:pt x="1833" y="1088"/>
                  </a:lnTo>
                  <a:lnTo>
                    <a:pt x="1852" y="1045"/>
                  </a:lnTo>
                  <a:lnTo>
                    <a:pt x="1873" y="1003"/>
                  </a:lnTo>
                  <a:lnTo>
                    <a:pt x="1895" y="960"/>
                  </a:lnTo>
                  <a:lnTo>
                    <a:pt x="1919" y="918"/>
                  </a:lnTo>
                  <a:lnTo>
                    <a:pt x="1944" y="877"/>
                  </a:lnTo>
                  <a:lnTo>
                    <a:pt x="1969" y="837"/>
                  </a:lnTo>
                  <a:lnTo>
                    <a:pt x="1994" y="797"/>
                  </a:lnTo>
                  <a:lnTo>
                    <a:pt x="2049" y="719"/>
                  </a:lnTo>
                  <a:lnTo>
                    <a:pt x="2103" y="643"/>
                  </a:lnTo>
                  <a:lnTo>
                    <a:pt x="2103" y="643"/>
                  </a:lnTo>
                  <a:lnTo>
                    <a:pt x="2140" y="594"/>
                  </a:lnTo>
                  <a:lnTo>
                    <a:pt x="2179" y="547"/>
                  </a:lnTo>
                  <a:lnTo>
                    <a:pt x="2217" y="500"/>
                  </a:lnTo>
                  <a:lnTo>
                    <a:pt x="2257" y="452"/>
                  </a:lnTo>
                  <a:lnTo>
                    <a:pt x="2257" y="452"/>
                  </a:lnTo>
                  <a:lnTo>
                    <a:pt x="2270" y="438"/>
                  </a:lnTo>
                  <a:lnTo>
                    <a:pt x="2276" y="430"/>
                  </a:lnTo>
                  <a:lnTo>
                    <a:pt x="2283" y="424"/>
                  </a:lnTo>
                  <a:lnTo>
                    <a:pt x="2283" y="424"/>
                  </a:lnTo>
                  <a:lnTo>
                    <a:pt x="2282" y="426"/>
                  </a:lnTo>
                  <a:lnTo>
                    <a:pt x="2282" y="426"/>
                  </a:lnTo>
                  <a:lnTo>
                    <a:pt x="2286" y="424"/>
                  </a:lnTo>
                  <a:lnTo>
                    <a:pt x="2298" y="420"/>
                  </a:lnTo>
                  <a:lnTo>
                    <a:pt x="2298" y="420"/>
                  </a:lnTo>
                  <a:lnTo>
                    <a:pt x="2309" y="417"/>
                  </a:lnTo>
                  <a:lnTo>
                    <a:pt x="2314" y="414"/>
                  </a:lnTo>
                  <a:lnTo>
                    <a:pt x="2319" y="413"/>
                  </a:lnTo>
                  <a:lnTo>
                    <a:pt x="2319" y="413"/>
                  </a:lnTo>
                  <a:lnTo>
                    <a:pt x="2326" y="405"/>
                  </a:lnTo>
                  <a:lnTo>
                    <a:pt x="2334" y="398"/>
                  </a:lnTo>
                  <a:lnTo>
                    <a:pt x="2345" y="381"/>
                  </a:lnTo>
                  <a:lnTo>
                    <a:pt x="2345" y="381"/>
                  </a:lnTo>
                  <a:lnTo>
                    <a:pt x="2379" y="342"/>
                  </a:lnTo>
                  <a:lnTo>
                    <a:pt x="2379" y="342"/>
                  </a:lnTo>
                  <a:lnTo>
                    <a:pt x="2409" y="306"/>
                  </a:lnTo>
                  <a:lnTo>
                    <a:pt x="2440" y="269"/>
                  </a:lnTo>
                  <a:lnTo>
                    <a:pt x="2468" y="229"/>
                  </a:lnTo>
                  <a:lnTo>
                    <a:pt x="2481" y="208"/>
                  </a:lnTo>
                  <a:lnTo>
                    <a:pt x="2493" y="188"/>
                  </a:lnTo>
                  <a:lnTo>
                    <a:pt x="2503" y="167"/>
                  </a:lnTo>
                  <a:lnTo>
                    <a:pt x="2514" y="145"/>
                  </a:lnTo>
                  <a:lnTo>
                    <a:pt x="2521" y="123"/>
                  </a:lnTo>
                  <a:lnTo>
                    <a:pt x="2529" y="100"/>
                  </a:lnTo>
                  <a:lnTo>
                    <a:pt x="2533" y="78"/>
                  </a:lnTo>
                  <a:lnTo>
                    <a:pt x="2534" y="55"/>
                  </a:lnTo>
                  <a:lnTo>
                    <a:pt x="2534" y="31"/>
                  </a:lnTo>
                  <a:lnTo>
                    <a:pt x="2532" y="6"/>
                  </a:lnTo>
                  <a:lnTo>
                    <a:pt x="2532" y="6"/>
                  </a:lnTo>
                  <a:lnTo>
                    <a:pt x="2530" y="3"/>
                  </a:lnTo>
                  <a:lnTo>
                    <a:pt x="2529" y="0"/>
                  </a:lnTo>
                  <a:lnTo>
                    <a:pt x="2526" y="0"/>
                  </a:lnTo>
                  <a:lnTo>
                    <a:pt x="2521" y="0"/>
                  </a:lnTo>
                  <a:lnTo>
                    <a:pt x="2518" y="1"/>
                  </a:lnTo>
                  <a:lnTo>
                    <a:pt x="2517" y="4"/>
                  </a:lnTo>
                  <a:lnTo>
                    <a:pt x="2515" y="7"/>
                  </a:lnTo>
                  <a:lnTo>
                    <a:pt x="2515" y="10"/>
                  </a:lnTo>
                  <a:lnTo>
                    <a:pt x="2515" y="10"/>
                  </a:lnTo>
                  <a:lnTo>
                    <a:pt x="2517" y="25"/>
                  </a:lnTo>
                  <a:lnTo>
                    <a:pt x="2517" y="38"/>
                  </a:lnTo>
                  <a:lnTo>
                    <a:pt x="2517" y="65"/>
                  </a:lnTo>
                  <a:lnTo>
                    <a:pt x="2512" y="92"/>
                  </a:lnTo>
                  <a:lnTo>
                    <a:pt x="2506" y="118"/>
                  </a:lnTo>
                  <a:lnTo>
                    <a:pt x="2498" y="143"/>
                  </a:lnTo>
                  <a:lnTo>
                    <a:pt x="2486" y="167"/>
                  </a:lnTo>
                  <a:lnTo>
                    <a:pt x="2472" y="191"/>
                  </a:lnTo>
                  <a:lnTo>
                    <a:pt x="2458" y="214"/>
                  </a:lnTo>
                  <a:lnTo>
                    <a:pt x="2441" y="237"/>
                  </a:lnTo>
                  <a:lnTo>
                    <a:pt x="2424" y="260"/>
                  </a:lnTo>
                  <a:lnTo>
                    <a:pt x="2388" y="303"/>
                  </a:lnTo>
                  <a:lnTo>
                    <a:pt x="2353" y="344"/>
                  </a:lnTo>
                  <a:lnTo>
                    <a:pt x="2319" y="384"/>
                  </a:lnTo>
                  <a:lnTo>
                    <a:pt x="2319" y="384"/>
                  </a:lnTo>
                  <a:lnTo>
                    <a:pt x="2314" y="392"/>
                  </a:lnTo>
                  <a:lnTo>
                    <a:pt x="2310" y="395"/>
                  </a:lnTo>
                  <a:lnTo>
                    <a:pt x="2306" y="398"/>
                  </a:lnTo>
                  <a:lnTo>
                    <a:pt x="2298" y="401"/>
                  </a:lnTo>
                  <a:lnTo>
                    <a:pt x="2298" y="401"/>
                  </a:lnTo>
                  <a:lnTo>
                    <a:pt x="2285" y="405"/>
                  </a:lnTo>
                  <a:lnTo>
                    <a:pt x="2279" y="407"/>
                  </a:lnTo>
                  <a:lnTo>
                    <a:pt x="2273" y="410"/>
                  </a:lnTo>
                  <a:lnTo>
                    <a:pt x="2273" y="410"/>
                  </a:lnTo>
                  <a:lnTo>
                    <a:pt x="2269" y="413"/>
                  </a:lnTo>
                  <a:lnTo>
                    <a:pt x="2266" y="417"/>
                  </a:lnTo>
                  <a:lnTo>
                    <a:pt x="2266" y="417"/>
                  </a:lnTo>
                  <a:lnTo>
                    <a:pt x="2244" y="441"/>
                  </a:lnTo>
                  <a:lnTo>
                    <a:pt x="2223" y="466"/>
                  </a:lnTo>
                  <a:lnTo>
                    <a:pt x="2223" y="466"/>
                  </a:lnTo>
                  <a:lnTo>
                    <a:pt x="2170" y="528"/>
                  </a:lnTo>
                  <a:lnTo>
                    <a:pt x="2120" y="591"/>
                  </a:lnTo>
                  <a:lnTo>
                    <a:pt x="2069" y="657"/>
                  </a:lnTo>
                  <a:lnTo>
                    <a:pt x="2022" y="723"/>
                  </a:lnTo>
                  <a:lnTo>
                    <a:pt x="1976" y="791"/>
                  </a:lnTo>
                  <a:lnTo>
                    <a:pt x="1933" y="861"/>
                  </a:lnTo>
                  <a:lnTo>
                    <a:pt x="1894" y="932"/>
                  </a:lnTo>
                  <a:lnTo>
                    <a:pt x="1855" y="1004"/>
                  </a:lnTo>
                  <a:lnTo>
                    <a:pt x="1855" y="1004"/>
                  </a:lnTo>
                  <a:lnTo>
                    <a:pt x="1835" y="1047"/>
                  </a:lnTo>
                  <a:lnTo>
                    <a:pt x="1815" y="1090"/>
                  </a:lnTo>
                  <a:lnTo>
                    <a:pt x="1796" y="1134"/>
                  </a:lnTo>
                  <a:lnTo>
                    <a:pt x="1780" y="1179"/>
                  </a:lnTo>
                  <a:lnTo>
                    <a:pt x="1765" y="1224"/>
                  </a:lnTo>
                  <a:lnTo>
                    <a:pt x="1752" y="1270"/>
                  </a:lnTo>
                  <a:lnTo>
                    <a:pt x="1742" y="1318"/>
                  </a:lnTo>
                  <a:lnTo>
                    <a:pt x="1734" y="1363"/>
                  </a:lnTo>
                  <a:lnTo>
                    <a:pt x="1734" y="1363"/>
                  </a:lnTo>
                  <a:lnTo>
                    <a:pt x="1728" y="1411"/>
                  </a:lnTo>
                  <a:lnTo>
                    <a:pt x="1725" y="1457"/>
                  </a:lnTo>
                  <a:lnTo>
                    <a:pt x="1722" y="1504"/>
                  </a:lnTo>
                  <a:lnTo>
                    <a:pt x="1721" y="1550"/>
                  </a:lnTo>
                  <a:lnTo>
                    <a:pt x="1721" y="1597"/>
                  </a:lnTo>
                  <a:lnTo>
                    <a:pt x="1722" y="1644"/>
                  </a:lnTo>
                  <a:lnTo>
                    <a:pt x="1725" y="1738"/>
                  </a:lnTo>
                  <a:lnTo>
                    <a:pt x="1725" y="1738"/>
                  </a:lnTo>
                  <a:lnTo>
                    <a:pt x="1731" y="1846"/>
                  </a:lnTo>
                  <a:lnTo>
                    <a:pt x="1740" y="1955"/>
                  </a:lnTo>
                  <a:lnTo>
                    <a:pt x="1750" y="2063"/>
                  </a:lnTo>
                  <a:lnTo>
                    <a:pt x="1764" y="2172"/>
                  </a:lnTo>
                  <a:lnTo>
                    <a:pt x="1778" y="2280"/>
                  </a:lnTo>
                  <a:lnTo>
                    <a:pt x="1796" y="2387"/>
                  </a:lnTo>
                  <a:lnTo>
                    <a:pt x="1815" y="2495"/>
                  </a:lnTo>
                  <a:lnTo>
                    <a:pt x="1837" y="2601"/>
                  </a:lnTo>
                  <a:lnTo>
                    <a:pt x="1837" y="2601"/>
                  </a:lnTo>
                  <a:lnTo>
                    <a:pt x="1858" y="2696"/>
                  </a:lnTo>
                  <a:lnTo>
                    <a:pt x="1880" y="2792"/>
                  </a:lnTo>
                  <a:lnTo>
                    <a:pt x="1905" y="2885"/>
                  </a:lnTo>
                  <a:lnTo>
                    <a:pt x="1933" y="2978"/>
                  </a:lnTo>
                  <a:lnTo>
                    <a:pt x="1933" y="2978"/>
                  </a:lnTo>
                  <a:lnTo>
                    <a:pt x="1959" y="3064"/>
                  </a:lnTo>
                  <a:lnTo>
                    <a:pt x="1984" y="3152"/>
                  </a:lnTo>
                  <a:lnTo>
                    <a:pt x="2007" y="3237"/>
                  </a:lnTo>
                  <a:lnTo>
                    <a:pt x="2028" y="3325"/>
                  </a:lnTo>
                  <a:lnTo>
                    <a:pt x="2028" y="3325"/>
                  </a:lnTo>
                  <a:lnTo>
                    <a:pt x="2049" y="3415"/>
                  </a:lnTo>
                  <a:lnTo>
                    <a:pt x="2068" y="3506"/>
                  </a:lnTo>
                  <a:lnTo>
                    <a:pt x="2086" y="3598"/>
                  </a:lnTo>
                  <a:lnTo>
                    <a:pt x="2102" y="3690"/>
                  </a:lnTo>
                  <a:lnTo>
                    <a:pt x="2117" y="3782"/>
                  </a:lnTo>
                  <a:lnTo>
                    <a:pt x="2128" y="3873"/>
                  </a:lnTo>
                  <a:lnTo>
                    <a:pt x="2139" y="3965"/>
                  </a:lnTo>
                  <a:lnTo>
                    <a:pt x="2148" y="4058"/>
                  </a:lnTo>
                  <a:lnTo>
                    <a:pt x="2148" y="4058"/>
                  </a:lnTo>
                  <a:lnTo>
                    <a:pt x="2151" y="4117"/>
                  </a:lnTo>
                  <a:lnTo>
                    <a:pt x="2151" y="4147"/>
                  </a:lnTo>
                  <a:lnTo>
                    <a:pt x="2151" y="4176"/>
                  </a:lnTo>
                  <a:lnTo>
                    <a:pt x="2151" y="4176"/>
                  </a:lnTo>
                  <a:lnTo>
                    <a:pt x="2151" y="4193"/>
                  </a:lnTo>
                  <a:lnTo>
                    <a:pt x="2151" y="4212"/>
                  </a:lnTo>
                  <a:lnTo>
                    <a:pt x="2148" y="4230"/>
                  </a:lnTo>
                  <a:lnTo>
                    <a:pt x="2145" y="4239"/>
                  </a:lnTo>
                  <a:lnTo>
                    <a:pt x="2142" y="4246"/>
                  </a:lnTo>
                  <a:lnTo>
                    <a:pt x="2142" y="4246"/>
                  </a:lnTo>
                  <a:lnTo>
                    <a:pt x="2139" y="4249"/>
                  </a:lnTo>
                  <a:lnTo>
                    <a:pt x="2136" y="4252"/>
                  </a:lnTo>
                  <a:lnTo>
                    <a:pt x="2130" y="4253"/>
                  </a:lnTo>
                  <a:lnTo>
                    <a:pt x="2122" y="4253"/>
                  </a:lnTo>
                  <a:lnTo>
                    <a:pt x="2114" y="4250"/>
                  </a:lnTo>
                  <a:lnTo>
                    <a:pt x="2103" y="4244"/>
                  </a:lnTo>
                  <a:lnTo>
                    <a:pt x="2094" y="4237"/>
                  </a:lnTo>
                  <a:lnTo>
                    <a:pt x="2072" y="4219"/>
                  </a:lnTo>
                  <a:lnTo>
                    <a:pt x="2053" y="4199"/>
                  </a:lnTo>
                  <a:lnTo>
                    <a:pt x="2034" y="4178"/>
                  </a:lnTo>
                  <a:lnTo>
                    <a:pt x="2012" y="4151"/>
                  </a:lnTo>
                  <a:lnTo>
                    <a:pt x="2012" y="4151"/>
                  </a:lnTo>
                  <a:lnTo>
                    <a:pt x="1954" y="4088"/>
                  </a:lnTo>
                  <a:lnTo>
                    <a:pt x="1925" y="4057"/>
                  </a:lnTo>
                  <a:lnTo>
                    <a:pt x="1895" y="4026"/>
                  </a:lnTo>
                  <a:lnTo>
                    <a:pt x="1866" y="3996"/>
                  </a:lnTo>
                  <a:lnTo>
                    <a:pt x="1835" y="3966"/>
                  </a:lnTo>
                  <a:lnTo>
                    <a:pt x="1802" y="3940"/>
                  </a:lnTo>
                  <a:lnTo>
                    <a:pt x="1767" y="3913"/>
                  </a:lnTo>
                  <a:lnTo>
                    <a:pt x="1767" y="3913"/>
                  </a:lnTo>
                  <a:lnTo>
                    <a:pt x="1747" y="3900"/>
                  </a:lnTo>
                  <a:lnTo>
                    <a:pt x="1725" y="3887"/>
                  </a:lnTo>
                  <a:lnTo>
                    <a:pt x="1705" y="3876"/>
                  </a:lnTo>
                  <a:lnTo>
                    <a:pt x="1682" y="3864"/>
                  </a:lnTo>
                  <a:lnTo>
                    <a:pt x="1638" y="3845"/>
                  </a:lnTo>
                  <a:lnTo>
                    <a:pt x="1591" y="3830"/>
                  </a:lnTo>
                  <a:lnTo>
                    <a:pt x="1544" y="3816"/>
                  </a:lnTo>
                  <a:lnTo>
                    <a:pt x="1496" y="3802"/>
                  </a:lnTo>
                  <a:lnTo>
                    <a:pt x="1402" y="3779"/>
                  </a:lnTo>
                  <a:lnTo>
                    <a:pt x="1402" y="3779"/>
                  </a:lnTo>
                  <a:lnTo>
                    <a:pt x="1290" y="3749"/>
                  </a:lnTo>
                  <a:lnTo>
                    <a:pt x="1177" y="3721"/>
                  </a:lnTo>
                  <a:lnTo>
                    <a:pt x="1065" y="3693"/>
                  </a:lnTo>
                  <a:lnTo>
                    <a:pt x="953" y="3668"/>
                  </a:lnTo>
                  <a:lnTo>
                    <a:pt x="953" y="3668"/>
                  </a:lnTo>
                  <a:lnTo>
                    <a:pt x="857" y="3647"/>
                  </a:lnTo>
                  <a:lnTo>
                    <a:pt x="808" y="3638"/>
                  </a:lnTo>
                  <a:lnTo>
                    <a:pt x="760" y="3626"/>
                  </a:lnTo>
                  <a:lnTo>
                    <a:pt x="760" y="3626"/>
                  </a:lnTo>
                  <a:lnTo>
                    <a:pt x="730" y="3619"/>
                  </a:lnTo>
                  <a:lnTo>
                    <a:pt x="702" y="3610"/>
                  </a:lnTo>
                  <a:lnTo>
                    <a:pt x="672" y="3600"/>
                  </a:lnTo>
                  <a:lnTo>
                    <a:pt x="644" y="3588"/>
                  </a:lnTo>
                  <a:lnTo>
                    <a:pt x="618" y="3576"/>
                  </a:lnTo>
                  <a:lnTo>
                    <a:pt x="590" y="3563"/>
                  </a:lnTo>
                  <a:lnTo>
                    <a:pt x="563" y="3548"/>
                  </a:lnTo>
                  <a:lnTo>
                    <a:pt x="537" y="3533"/>
                  </a:lnTo>
                  <a:lnTo>
                    <a:pt x="537" y="3533"/>
                  </a:lnTo>
                  <a:lnTo>
                    <a:pt x="494" y="3506"/>
                  </a:lnTo>
                  <a:lnTo>
                    <a:pt x="452" y="3478"/>
                  </a:lnTo>
                  <a:lnTo>
                    <a:pt x="412" y="3447"/>
                  </a:lnTo>
                  <a:lnTo>
                    <a:pt x="376" y="3415"/>
                  </a:lnTo>
                  <a:lnTo>
                    <a:pt x="376" y="3415"/>
                  </a:lnTo>
                  <a:lnTo>
                    <a:pt x="350" y="3388"/>
                  </a:lnTo>
                  <a:lnTo>
                    <a:pt x="327" y="3362"/>
                  </a:lnTo>
                  <a:lnTo>
                    <a:pt x="327" y="3362"/>
                  </a:lnTo>
                  <a:lnTo>
                    <a:pt x="321" y="3354"/>
                  </a:lnTo>
                  <a:lnTo>
                    <a:pt x="315" y="3350"/>
                  </a:lnTo>
                  <a:lnTo>
                    <a:pt x="308" y="3345"/>
                  </a:lnTo>
                  <a:lnTo>
                    <a:pt x="299" y="3344"/>
                  </a:lnTo>
                  <a:lnTo>
                    <a:pt x="299" y="3344"/>
                  </a:lnTo>
                  <a:lnTo>
                    <a:pt x="287" y="3344"/>
                  </a:lnTo>
                  <a:lnTo>
                    <a:pt x="277" y="3347"/>
                  </a:lnTo>
                  <a:lnTo>
                    <a:pt x="266" y="3350"/>
                  </a:lnTo>
                  <a:lnTo>
                    <a:pt x="256" y="3356"/>
                  </a:lnTo>
                  <a:lnTo>
                    <a:pt x="246" y="3363"/>
                  </a:lnTo>
                  <a:lnTo>
                    <a:pt x="237" y="3370"/>
                  </a:lnTo>
                  <a:lnTo>
                    <a:pt x="219" y="3385"/>
                  </a:lnTo>
                  <a:lnTo>
                    <a:pt x="219" y="3385"/>
                  </a:lnTo>
                  <a:lnTo>
                    <a:pt x="194" y="3413"/>
                  </a:lnTo>
                  <a:lnTo>
                    <a:pt x="169" y="3441"/>
                  </a:lnTo>
                  <a:lnTo>
                    <a:pt x="147" y="3472"/>
                  </a:lnTo>
                  <a:lnTo>
                    <a:pt x="125" y="3504"/>
                  </a:lnTo>
                  <a:lnTo>
                    <a:pt x="125" y="3504"/>
                  </a:lnTo>
                  <a:lnTo>
                    <a:pt x="102" y="3536"/>
                  </a:lnTo>
                  <a:lnTo>
                    <a:pt x="82" y="3569"/>
                  </a:lnTo>
                  <a:lnTo>
                    <a:pt x="61" y="3603"/>
                  </a:lnTo>
                  <a:lnTo>
                    <a:pt x="43" y="3638"/>
                  </a:lnTo>
                  <a:lnTo>
                    <a:pt x="29" y="3674"/>
                  </a:lnTo>
                  <a:lnTo>
                    <a:pt x="15" y="3711"/>
                  </a:lnTo>
                  <a:lnTo>
                    <a:pt x="11" y="3730"/>
                  </a:lnTo>
                  <a:lnTo>
                    <a:pt x="6" y="3749"/>
                  </a:lnTo>
                  <a:lnTo>
                    <a:pt x="3" y="3768"/>
                  </a:lnTo>
                  <a:lnTo>
                    <a:pt x="0" y="3789"/>
                  </a:lnTo>
                  <a:lnTo>
                    <a:pt x="0" y="3789"/>
                  </a:lnTo>
                  <a:lnTo>
                    <a:pt x="0" y="3816"/>
                  </a:lnTo>
                  <a:lnTo>
                    <a:pt x="0" y="3845"/>
                  </a:lnTo>
                  <a:lnTo>
                    <a:pt x="0" y="3873"/>
                  </a:lnTo>
                  <a:lnTo>
                    <a:pt x="3" y="3903"/>
                  </a:lnTo>
                  <a:lnTo>
                    <a:pt x="8" y="3931"/>
                  </a:lnTo>
                  <a:lnTo>
                    <a:pt x="14" y="3959"/>
                  </a:lnTo>
                  <a:lnTo>
                    <a:pt x="21" y="3987"/>
                  </a:lnTo>
                  <a:lnTo>
                    <a:pt x="31" y="4012"/>
                  </a:lnTo>
                  <a:lnTo>
                    <a:pt x="31" y="4012"/>
                  </a:lnTo>
                  <a:lnTo>
                    <a:pt x="37" y="4026"/>
                  </a:lnTo>
                  <a:lnTo>
                    <a:pt x="45" y="4037"/>
                  </a:lnTo>
                  <a:lnTo>
                    <a:pt x="55" y="4046"/>
                  </a:lnTo>
                  <a:lnTo>
                    <a:pt x="65" y="4055"/>
                  </a:lnTo>
                  <a:lnTo>
                    <a:pt x="77" y="4061"/>
                  </a:lnTo>
                  <a:lnTo>
                    <a:pt x="91" y="4067"/>
                  </a:lnTo>
                  <a:lnTo>
                    <a:pt x="104" y="4073"/>
                  </a:lnTo>
                  <a:lnTo>
                    <a:pt x="117" y="4077"/>
                  </a:lnTo>
                  <a:lnTo>
                    <a:pt x="117" y="4077"/>
                  </a:lnTo>
                  <a:lnTo>
                    <a:pt x="158" y="4088"/>
                  </a:lnTo>
                  <a:lnTo>
                    <a:pt x="201" y="4097"/>
                  </a:lnTo>
                  <a:lnTo>
                    <a:pt x="244" y="4104"/>
                  </a:lnTo>
                  <a:lnTo>
                    <a:pt x="287" y="4113"/>
                  </a:lnTo>
                  <a:lnTo>
                    <a:pt x="287" y="4113"/>
                  </a:lnTo>
                  <a:lnTo>
                    <a:pt x="317" y="4122"/>
                  </a:lnTo>
                  <a:lnTo>
                    <a:pt x="345" y="4131"/>
                  </a:lnTo>
                  <a:lnTo>
                    <a:pt x="373" y="4139"/>
                  </a:lnTo>
                  <a:lnTo>
                    <a:pt x="401" y="4151"/>
                  </a:lnTo>
                  <a:lnTo>
                    <a:pt x="427" y="4165"/>
                  </a:lnTo>
                  <a:lnTo>
                    <a:pt x="454" y="4178"/>
                  </a:lnTo>
                  <a:lnTo>
                    <a:pt x="480" y="4194"/>
                  </a:lnTo>
                  <a:lnTo>
                    <a:pt x="504" y="4212"/>
                  </a:lnTo>
                  <a:lnTo>
                    <a:pt x="504" y="4212"/>
                  </a:lnTo>
                  <a:lnTo>
                    <a:pt x="563" y="4256"/>
                  </a:lnTo>
                  <a:lnTo>
                    <a:pt x="621" y="4302"/>
                  </a:lnTo>
                  <a:lnTo>
                    <a:pt x="737" y="4392"/>
                  </a:lnTo>
                  <a:lnTo>
                    <a:pt x="737" y="4392"/>
                  </a:lnTo>
                  <a:lnTo>
                    <a:pt x="816" y="4453"/>
                  </a:lnTo>
                  <a:lnTo>
                    <a:pt x="894" y="4512"/>
                  </a:lnTo>
                  <a:lnTo>
                    <a:pt x="974" y="4570"/>
                  </a:lnTo>
                  <a:lnTo>
                    <a:pt x="1055" y="4628"/>
                  </a:lnTo>
                  <a:lnTo>
                    <a:pt x="1136" y="4682"/>
                  </a:lnTo>
                  <a:lnTo>
                    <a:pt x="1219" y="4735"/>
                  </a:lnTo>
                  <a:lnTo>
                    <a:pt x="1303" y="4786"/>
                  </a:lnTo>
                  <a:lnTo>
                    <a:pt x="1390" y="4835"/>
                  </a:lnTo>
                  <a:lnTo>
                    <a:pt x="1390" y="4835"/>
                  </a:lnTo>
                  <a:lnTo>
                    <a:pt x="1425" y="4852"/>
                  </a:lnTo>
                  <a:lnTo>
                    <a:pt x="1464" y="4872"/>
                  </a:lnTo>
                  <a:lnTo>
                    <a:pt x="1501" y="4889"/>
                  </a:lnTo>
                  <a:lnTo>
                    <a:pt x="1539" y="4904"/>
                  </a:lnTo>
                  <a:lnTo>
                    <a:pt x="1539" y="4904"/>
                  </a:lnTo>
                  <a:lnTo>
                    <a:pt x="1584" y="4922"/>
                  </a:lnTo>
                  <a:lnTo>
                    <a:pt x="1629" y="4937"/>
                  </a:lnTo>
                  <a:lnTo>
                    <a:pt x="1674" y="4951"/>
                  </a:lnTo>
                  <a:lnTo>
                    <a:pt x="1696" y="4960"/>
                  </a:lnTo>
                  <a:lnTo>
                    <a:pt x="1718" y="4969"/>
                  </a:lnTo>
                  <a:lnTo>
                    <a:pt x="1718" y="4969"/>
                  </a:lnTo>
                  <a:lnTo>
                    <a:pt x="1762" y="4990"/>
                  </a:lnTo>
                  <a:lnTo>
                    <a:pt x="1805" y="5014"/>
                  </a:lnTo>
                  <a:lnTo>
                    <a:pt x="1846" y="5039"/>
                  </a:lnTo>
                  <a:lnTo>
                    <a:pt x="1886" y="5065"/>
                  </a:lnTo>
                  <a:lnTo>
                    <a:pt x="1926" y="5093"/>
                  </a:lnTo>
                  <a:lnTo>
                    <a:pt x="1964" y="5121"/>
                  </a:lnTo>
                  <a:lnTo>
                    <a:pt x="2041" y="5181"/>
                  </a:lnTo>
                  <a:lnTo>
                    <a:pt x="2041" y="5181"/>
                  </a:lnTo>
                  <a:lnTo>
                    <a:pt x="2072" y="5204"/>
                  </a:lnTo>
                  <a:lnTo>
                    <a:pt x="2103" y="5226"/>
                  </a:lnTo>
                  <a:lnTo>
                    <a:pt x="2136" y="5249"/>
                  </a:lnTo>
                  <a:lnTo>
                    <a:pt x="2170" y="5268"/>
                  </a:lnTo>
                  <a:lnTo>
                    <a:pt x="2204" y="5286"/>
                  </a:lnTo>
                  <a:lnTo>
                    <a:pt x="2221" y="5293"/>
                  </a:lnTo>
                  <a:lnTo>
                    <a:pt x="2239" y="5300"/>
                  </a:lnTo>
                  <a:lnTo>
                    <a:pt x="2258" y="5306"/>
                  </a:lnTo>
                  <a:lnTo>
                    <a:pt x="2278" y="5311"/>
                  </a:lnTo>
                  <a:lnTo>
                    <a:pt x="2295" y="5314"/>
                  </a:lnTo>
                  <a:lnTo>
                    <a:pt x="2316" y="5317"/>
                  </a:lnTo>
                  <a:lnTo>
                    <a:pt x="2316" y="5317"/>
                  </a:lnTo>
                  <a:lnTo>
                    <a:pt x="2351" y="5320"/>
                  </a:lnTo>
                  <a:lnTo>
                    <a:pt x="2387" y="5321"/>
                  </a:lnTo>
                  <a:lnTo>
                    <a:pt x="2459" y="5323"/>
                  </a:lnTo>
                  <a:lnTo>
                    <a:pt x="2459" y="5323"/>
                  </a:lnTo>
                  <a:lnTo>
                    <a:pt x="2496" y="5324"/>
                  </a:lnTo>
                  <a:lnTo>
                    <a:pt x="2533" y="5324"/>
                  </a:lnTo>
                  <a:lnTo>
                    <a:pt x="2570" y="5323"/>
                  </a:lnTo>
                  <a:lnTo>
                    <a:pt x="2608" y="5321"/>
                  </a:lnTo>
                  <a:lnTo>
                    <a:pt x="2608" y="5321"/>
                  </a:lnTo>
                  <a:lnTo>
                    <a:pt x="2642" y="5317"/>
                  </a:lnTo>
                  <a:lnTo>
                    <a:pt x="2678" y="5311"/>
                  </a:lnTo>
                  <a:lnTo>
                    <a:pt x="2712" y="5302"/>
                  </a:lnTo>
                  <a:lnTo>
                    <a:pt x="2746" y="5292"/>
                  </a:lnTo>
                  <a:lnTo>
                    <a:pt x="2777" y="5278"/>
                  </a:lnTo>
                  <a:lnTo>
                    <a:pt x="2808" y="5260"/>
                  </a:lnTo>
                  <a:lnTo>
                    <a:pt x="2822" y="5252"/>
                  </a:lnTo>
                  <a:lnTo>
                    <a:pt x="2837" y="5241"/>
                  </a:lnTo>
                  <a:lnTo>
                    <a:pt x="2851" y="5229"/>
                  </a:lnTo>
                  <a:lnTo>
                    <a:pt x="2864" y="5218"/>
                  </a:lnTo>
                  <a:lnTo>
                    <a:pt x="2864" y="5218"/>
                  </a:lnTo>
                  <a:lnTo>
                    <a:pt x="2879" y="5203"/>
                  </a:lnTo>
                  <a:lnTo>
                    <a:pt x="2892" y="5187"/>
                  </a:lnTo>
                  <a:lnTo>
                    <a:pt x="2904" y="5170"/>
                  </a:lnTo>
                  <a:lnTo>
                    <a:pt x="2915" y="5153"/>
                  </a:lnTo>
                  <a:lnTo>
                    <a:pt x="2926" y="5135"/>
                  </a:lnTo>
                  <a:lnTo>
                    <a:pt x="2936" y="5117"/>
                  </a:lnTo>
                  <a:lnTo>
                    <a:pt x="2952" y="5080"/>
                  </a:lnTo>
                  <a:lnTo>
                    <a:pt x="2967" y="5042"/>
                  </a:lnTo>
                  <a:lnTo>
                    <a:pt x="2979" y="5002"/>
                  </a:lnTo>
                  <a:lnTo>
                    <a:pt x="2988" y="4960"/>
                  </a:lnTo>
                  <a:lnTo>
                    <a:pt x="2998" y="4920"/>
                  </a:lnTo>
                  <a:lnTo>
                    <a:pt x="2998" y="4920"/>
                  </a:lnTo>
                  <a:lnTo>
                    <a:pt x="3016" y="4835"/>
                  </a:lnTo>
                  <a:lnTo>
                    <a:pt x="3032" y="4747"/>
                  </a:lnTo>
                  <a:lnTo>
                    <a:pt x="3047" y="4660"/>
                  </a:lnTo>
                  <a:lnTo>
                    <a:pt x="3060" y="4573"/>
                  </a:lnTo>
                  <a:lnTo>
                    <a:pt x="3085" y="4398"/>
                  </a:lnTo>
                  <a:lnTo>
                    <a:pt x="3109" y="4224"/>
                  </a:lnTo>
                  <a:lnTo>
                    <a:pt x="3109" y="4224"/>
                  </a:lnTo>
                  <a:lnTo>
                    <a:pt x="3131" y="4040"/>
                  </a:lnTo>
                  <a:lnTo>
                    <a:pt x="3152" y="3855"/>
                  </a:lnTo>
                  <a:lnTo>
                    <a:pt x="3169" y="3671"/>
                  </a:lnTo>
                  <a:lnTo>
                    <a:pt x="3184" y="3486"/>
                  </a:lnTo>
                  <a:lnTo>
                    <a:pt x="3184" y="3486"/>
                  </a:lnTo>
                  <a:lnTo>
                    <a:pt x="3189" y="3412"/>
                  </a:lnTo>
                  <a:lnTo>
                    <a:pt x="3193" y="3336"/>
                  </a:lnTo>
                  <a:lnTo>
                    <a:pt x="3195" y="3261"/>
                  </a:lnTo>
                  <a:lnTo>
                    <a:pt x="3195" y="3186"/>
                  </a:lnTo>
                  <a:lnTo>
                    <a:pt x="3195" y="3036"/>
                  </a:lnTo>
                  <a:lnTo>
                    <a:pt x="3190" y="2885"/>
                  </a:lnTo>
                  <a:lnTo>
                    <a:pt x="3190" y="2885"/>
                  </a:lnTo>
                  <a:lnTo>
                    <a:pt x="3186" y="2724"/>
                  </a:lnTo>
                  <a:lnTo>
                    <a:pt x="3180" y="2564"/>
                  </a:lnTo>
                  <a:lnTo>
                    <a:pt x="3164" y="2242"/>
                  </a:lnTo>
                  <a:lnTo>
                    <a:pt x="3164" y="2242"/>
                  </a:lnTo>
                  <a:lnTo>
                    <a:pt x="3158" y="2131"/>
                  </a:lnTo>
                  <a:lnTo>
                    <a:pt x="3158" y="2131"/>
                  </a:lnTo>
                  <a:lnTo>
                    <a:pt x="3158" y="2127"/>
                  </a:lnTo>
                  <a:lnTo>
                    <a:pt x="3155" y="2124"/>
                  </a:lnTo>
                  <a:lnTo>
                    <a:pt x="3152" y="2122"/>
                  </a:lnTo>
                  <a:lnTo>
                    <a:pt x="3149" y="2122"/>
                  </a:lnTo>
                  <a:lnTo>
                    <a:pt x="3146" y="2122"/>
                  </a:lnTo>
                  <a:lnTo>
                    <a:pt x="3143" y="2124"/>
                  </a:lnTo>
                  <a:lnTo>
                    <a:pt x="3141" y="2127"/>
                  </a:lnTo>
                  <a:lnTo>
                    <a:pt x="3140" y="2131"/>
                  </a:lnTo>
                  <a:lnTo>
                    <a:pt x="3140" y="213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90" name="Freeform 87">
              <a:extLst>
                <a:ext uri="{FF2B5EF4-FFF2-40B4-BE49-F238E27FC236}">
                  <a16:creationId xmlns:a16="http://schemas.microsoft.com/office/drawing/2014/main" id="{DCE49B5A-1C47-90A4-6A2C-627EE2F4C197}"/>
                </a:ext>
              </a:extLst>
            </p:cNvPr>
            <p:cNvSpPr>
              <a:spLocks/>
            </p:cNvSpPr>
            <p:nvPr/>
          </p:nvSpPr>
          <p:spPr bwMode="auto">
            <a:xfrm>
              <a:off x="2690" y="3665"/>
              <a:ext cx="118" cy="277"/>
            </a:xfrm>
            <a:custGeom>
              <a:avLst/>
              <a:gdLst>
                <a:gd name="T0" fmla="*/ 46 w 353"/>
                <a:gd name="T1" fmla="*/ 10 h 830"/>
                <a:gd name="T2" fmla="*/ 55 w 353"/>
                <a:gd name="T3" fmla="*/ 47 h 830"/>
                <a:gd name="T4" fmla="*/ 71 w 353"/>
                <a:gd name="T5" fmla="*/ 83 h 830"/>
                <a:gd name="T6" fmla="*/ 109 w 353"/>
                <a:gd name="T7" fmla="*/ 148 h 830"/>
                <a:gd name="T8" fmla="*/ 130 w 353"/>
                <a:gd name="T9" fmla="*/ 185 h 830"/>
                <a:gd name="T10" fmla="*/ 166 w 353"/>
                <a:gd name="T11" fmla="*/ 262 h 830"/>
                <a:gd name="T12" fmla="*/ 182 w 353"/>
                <a:gd name="T13" fmla="*/ 300 h 830"/>
                <a:gd name="T14" fmla="*/ 232 w 353"/>
                <a:gd name="T15" fmla="*/ 421 h 830"/>
                <a:gd name="T16" fmla="*/ 247 w 353"/>
                <a:gd name="T17" fmla="*/ 463 h 830"/>
                <a:gd name="T18" fmla="*/ 273 w 353"/>
                <a:gd name="T19" fmla="*/ 547 h 830"/>
                <a:gd name="T20" fmla="*/ 296 w 353"/>
                <a:gd name="T21" fmla="*/ 631 h 830"/>
                <a:gd name="T22" fmla="*/ 318 w 353"/>
                <a:gd name="T23" fmla="*/ 728 h 830"/>
                <a:gd name="T24" fmla="*/ 337 w 353"/>
                <a:gd name="T25" fmla="*/ 824 h 830"/>
                <a:gd name="T26" fmla="*/ 353 w 353"/>
                <a:gd name="T27" fmla="*/ 816 h 830"/>
                <a:gd name="T28" fmla="*/ 343 w 353"/>
                <a:gd name="T29" fmla="*/ 802 h 830"/>
                <a:gd name="T30" fmla="*/ 318 w 353"/>
                <a:gd name="T31" fmla="*/ 775 h 830"/>
                <a:gd name="T32" fmla="*/ 287 w 353"/>
                <a:gd name="T33" fmla="*/ 754 h 830"/>
                <a:gd name="T34" fmla="*/ 253 w 353"/>
                <a:gd name="T35" fmla="*/ 739 h 830"/>
                <a:gd name="T36" fmla="*/ 236 w 353"/>
                <a:gd name="T37" fmla="*/ 734 h 830"/>
                <a:gd name="T38" fmla="*/ 161 w 353"/>
                <a:gd name="T39" fmla="*/ 714 h 830"/>
                <a:gd name="T40" fmla="*/ 86 w 353"/>
                <a:gd name="T41" fmla="*/ 694 h 830"/>
                <a:gd name="T42" fmla="*/ 67 w 353"/>
                <a:gd name="T43" fmla="*/ 686 h 830"/>
                <a:gd name="T44" fmla="*/ 31 w 353"/>
                <a:gd name="T45" fmla="*/ 667 h 830"/>
                <a:gd name="T46" fmla="*/ 15 w 353"/>
                <a:gd name="T47" fmla="*/ 655 h 830"/>
                <a:gd name="T48" fmla="*/ 8 w 353"/>
                <a:gd name="T49" fmla="*/ 652 h 830"/>
                <a:gd name="T50" fmla="*/ 2 w 353"/>
                <a:gd name="T51" fmla="*/ 655 h 830"/>
                <a:gd name="T52" fmla="*/ 0 w 353"/>
                <a:gd name="T53" fmla="*/ 661 h 830"/>
                <a:gd name="T54" fmla="*/ 3 w 353"/>
                <a:gd name="T55" fmla="*/ 667 h 830"/>
                <a:gd name="T56" fmla="*/ 18 w 353"/>
                <a:gd name="T57" fmla="*/ 679 h 830"/>
                <a:gd name="T58" fmla="*/ 49 w 353"/>
                <a:gd name="T59" fmla="*/ 698 h 830"/>
                <a:gd name="T60" fmla="*/ 84 w 353"/>
                <a:gd name="T61" fmla="*/ 713 h 830"/>
                <a:gd name="T62" fmla="*/ 139 w 353"/>
                <a:gd name="T63" fmla="*/ 728 h 830"/>
                <a:gd name="T64" fmla="*/ 211 w 353"/>
                <a:gd name="T65" fmla="*/ 745 h 830"/>
                <a:gd name="T66" fmla="*/ 248 w 353"/>
                <a:gd name="T67" fmla="*/ 756 h 830"/>
                <a:gd name="T68" fmla="*/ 282 w 353"/>
                <a:gd name="T69" fmla="*/ 772 h 830"/>
                <a:gd name="T70" fmla="*/ 298 w 353"/>
                <a:gd name="T71" fmla="*/ 782 h 830"/>
                <a:gd name="T72" fmla="*/ 327 w 353"/>
                <a:gd name="T73" fmla="*/ 809 h 830"/>
                <a:gd name="T74" fmla="*/ 337 w 353"/>
                <a:gd name="T75" fmla="*/ 825 h 830"/>
                <a:gd name="T76" fmla="*/ 343 w 353"/>
                <a:gd name="T77" fmla="*/ 830 h 830"/>
                <a:gd name="T78" fmla="*/ 349 w 353"/>
                <a:gd name="T79" fmla="*/ 830 h 830"/>
                <a:gd name="T80" fmla="*/ 353 w 353"/>
                <a:gd name="T81" fmla="*/ 825 h 830"/>
                <a:gd name="T82" fmla="*/ 353 w 353"/>
                <a:gd name="T83" fmla="*/ 819 h 830"/>
                <a:gd name="T84" fmla="*/ 337 w 353"/>
                <a:gd name="T85" fmla="*/ 732 h 830"/>
                <a:gd name="T86" fmla="*/ 296 w 353"/>
                <a:gd name="T87" fmla="*/ 562 h 830"/>
                <a:gd name="T88" fmla="*/ 270 w 353"/>
                <a:gd name="T89" fmla="*/ 479 h 830"/>
                <a:gd name="T90" fmla="*/ 256 w 353"/>
                <a:gd name="T91" fmla="*/ 438 h 830"/>
                <a:gd name="T92" fmla="*/ 208 w 353"/>
                <a:gd name="T93" fmla="*/ 316 h 830"/>
                <a:gd name="T94" fmla="*/ 173 w 353"/>
                <a:gd name="T95" fmla="*/ 234 h 830"/>
                <a:gd name="T96" fmla="*/ 155 w 353"/>
                <a:gd name="T97" fmla="*/ 197 h 830"/>
                <a:gd name="T98" fmla="*/ 138 w 353"/>
                <a:gd name="T99" fmla="*/ 160 h 830"/>
                <a:gd name="T100" fmla="*/ 93 w 353"/>
                <a:gd name="T101" fmla="*/ 86 h 830"/>
                <a:gd name="T102" fmla="*/ 74 w 353"/>
                <a:gd name="T103" fmla="*/ 47 h 830"/>
                <a:gd name="T104" fmla="*/ 62 w 353"/>
                <a:gd name="T105" fmla="*/ 6 h 830"/>
                <a:gd name="T106" fmla="*/ 61 w 353"/>
                <a:gd name="T107" fmla="*/ 3 h 830"/>
                <a:gd name="T108" fmla="*/ 56 w 353"/>
                <a:gd name="T109" fmla="*/ 0 h 830"/>
                <a:gd name="T110" fmla="*/ 49 w 353"/>
                <a:gd name="T111" fmla="*/ 1 h 830"/>
                <a:gd name="T112" fmla="*/ 46 w 353"/>
                <a:gd name="T113" fmla="*/ 7 h 830"/>
                <a:gd name="T114" fmla="*/ 46 w 353"/>
                <a:gd name="T115" fmla="*/ 10 h 8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353" h="830">
                  <a:moveTo>
                    <a:pt x="46" y="10"/>
                  </a:moveTo>
                  <a:lnTo>
                    <a:pt x="46" y="10"/>
                  </a:lnTo>
                  <a:lnTo>
                    <a:pt x="49" y="30"/>
                  </a:lnTo>
                  <a:lnTo>
                    <a:pt x="55" y="47"/>
                  </a:lnTo>
                  <a:lnTo>
                    <a:pt x="62" y="65"/>
                  </a:lnTo>
                  <a:lnTo>
                    <a:pt x="71" y="83"/>
                  </a:lnTo>
                  <a:lnTo>
                    <a:pt x="90" y="115"/>
                  </a:lnTo>
                  <a:lnTo>
                    <a:pt x="109" y="148"/>
                  </a:lnTo>
                  <a:lnTo>
                    <a:pt x="109" y="148"/>
                  </a:lnTo>
                  <a:lnTo>
                    <a:pt x="130" y="185"/>
                  </a:lnTo>
                  <a:lnTo>
                    <a:pt x="148" y="223"/>
                  </a:lnTo>
                  <a:lnTo>
                    <a:pt x="166" y="262"/>
                  </a:lnTo>
                  <a:lnTo>
                    <a:pt x="182" y="300"/>
                  </a:lnTo>
                  <a:lnTo>
                    <a:pt x="182" y="300"/>
                  </a:lnTo>
                  <a:lnTo>
                    <a:pt x="216" y="382"/>
                  </a:lnTo>
                  <a:lnTo>
                    <a:pt x="232" y="421"/>
                  </a:lnTo>
                  <a:lnTo>
                    <a:pt x="247" y="463"/>
                  </a:lnTo>
                  <a:lnTo>
                    <a:pt x="247" y="463"/>
                  </a:lnTo>
                  <a:lnTo>
                    <a:pt x="260" y="504"/>
                  </a:lnTo>
                  <a:lnTo>
                    <a:pt x="273" y="547"/>
                  </a:lnTo>
                  <a:lnTo>
                    <a:pt x="296" y="631"/>
                  </a:lnTo>
                  <a:lnTo>
                    <a:pt x="296" y="631"/>
                  </a:lnTo>
                  <a:lnTo>
                    <a:pt x="307" y="679"/>
                  </a:lnTo>
                  <a:lnTo>
                    <a:pt x="318" y="728"/>
                  </a:lnTo>
                  <a:lnTo>
                    <a:pt x="328" y="775"/>
                  </a:lnTo>
                  <a:lnTo>
                    <a:pt x="337" y="824"/>
                  </a:lnTo>
                  <a:lnTo>
                    <a:pt x="337" y="824"/>
                  </a:lnTo>
                  <a:lnTo>
                    <a:pt x="353" y="816"/>
                  </a:lnTo>
                  <a:lnTo>
                    <a:pt x="353" y="816"/>
                  </a:lnTo>
                  <a:lnTo>
                    <a:pt x="343" y="802"/>
                  </a:lnTo>
                  <a:lnTo>
                    <a:pt x="331" y="787"/>
                  </a:lnTo>
                  <a:lnTo>
                    <a:pt x="318" y="775"/>
                  </a:lnTo>
                  <a:lnTo>
                    <a:pt x="303" y="765"/>
                  </a:lnTo>
                  <a:lnTo>
                    <a:pt x="287" y="754"/>
                  </a:lnTo>
                  <a:lnTo>
                    <a:pt x="270" y="747"/>
                  </a:lnTo>
                  <a:lnTo>
                    <a:pt x="253" y="739"/>
                  </a:lnTo>
                  <a:lnTo>
                    <a:pt x="236" y="734"/>
                  </a:lnTo>
                  <a:lnTo>
                    <a:pt x="236" y="734"/>
                  </a:lnTo>
                  <a:lnTo>
                    <a:pt x="198" y="723"/>
                  </a:lnTo>
                  <a:lnTo>
                    <a:pt x="161" y="714"/>
                  </a:lnTo>
                  <a:lnTo>
                    <a:pt x="123" y="704"/>
                  </a:lnTo>
                  <a:lnTo>
                    <a:pt x="86" y="694"/>
                  </a:lnTo>
                  <a:lnTo>
                    <a:pt x="86" y="694"/>
                  </a:lnTo>
                  <a:lnTo>
                    <a:pt x="67" y="686"/>
                  </a:lnTo>
                  <a:lnTo>
                    <a:pt x="49" y="677"/>
                  </a:lnTo>
                  <a:lnTo>
                    <a:pt x="31" y="667"/>
                  </a:lnTo>
                  <a:lnTo>
                    <a:pt x="15" y="655"/>
                  </a:lnTo>
                  <a:lnTo>
                    <a:pt x="15" y="655"/>
                  </a:lnTo>
                  <a:lnTo>
                    <a:pt x="12" y="654"/>
                  </a:lnTo>
                  <a:lnTo>
                    <a:pt x="8" y="652"/>
                  </a:lnTo>
                  <a:lnTo>
                    <a:pt x="5" y="654"/>
                  </a:lnTo>
                  <a:lnTo>
                    <a:pt x="2" y="655"/>
                  </a:lnTo>
                  <a:lnTo>
                    <a:pt x="0" y="658"/>
                  </a:lnTo>
                  <a:lnTo>
                    <a:pt x="0" y="661"/>
                  </a:lnTo>
                  <a:lnTo>
                    <a:pt x="0" y="664"/>
                  </a:lnTo>
                  <a:lnTo>
                    <a:pt x="3" y="667"/>
                  </a:lnTo>
                  <a:lnTo>
                    <a:pt x="3" y="667"/>
                  </a:lnTo>
                  <a:lnTo>
                    <a:pt x="18" y="679"/>
                  </a:lnTo>
                  <a:lnTo>
                    <a:pt x="33" y="689"/>
                  </a:lnTo>
                  <a:lnTo>
                    <a:pt x="49" y="698"/>
                  </a:lnTo>
                  <a:lnTo>
                    <a:pt x="67" y="705"/>
                  </a:lnTo>
                  <a:lnTo>
                    <a:pt x="84" y="713"/>
                  </a:lnTo>
                  <a:lnTo>
                    <a:pt x="102" y="717"/>
                  </a:lnTo>
                  <a:lnTo>
                    <a:pt x="139" y="728"/>
                  </a:lnTo>
                  <a:lnTo>
                    <a:pt x="176" y="735"/>
                  </a:lnTo>
                  <a:lnTo>
                    <a:pt x="211" y="745"/>
                  </a:lnTo>
                  <a:lnTo>
                    <a:pt x="231" y="750"/>
                  </a:lnTo>
                  <a:lnTo>
                    <a:pt x="248" y="756"/>
                  </a:lnTo>
                  <a:lnTo>
                    <a:pt x="265" y="763"/>
                  </a:lnTo>
                  <a:lnTo>
                    <a:pt x="282" y="772"/>
                  </a:lnTo>
                  <a:lnTo>
                    <a:pt x="282" y="772"/>
                  </a:lnTo>
                  <a:lnTo>
                    <a:pt x="298" y="782"/>
                  </a:lnTo>
                  <a:lnTo>
                    <a:pt x="313" y="794"/>
                  </a:lnTo>
                  <a:lnTo>
                    <a:pt x="327" y="809"/>
                  </a:lnTo>
                  <a:lnTo>
                    <a:pt x="337" y="825"/>
                  </a:lnTo>
                  <a:lnTo>
                    <a:pt x="337" y="825"/>
                  </a:lnTo>
                  <a:lnTo>
                    <a:pt x="340" y="828"/>
                  </a:lnTo>
                  <a:lnTo>
                    <a:pt x="343" y="830"/>
                  </a:lnTo>
                  <a:lnTo>
                    <a:pt x="346" y="830"/>
                  </a:lnTo>
                  <a:lnTo>
                    <a:pt x="349" y="830"/>
                  </a:lnTo>
                  <a:lnTo>
                    <a:pt x="350" y="828"/>
                  </a:lnTo>
                  <a:lnTo>
                    <a:pt x="353" y="825"/>
                  </a:lnTo>
                  <a:lnTo>
                    <a:pt x="353" y="822"/>
                  </a:lnTo>
                  <a:lnTo>
                    <a:pt x="353" y="819"/>
                  </a:lnTo>
                  <a:lnTo>
                    <a:pt x="353" y="819"/>
                  </a:lnTo>
                  <a:lnTo>
                    <a:pt x="337" y="732"/>
                  </a:lnTo>
                  <a:lnTo>
                    <a:pt x="318" y="648"/>
                  </a:lnTo>
                  <a:lnTo>
                    <a:pt x="296" y="562"/>
                  </a:lnTo>
                  <a:lnTo>
                    <a:pt x="284" y="521"/>
                  </a:lnTo>
                  <a:lnTo>
                    <a:pt x="270" y="479"/>
                  </a:lnTo>
                  <a:lnTo>
                    <a:pt x="270" y="479"/>
                  </a:lnTo>
                  <a:lnTo>
                    <a:pt x="256" y="438"/>
                  </a:lnTo>
                  <a:lnTo>
                    <a:pt x="241" y="398"/>
                  </a:lnTo>
                  <a:lnTo>
                    <a:pt x="208" y="316"/>
                  </a:lnTo>
                  <a:lnTo>
                    <a:pt x="208" y="316"/>
                  </a:lnTo>
                  <a:lnTo>
                    <a:pt x="173" y="234"/>
                  </a:lnTo>
                  <a:lnTo>
                    <a:pt x="173" y="234"/>
                  </a:lnTo>
                  <a:lnTo>
                    <a:pt x="155" y="197"/>
                  </a:lnTo>
                  <a:lnTo>
                    <a:pt x="138" y="160"/>
                  </a:lnTo>
                  <a:lnTo>
                    <a:pt x="138" y="160"/>
                  </a:lnTo>
                  <a:lnTo>
                    <a:pt x="115" y="123"/>
                  </a:lnTo>
                  <a:lnTo>
                    <a:pt x="93" y="86"/>
                  </a:lnTo>
                  <a:lnTo>
                    <a:pt x="83" y="67"/>
                  </a:lnTo>
                  <a:lnTo>
                    <a:pt x="74" y="47"/>
                  </a:lnTo>
                  <a:lnTo>
                    <a:pt x="67" y="27"/>
                  </a:lnTo>
                  <a:lnTo>
                    <a:pt x="62" y="6"/>
                  </a:lnTo>
                  <a:lnTo>
                    <a:pt x="62" y="6"/>
                  </a:lnTo>
                  <a:lnTo>
                    <a:pt x="61" y="3"/>
                  </a:lnTo>
                  <a:lnTo>
                    <a:pt x="59" y="0"/>
                  </a:lnTo>
                  <a:lnTo>
                    <a:pt x="56" y="0"/>
                  </a:lnTo>
                  <a:lnTo>
                    <a:pt x="52" y="0"/>
                  </a:lnTo>
                  <a:lnTo>
                    <a:pt x="49" y="1"/>
                  </a:lnTo>
                  <a:lnTo>
                    <a:pt x="47" y="3"/>
                  </a:lnTo>
                  <a:lnTo>
                    <a:pt x="46" y="7"/>
                  </a:lnTo>
                  <a:lnTo>
                    <a:pt x="46" y="10"/>
                  </a:lnTo>
                  <a:lnTo>
                    <a:pt x="46" y="1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91" name="Freeform 88">
              <a:extLst>
                <a:ext uri="{FF2B5EF4-FFF2-40B4-BE49-F238E27FC236}">
                  <a16:creationId xmlns:a16="http://schemas.microsoft.com/office/drawing/2014/main" id="{6286146B-6F54-936E-B8B6-926E672A62D9}"/>
                </a:ext>
              </a:extLst>
            </p:cNvPr>
            <p:cNvSpPr>
              <a:spLocks/>
            </p:cNvSpPr>
            <p:nvPr/>
          </p:nvSpPr>
          <p:spPr bwMode="auto">
            <a:xfrm>
              <a:off x="1906" y="3616"/>
              <a:ext cx="424" cy="180"/>
            </a:xfrm>
            <a:custGeom>
              <a:avLst/>
              <a:gdLst>
                <a:gd name="T0" fmla="*/ 1178 w 1270"/>
                <a:gd name="T1" fmla="*/ 501 h 540"/>
                <a:gd name="T2" fmla="*/ 1007 w 1270"/>
                <a:gd name="T3" fmla="*/ 457 h 540"/>
                <a:gd name="T4" fmla="*/ 924 w 1270"/>
                <a:gd name="T5" fmla="*/ 427 h 540"/>
                <a:gd name="T6" fmla="*/ 830 w 1270"/>
                <a:gd name="T7" fmla="*/ 376 h 540"/>
                <a:gd name="T8" fmla="*/ 780 w 1270"/>
                <a:gd name="T9" fmla="*/ 336 h 540"/>
                <a:gd name="T10" fmla="*/ 725 w 1270"/>
                <a:gd name="T11" fmla="*/ 280 h 540"/>
                <a:gd name="T12" fmla="*/ 672 w 1270"/>
                <a:gd name="T13" fmla="*/ 222 h 540"/>
                <a:gd name="T14" fmla="*/ 589 w 1270"/>
                <a:gd name="T15" fmla="*/ 144 h 540"/>
                <a:gd name="T16" fmla="*/ 499 w 1270"/>
                <a:gd name="T17" fmla="*/ 74 h 540"/>
                <a:gd name="T18" fmla="*/ 432 w 1270"/>
                <a:gd name="T19" fmla="*/ 36 h 540"/>
                <a:gd name="T20" fmla="*/ 351 w 1270"/>
                <a:gd name="T21" fmla="*/ 7 h 540"/>
                <a:gd name="T22" fmla="*/ 300 w 1270"/>
                <a:gd name="T23" fmla="*/ 0 h 540"/>
                <a:gd name="T24" fmla="*/ 266 w 1270"/>
                <a:gd name="T25" fmla="*/ 3 h 540"/>
                <a:gd name="T26" fmla="*/ 218 w 1270"/>
                <a:gd name="T27" fmla="*/ 16 h 540"/>
                <a:gd name="T28" fmla="*/ 174 w 1270"/>
                <a:gd name="T29" fmla="*/ 41 h 540"/>
                <a:gd name="T30" fmla="*/ 142 w 1270"/>
                <a:gd name="T31" fmla="*/ 70 h 540"/>
                <a:gd name="T32" fmla="*/ 103 w 1270"/>
                <a:gd name="T33" fmla="*/ 121 h 540"/>
                <a:gd name="T34" fmla="*/ 75 w 1270"/>
                <a:gd name="T35" fmla="*/ 180 h 540"/>
                <a:gd name="T36" fmla="*/ 62 w 1270"/>
                <a:gd name="T37" fmla="*/ 226 h 540"/>
                <a:gd name="T38" fmla="*/ 31 w 1270"/>
                <a:gd name="T39" fmla="*/ 339 h 540"/>
                <a:gd name="T40" fmla="*/ 13 w 1270"/>
                <a:gd name="T41" fmla="*/ 382 h 540"/>
                <a:gd name="T42" fmla="*/ 0 w 1270"/>
                <a:gd name="T43" fmla="*/ 405 h 540"/>
                <a:gd name="T44" fmla="*/ 4 w 1270"/>
                <a:gd name="T45" fmla="*/ 414 h 540"/>
                <a:gd name="T46" fmla="*/ 15 w 1270"/>
                <a:gd name="T47" fmla="*/ 414 h 540"/>
                <a:gd name="T48" fmla="*/ 28 w 1270"/>
                <a:gd name="T49" fmla="*/ 391 h 540"/>
                <a:gd name="T50" fmla="*/ 53 w 1270"/>
                <a:gd name="T51" fmla="*/ 327 h 540"/>
                <a:gd name="T52" fmla="*/ 77 w 1270"/>
                <a:gd name="T53" fmla="*/ 238 h 540"/>
                <a:gd name="T54" fmla="*/ 99 w 1270"/>
                <a:gd name="T55" fmla="*/ 170 h 540"/>
                <a:gd name="T56" fmla="*/ 118 w 1270"/>
                <a:gd name="T57" fmla="*/ 130 h 540"/>
                <a:gd name="T58" fmla="*/ 158 w 1270"/>
                <a:gd name="T59" fmla="*/ 78 h 540"/>
                <a:gd name="T60" fmla="*/ 183 w 1270"/>
                <a:gd name="T61" fmla="*/ 56 h 540"/>
                <a:gd name="T62" fmla="*/ 227 w 1270"/>
                <a:gd name="T63" fmla="*/ 31 h 540"/>
                <a:gd name="T64" fmla="*/ 276 w 1270"/>
                <a:gd name="T65" fmla="*/ 19 h 540"/>
                <a:gd name="T66" fmla="*/ 308 w 1270"/>
                <a:gd name="T67" fmla="*/ 19 h 540"/>
                <a:gd name="T68" fmla="*/ 357 w 1270"/>
                <a:gd name="T69" fmla="*/ 27 h 540"/>
                <a:gd name="T70" fmla="*/ 404 w 1270"/>
                <a:gd name="T71" fmla="*/ 43 h 540"/>
                <a:gd name="T72" fmla="*/ 503 w 1270"/>
                <a:gd name="T73" fmla="*/ 98 h 540"/>
                <a:gd name="T74" fmla="*/ 590 w 1270"/>
                <a:gd name="T75" fmla="*/ 169 h 540"/>
                <a:gd name="T76" fmla="*/ 645 w 1270"/>
                <a:gd name="T77" fmla="*/ 220 h 540"/>
                <a:gd name="T78" fmla="*/ 717 w 1270"/>
                <a:gd name="T79" fmla="*/ 300 h 540"/>
                <a:gd name="T80" fmla="*/ 762 w 1270"/>
                <a:gd name="T81" fmla="*/ 343 h 540"/>
                <a:gd name="T82" fmla="*/ 847 w 1270"/>
                <a:gd name="T83" fmla="*/ 408 h 540"/>
                <a:gd name="T84" fmla="*/ 926 w 1270"/>
                <a:gd name="T85" fmla="*/ 447 h 540"/>
                <a:gd name="T86" fmla="*/ 1048 w 1270"/>
                <a:gd name="T87" fmla="*/ 488 h 540"/>
                <a:gd name="T88" fmla="*/ 1215 w 1270"/>
                <a:gd name="T89" fmla="*/ 528 h 540"/>
                <a:gd name="T90" fmla="*/ 1262 w 1270"/>
                <a:gd name="T91" fmla="*/ 540 h 540"/>
                <a:gd name="T92" fmla="*/ 1270 w 1270"/>
                <a:gd name="T93" fmla="*/ 534 h 540"/>
                <a:gd name="T94" fmla="*/ 1267 w 1270"/>
                <a:gd name="T95" fmla="*/ 525 h 5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1270" h="540">
                  <a:moveTo>
                    <a:pt x="1264" y="524"/>
                  </a:moveTo>
                  <a:lnTo>
                    <a:pt x="1264" y="524"/>
                  </a:lnTo>
                  <a:lnTo>
                    <a:pt x="1178" y="501"/>
                  </a:lnTo>
                  <a:lnTo>
                    <a:pt x="1093" y="481"/>
                  </a:lnTo>
                  <a:lnTo>
                    <a:pt x="1050" y="470"/>
                  </a:lnTo>
                  <a:lnTo>
                    <a:pt x="1007" y="457"/>
                  </a:lnTo>
                  <a:lnTo>
                    <a:pt x="966" y="444"/>
                  </a:lnTo>
                  <a:lnTo>
                    <a:pt x="924" y="427"/>
                  </a:lnTo>
                  <a:lnTo>
                    <a:pt x="924" y="427"/>
                  </a:lnTo>
                  <a:lnTo>
                    <a:pt x="886" y="408"/>
                  </a:lnTo>
                  <a:lnTo>
                    <a:pt x="849" y="388"/>
                  </a:lnTo>
                  <a:lnTo>
                    <a:pt x="830" y="376"/>
                  </a:lnTo>
                  <a:lnTo>
                    <a:pt x="812" y="362"/>
                  </a:lnTo>
                  <a:lnTo>
                    <a:pt x="796" y="351"/>
                  </a:lnTo>
                  <a:lnTo>
                    <a:pt x="780" y="336"/>
                  </a:lnTo>
                  <a:lnTo>
                    <a:pt x="780" y="336"/>
                  </a:lnTo>
                  <a:lnTo>
                    <a:pt x="750" y="309"/>
                  </a:lnTo>
                  <a:lnTo>
                    <a:pt x="725" y="280"/>
                  </a:lnTo>
                  <a:lnTo>
                    <a:pt x="698" y="251"/>
                  </a:lnTo>
                  <a:lnTo>
                    <a:pt x="672" y="222"/>
                  </a:lnTo>
                  <a:lnTo>
                    <a:pt x="672" y="222"/>
                  </a:lnTo>
                  <a:lnTo>
                    <a:pt x="645" y="195"/>
                  </a:lnTo>
                  <a:lnTo>
                    <a:pt x="619" y="169"/>
                  </a:lnTo>
                  <a:lnTo>
                    <a:pt x="589" y="144"/>
                  </a:lnTo>
                  <a:lnTo>
                    <a:pt x="561" y="118"/>
                  </a:lnTo>
                  <a:lnTo>
                    <a:pt x="530" y="95"/>
                  </a:lnTo>
                  <a:lnTo>
                    <a:pt x="499" y="74"/>
                  </a:lnTo>
                  <a:lnTo>
                    <a:pt x="466" y="53"/>
                  </a:lnTo>
                  <a:lnTo>
                    <a:pt x="432" y="36"/>
                  </a:lnTo>
                  <a:lnTo>
                    <a:pt x="432" y="36"/>
                  </a:lnTo>
                  <a:lnTo>
                    <a:pt x="401" y="22"/>
                  </a:lnTo>
                  <a:lnTo>
                    <a:pt x="369" y="10"/>
                  </a:lnTo>
                  <a:lnTo>
                    <a:pt x="351" y="7"/>
                  </a:lnTo>
                  <a:lnTo>
                    <a:pt x="335" y="3"/>
                  </a:lnTo>
                  <a:lnTo>
                    <a:pt x="317" y="2"/>
                  </a:lnTo>
                  <a:lnTo>
                    <a:pt x="300" y="0"/>
                  </a:lnTo>
                  <a:lnTo>
                    <a:pt x="300" y="0"/>
                  </a:lnTo>
                  <a:lnTo>
                    <a:pt x="283" y="2"/>
                  </a:lnTo>
                  <a:lnTo>
                    <a:pt x="266" y="3"/>
                  </a:lnTo>
                  <a:lnTo>
                    <a:pt x="249" y="6"/>
                  </a:lnTo>
                  <a:lnTo>
                    <a:pt x="233" y="10"/>
                  </a:lnTo>
                  <a:lnTo>
                    <a:pt x="218" y="16"/>
                  </a:lnTo>
                  <a:lnTo>
                    <a:pt x="204" y="24"/>
                  </a:lnTo>
                  <a:lnTo>
                    <a:pt x="189" y="31"/>
                  </a:lnTo>
                  <a:lnTo>
                    <a:pt x="174" y="41"/>
                  </a:lnTo>
                  <a:lnTo>
                    <a:pt x="174" y="41"/>
                  </a:lnTo>
                  <a:lnTo>
                    <a:pt x="158" y="55"/>
                  </a:lnTo>
                  <a:lnTo>
                    <a:pt x="142" y="70"/>
                  </a:lnTo>
                  <a:lnTo>
                    <a:pt x="128" y="86"/>
                  </a:lnTo>
                  <a:lnTo>
                    <a:pt x="115" y="104"/>
                  </a:lnTo>
                  <a:lnTo>
                    <a:pt x="103" y="121"/>
                  </a:lnTo>
                  <a:lnTo>
                    <a:pt x="93" y="141"/>
                  </a:lnTo>
                  <a:lnTo>
                    <a:pt x="83" y="161"/>
                  </a:lnTo>
                  <a:lnTo>
                    <a:pt x="75" y="180"/>
                  </a:lnTo>
                  <a:lnTo>
                    <a:pt x="75" y="180"/>
                  </a:lnTo>
                  <a:lnTo>
                    <a:pt x="68" y="203"/>
                  </a:lnTo>
                  <a:lnTo>
                    <a:pt x="62" y="226"/>
                  </a:lnTo>
                  <a:lnTo>
                    <a:pt x="50" y="271"/>
                  </a:lnTo>
                  <a:lnTo>
                    <a:pt x="37" y="317"/>
                  </a:lnTo>
                  <a:lnTo>
                    <a:pt x="31" y="339"/>
                  </a:lnTo>
                  <a:lnTo>
                    <a:pt x="22" y="361"/>
                  </a:lnTo>
                  <a:lnTo>
                    <a:pt x="22" y="361"/>
                  </a:lnTo>
                  <a:lnTo>
                    <a:pt x="13" y="382"/>
                  </a:lnTo>
                  <a:lnTo>
                    <a:pt x="1" y="402"/>
                  </a:lnTo>
                  <a:lnTo>
                    <a:pt x="1" y="402"/>
                  </a:lnTo>
                  <a:lnTo>
                    <a:pt x="0" y="405"/>
                  </a:lnTo>
                  <a:lnTo>
                    <a:pt x="1" y="408"/>
                  </a:lnTo>
                  <a:lnTo>
                    <a:pt x="3" y="411"/>
                  </a:lnTo>
                  <a:lnTo>
                    <a:pt x="4" y="414"/>
                  </a:lnTo>
                  <a:lnTo>
                    <a:pt x="7" y="414"/>
                  </a:lnTo>
                  <a:lnTo>
                    <a:pt x="12" y="416"/>
                  </a:lnTo>
                  <a:lnTo>
                    <a:pt x="15" y="414"/>
                  </a:lnTo>
                  <a:lnTo>
                    <a:pt x="18" y="411"/>
                  </a:lnTo>
                  <a:lnTo>
                    <a:pt x="18" y="411"/>
                  </a:lnTo>
                  <a:lnTo>
                    <a:pt x="28" y="391"/>
                  </a:lnTo>
                  <a:lnTo>
                    <a:pt x="38" y="370"/>
                  </a:lnTo>
                  <a:lnTo>
                    <a:pt x="46" y="349"/>
                  </a:lnTo>
                  <a:lnTo>
                    <a:pt x="53" y="327"/>
                  </a:lnTo>
                  <a:lnTo>
                    <a:pt x="65" y="283"/>
                  </a:lnTo>
                  <a:lnTo>
                    <a:pt x="77" y="238"/>
                  </a:lnTo>
                  <a:lnTo>
                    <a:pt x="77" y="238"/>
                  </a:lnTo>
                  <a:lnTo>
                    <a:pt x="83" y="215"/>
                  </a:lnTo>
                  <a:lnTo>
                    <a:pt x="90" y="192"/>
                  </a:lnTo>
                  <a:lnTo>
                    <a:pt x="99" y="170"/>
                  </a:lnTo>
                  <a:lnTo>
                    <a:pt x="108" y="148"/>
                  </a:lnTo>
                  <a:lnTo>
                    <a:pt x="108" y="148"/>
                  </a:lnTo>
                  <a:lnTo>
                    <a:pt x="118" y="130"/>
                  </a:lnTo>
                  <a:lnTo>
                    <a:pt x="130" y="112"/>
                  </a:lnTo>
                  <a:lnTo>
                    <a:pt x="143" y="95"/>
                  </a:lnTo>
                  <a:lnTo>
                    <a:pt x="158" y="78"/>
                  </a:lnTo>
                  <a:lnTo>
                    <a:pt x="158" y="78"/>
                  </a:lnTo>
                  <a:lnTo>
                    <a:pt x="171" y="67"/>
                  </a:lnTo>
                  <a:lnTo>
                    <a:pt x="183" y="56"/>
                  </a:lnTo>
                  <a:lnTo>
                    <a:pt x="198" y="47"/>
                  </a:lnTo>
                  <a:lnTo>
                    <a:pt x="212" y="39"/>
                  </a:lnTo>
                  <a:lnTo>
                    <a:pt x="227" y="31"/>
                  </a:lnTo>
                  <a:lnTo>
                    <a:pt x="242" y="25"/>
                  </a:lnTo>
                  <a:lnTo>
                    <a:pt x="258" y="22"/>
                  </a:lnTo>
                  <a:lnTo>
                    <a:pt x="276" y="19"/>
                  </a:lnTo>
                  <a:lnTo>
                    <a:pt x="276" y="19"/>
                  </a:lnTo>
                  <a:lnTo>
                    <a:pt x="292" y="18"/>
                  </a:lnTo>
                  <a:lnTo>
                    <a:pt x="308" y="19"/>
                  </a:lnTo>
                  <a:lnTo>
                    <a:pt x="325" y="21"/>
                  </a:lnTo>
                  <a:lnTo>
                    <a:pt x="341" y="22"/>
                  </a:lnTo>
                  <a:lnTo>
                    <a:pt x="357" y="27"/>
                  </a:lnTo>
                  <a:lnTo>
                    <a:pt x="373" y="31"/>
                  </a:lnTo>
                  <a:lnTo>
                    <a:pt x="404" y="43"/>
                  </a:lnTo>
                  <a:lnTo>
                    <a:pt x="404" y="43"/>
                  </a:lnTo>
                  <a:lnTo>
                    <a:pt x="438" y="59"/>
                  </a:lnTo>
                  <a:lnTo>
                    <a:pt x="471" y="77"/>
                  </a:lnTo>
                  <a:lnTo>
                    <a:pt x="503" y="98"/>
                  </a:lnTo>
                  <a:lnTo>
                    <a:pt x="533" y="120"/>
                  </a:lnTo>
                  <a:lnTo>
                    <a:pt x="562" y="144"/>
                  </a:lnTo>
                  <a:lnTo>
                    <a:pt x="590" y="169"/>
                  </a:lnTo>
                  <a:lnTo>
                    <a:pt x="619" y="194"/>
                  </a:lnTo>
                  <a:lnTo>
                    <a:pt x="645" y="220"/>
                  </a:lnTo>
                  <a:lnTo>
                    <a:pt x="645" y="220"/>
                  </a:lnTo>
                  <a:lnTo>
                    <a:pt x="692" y="269"/>
                  </a:lnTo>
                  <a:lnTo>
                    <a:pt x="692" y="269"/>
                  </a:lnTo>
                  <a:lnTo>
                    <a:pt x="717" y="300"/>
                  </a:lnTo>
                  <a:lnTo>
                    <a:pt x="746" y="328"/>
                  </a:lnTo>
                  <a:lnTo>
                    <a:pt x="746" y="328"/>
                  </a:lnTo>
                  <a:lnTo>
                    <a:pt x="762" y="343"/>
                  </a:lnTo>
                  <a:lnTo>
                    <a:pt x="778" y="358"/>
                  </a:lnTo>
                  <a:lnTo>
                    <a:pt x="812" y="385"/>
                  </a:lnTo>
                  <a:lnTo>
                    <a:pt x="847" y="408"/>
                  </a:lnTo>
                  <a:lnTo>
                    <a:pt x="886" y="429"/>
                  </a:lnTo>
                  <a:lnTo>
                    <a:pt x="886" y="429"/>
                  </a:lnTo>
                  <a:lnTo>
                    <a:pt x="926" y="447"/>
                  </a:lnTo>
                  <a:lnTo>
                    <a:pt x="966" y="461"/>
                  </a:lnTo>
                  <a:lnTo>
                    <a:pt x="1007" y="475"/>
                  </a:lnTo>
                  <a:lnTo>
                    <a:pt x="1048" y="488"/>
                  </a:lnTo>
                  <a:lnTo>
                    <a:pt x="1131" y="509"/>
                  </a:lnTo>
                  <a:lnTo>
                    <a:pt x="1215" y="528"/>
                  </a:lnTo>
                  <a:lnTo>
                    <a:pt x="1215" y="528"/>
                  </a:lnTo>
                  <a:lnTo>
                    <a:pt x="1259" y="540"/>
                  </a:lnTo>
                  <a:lnTo>
                    <a:pt x="1259" y="540"/>
                  </a:lnTo>
                  <a:lnTo>
                    <a:pt x="1262" y="540"/>
                  </a:lnTo>
                  <a:lnTo>
                    <a:pt x="1265" y="538"/>
                  </a:lnTo>
                  <a:lnTo>
                    <a:pt x="1268" y="537"/>
                  </a:lnTo>
                  <a:lnTo>
                    <a:pt x="1270" y="534"/>
                  </a:lnTo>
                  <a:lnTo>
                    <a:pt x="1270" y="531"/>
                  </a:lnTo>
                  <a:lnTo>
                    <a:pt x="1270" y="527"/>
                  </a:lnTo>
                  <a:lnTo>
                    <a:pt x="1267" y="525"/>
                  </a:lnTo>
                  <a:lnTo>
                    <a:pt x="1264" y="524"/>
                  </a:lnTo>
                  <a:lnTo>
                    <a:pt x="1264" y="52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92" name="Freeform 89">
              <a:extLst>
                <a:ext uri="{FF2B5EF4-FFF2-40B4-BE49-F238E27FC236}">
                  <a16:creationId xmlns:a16="http://schemas.microsoft.com/office/drawing/2014/main" id="{62BD4B46-6F13-5B24-27CB-4C39B6046E8E}"/>
                </a:ext>
              </a:extLst>
            </p:cNvPr>
            <p:cNvSpPr>
              <a:spLocks/>
            </p:cNvSpPr>
            <p:nvPr/>
          </p:nvSpPr>
          <p:spPr bwMode="auto">
            <a:xfrm>
              <a:off x="2061" y="3712"/>
              <a:ext cx="69" cy="75"/>
            </a:xfrm>
            <a:custGeom>
              <a:avLst/>
              <a:gdLst>
                <a:gd name="T0" fmla="*/ 192 w 205"/>
                <a:gd name="T1" fmla="*/ 0 h 225"/>
                <a:gd name="T2" fmla="*/ 192 w 205"/>
                <a:gd name="T3" fmla="*/ 0 h 225"/>
                <a:gd name="T4" fmla="*/ 159 w 205"/>
                <a:gd name="T5" fmla="*/ 18 h 225"/>
                <a:gd name="T6" fmla="*/ 128 w 205"/>
                <a:gd name="T7" fmla="*/ 37 h 225"/>
                <a:gd name="T8" fmla="*/ 97 w 205"/>
                <a:gd name="T9" fmla="*/ 58 h 225"/>
                <a:gd name="T10" fmla="*/ 84 w 205"/>
                <a:gd name="T11" fmla="*/ 68 h 225"/>
                <a:gd name="T12" fmla="*/ 69 w 205"/>
                <a:gd name="T13" fmla="*/ 80 h 225"/>
                <a:gd name="T14" fmla="*/ 69 w 205"/>
                <a:gd name="T15" fmla="*/ 80 h 225"/>
                <a:gd name="T16" fmla="*/ 56 w 205"/>
                <a:gd name="T17" fmla="*/ 93 h 225"/>
                <a:gd name="T18" fmla="*/ 46 w 205"/>
                <a:gd name="T19" fmla="*/ 108 h 225"/>
                <a:gd name="T20" fmla="*/ 35 w 205"/>
                <a:gd name="T21" fmla="*/ 123 h 225"/>
                <a:gd name="T22" fmla="*/ 28 w 205"/>
                <a:gd name="T23" fmla="*/ 140 h 225"/>
                <a:gd name="T24" fmla="*/ 28 w 205"/>
                <a:gd name="T25" fmla="*/ 140 h 225"/>
                <a:gd name="T26" fmla="*/ 22 w 205"/>
                <a:gd name="T27" fmla="*/ 158 h 225"/>
                <a:gd name="T28" fmla="*/ 16 w 205"/>
                <a:gd name="T29" fmla="*/ 176 h 225"/>
                <a:gd name="T30" fmla="*/ 9 w 205"/>
                <a:gd name="T31" fmla="*/ 195 h 225"/>
                <a:gd name="T32" fmla="*/ 1 w 205"/>
                <a:gd name="T33" fmla="*/ 211 h 225"/>
                <a:gd name="T34" fmla="*/ 1 w 205"/>
                <a:gd name="T35" fmla="*/ 211 h 225"/>
                <a:gd name="T36" fmla="*/ 0 w 205"/>
                <a:gd name="T37" fmla="*/ 216 h 225"/>
                <a:gd name="T38" fmla="*/ 0 w 205"/>
                <a:gd name="T39" fmla="*/ 219 h 225"/>
                <a:gd name="T40" fmla="*/ 3 w 205"/>
                <a:gd name="T41" fmla="*/ 222 h 225"/>
                <a:gd name="T42" fmla="*/ 4 w 205"/>
                <a:gd name="T43" fmla="*/ 225 h 225"/>
                <a:gd name="T44" fmla="*/ 7 w 205"/>
                <a:gd name="T45" fmla="*/ 225 h 225"/>
                <a:gd name="T46" fmla="*/ 12 w 205"/>
                <a:gd name="T47" fmla="*/ 225 h 225"/>
                <a:gd name="T48" fmla="*/ 15 w 205"/>
                <a:gd name="T49" fmla="*/ 225 h 225"/>
                <a:gd name="T50" fmla="*/ 16 w 205"/>
                <a:gd name="T51" fmla="*/ 222 h 225"/>
                <a:gd name="T52" fmla="*/ 16 w 205"/>
                <a:gd name="T53" fmla="*/ 222 h 225"/>
                <a:gd name="T54" fmla="*/ 25 w 205"/>
                <a:gd name="T55" fmla="*/ 204 h 225"/>
                <a:gd name="T56" fmla="*/ 31 w 205"/>
                <a:gd name="T57" fmla="*/ 188 h 225"/>
                <a:gd name="T58" fmla="*/ 43 w 205"/>
                <a:gd name="T59" fmla="*/ 152 h 225"/>
                <a:gd name="T60" fmla="*/ 43 w 205"/>
                <a:gd name="T61" fmla="*/ 152 h 225"/>
                <a:gd name="T62" fmla="*/ 50 w 205"/>
                <a:gd name="T63" fmla="*/ 136 h 225"/>
                <a:gd name="T64" fmla="*/ 59 w 205"/>
                <a:gd name="T65" fmla="*/ 120 h 225"/>
                <a:gd name="T66" fmla="*/ 69 w 205"/>
                <a:gd name="T67" fmla="*/ 106 h 225"/>
                <a:gd name="T68" fmla="*/ 83 w 205"/>
                <a:gd name="T69" fmla="*/ 93 h 225"/>
                <a:gd name="T70" fmla="*/ 83 w 205"/>
                <a:gd name="T71" fmla="*/ 93 h 225"/>
                <a:gd name="T72" fmla="*/ 96 w 205"/>
                <a:gd name="T73" fmla="*/ 81 h 225"/>
                <a:gd name="T74" fmla="*/ 109 w 205"/>
                <a:gd name="T75" fmla="*/ 71 h 225"/>
                <a:gd name="T76" fmla="*/ 139 w 205"/>
                <a:gd name="T77" fmla="*/ 50 h 225"/>
                <a:gd name="T78" fmla="*/ 170 w 205"/>
                <a:gd name="T79" fmla="*/ 33 h 225"/>
                <a:gd name="T80" fmla="*/ 201 w 205"/>
                <a:gd name="T81" fmla="*/ 16 h 225"/>
                <a:gd name="T82" fmla="*/ 201 w 205"/>
                <a:gd name="T83" fmla="*/ 16 h 225"/>
                <a:gd name="T84" fmla="*/ 204 w 205"/>
                <a:gd name="T85" fmla="*/ 13 h 225"/>
                <a:gd name="T86" fmla="*/ 205 w 205"/>
                <a:gd name="T87" fmla="*/ 10 h 225"/>
                <a:gd name="T88" fmla="*/ 205 w 205"/>
                <a:gd name="T89" fmla="*/ 7 h 225"/>
                <a:gd name="T90" fmla="*/ 204 w 205"/>
                <a:gd name="T91" fmla="*/ 4 h 225"/>
                <a:gd name="T92" fmla="*/ 202 w 205"/>
                <a:gd name="T93" fmla="*/ 1 h 225"/>
                <a:gd name="T94" fmla="*/ 199 w 205"/>
                <a:gd name="T95" fmla="*/ 0 h 225"/>
                <a:gd name="T96" fmla="*/ 195 w 205"/>
                <a:gd name="T97" fmla="*/ 0 h 225"/>
                <a:gd name="T98" fmla="*/ 192 w 205"/>
                <a:gd name="T99" fmla="*/ 0 h 225"/>
                <a:gd name="T100" fmla="*/ 192 w 205"/>
                <a:gd name="T101" fmla="*/ 0 h 2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05" h="225">
                  <a:moveTo>
                    <a:pt x="192" y="0"/>
                  </a:moveTo>
                  <a:lnTo>
                    <a:pt x="192" y="0"/>
                  </a:lnTo>
                  <a:lnTo>
                    <a:pt x="159" y="18"/>
                  </a:lnTo>
                  <a:lnTo>
                    <a:pt x="128" y="37"/>
                  </a:lnTo>
                  <a:lnTo>
                    <a:pt x="97" y="58"/>
                  </a:lnTo>
                  <a:lnTo>
                    <a:pt x="84" y="68"/>
                  </a:lnTo>
                  <a:lnTo>
                    <a:pt x="69" y="80"/>
                  </a:lnTo>
                  <a:lnTo>
                    <a:pt x="69" y="80"/>
                  </a:lnTo>
                  <a:lnTo>
                    <a:pt x="56" y="93"/>
                  </a:lnTo>
                  <a:lnTo>
                    <a:pt x="46" y="108"/>
                  </a:lnTo>
                  <a:lnTo>
                    <a:pt x="35" y="123"/>
                  </a:lnTo>
                  <a:lnTo>
                    <a:pt x="28" y="140"/>
                  </a:lnTo>
                  <a:lnTo>
                    <a:pt x="28" y="140"/>
                  </a:lnTo>
                  <a:lnTo>
                    <a:pt x="22" y="158"/>
                  </a:lnTo>
                  <a:lnTo>
                    <a:pt x="16" y="176"/>
                  </a:lnTo>
                  <a:lnTo>
                    <a:pt x="9" y="195"/>
                  </a:lnTo>
                  <a:lnTo>
                    <a:pt x="1" y="211"/>
                  </a:lnTo>
                  <a:lnTo>
                    <a:pt x="1" y="211"/>
                  </a:lnTo>
                  <a:lnTo>
                    <a:pt x="0" y="216"/>
                  </a:lnTo>
                  <a:lnTo>
                    <a:pt x="0" y="219"/>
                  </a:lnTo>
                  <a:lnTo>
                    <a:pt x="3" y="222"/>
                  </a:lnTo>
                  <a:lnTo>
                    <a:pt x="4" y="225"/>
                  </a:lnTo>
                  <a:lnTo>
                    <a:pt x="7" y="225"/>
                  </a:lnTo>
                  <a:lnTo>
                    <a:pt x="12" y="225"/>
                  </a:lnTo>
                  <a:lnTo>
                    <a:pt x="15" y="225"/>
                  </a:lnTo>
                  <a:lnTo>
                    <a:pt x="16" y="222"/>
                  </a:lnTo>
                  <a:lnTo>
                    <a:pt x="16" y="222"/>
                  </a:lnTo>
                  <a:lnTo>
                    <a:pt x="25" y="204"/>
                  </a:lnTo>
                  <a:lnTo>
                    <a:pt x="31" y="188"/>
                  </a:lnTo>
                  <a:lnTo>
                    <a:pt x="43" y="152"/>
                  </a:lnTo>
                  <a:lnTo>
                    <a:pt x="43" y="152"/>
                  </a:lnTo>
                  <a:lnTo>
                    <a:pt x="50" y="136"/>
                  </a:lnTo>
                  <a:lnTo>
                    <a:pt x="59" y="120"/>
                  </a:lnTo>
                  <a:lnTo>
                    <a:pt x="69" y="106"/>
                  </a:lnTo>
                  <a:lnTo>
                    <a:pt x="83" y="93"/>
                  </a:lnTo>
                  <a:lnTo>
                    <a:pt x="83" y="93"/>
                  </a:lnTo>
                  <a:lnTo>
                    <a:pt x="96" y="81"/>
                  </a:lnTo>
                  <a:lnTo>
                    <a:pt x="109" y="71"/>
                  </a:lnTo>
                  <a:lnTo>
                    <a:pt x="139" y="50"/>
                  </a:lnTo>
                  <a:lnTo>
                    <a:pt x="170" y="33"/>
                  </a:lnTo>
                  <a:lnTo>
                    <a:pt x="201" y="16"/>
                  </a:lnTo>
                  <a:lnTo>
                    <a:pt x="201" y="16"/>
                  </a:lnTo>
                  <a:lnTo>
                    <a:pt x="204" y="13"/>
                  </a:lnTo>
                  <a:lnTo>
                    <a:pt x="205" y="10"/>
                  </a:lnTo>
                  <a:lnTo>
                    <a:pt x="205" y="7"/>
                  </a:lnTo>
                  <a:lnTo>
                    <a:pt x="204" y="4"/>
                  </a:lnTo>
                  <a:lnTo>
                    <a:pt x="202" y="1"/>
                  </a:lnTo>
                  <a:lnTo>
                    <a:pt x="199" y="0"/>
                  </a:lnTo>
                  <a:lnTo>
                    <a:pt x="195" y="0"/>
                  </a:lnTo>
                  <a:lnTo>
                    <a:pt x="192" y="0"/>
                  </a:lnTo>
                  <a:lnTo>
                    <a:pt x="192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93" name="Freeform 90">
              <a:extLst>
                <a:ext uri="{FF2B5EF4-FFF2-40B4-BE49-F238E27FC236}">
                  <a16:creationId xmlns:a16="http://schemas.microsoft.com/office/drawing/2014/main" id="{7EC7FBFF-AB58-2FF4-B62D-959261B933C8}"/>
                </a:ext>
              </a:extLst>
            </p:cNvPr>
            <p:cNvSpPr>
              <a:spLocks/>
            </p:cNvSpPr>
            <p:nvPr/>
          </p:nvSpPr>
          <p:spPr bwMode="auto">
            <a:xfrm>
              <a:off x="1795" y="3966"/>
              <a:ext cx="150" cy="193"/>
            </a:xfrm>
            <a:custGeom>
              <a:avLst/>
              <a:gdLst>
                <a:gd name="T0" fmla="*/ 64 w 449"/>
                <a:gd name="T1" fmla="*/ 8 h 580"/>
                <a:gd name="T2" fmla="*/ 53 w 449"/>
                <a:gd name="T3" fmla="*/ 62 h 580"/>
                <a:gd name="T4" fmla="*/ 28 w 449"/>
                <a:gd name="T5" fmla="*/ 170 h 580"/>
                <a:gd name="T6" fmla="*/ 16 w 449"/>
                <a:gd name="T7" fmla="*/ 225 h 580"/>
                <a:gd name="T8" fmla="*/ 3 w 449"/>
                <a:gd name="T9" fmla="*/ 312 h 580"/>
                <a:gd name="T10" fmla="*/ 0 w 449"/>
                <a:gd name="T11" fmla="*/ 371 h 580"/>
                <a:gd name="T12" fmla="*/ 6 w 449"/>
                <a:gd name="T13" fmla="*/ 430 h 580"/>
                <a:gd name="T14" fmla="*/ 13 w 449"/>
                <a:gd name="T15" fmla="*/ 459 h 580"/>
                <a:gd name="T16" fmla="*/ 34 w 449"/>
                <a:gd name="T17" fmla="*/ 504 h 580"/>
                <a:gd name="T18" fmla="*/ 56 w 449"/>
                <a:gd name="T19" fmla="*/ 534 h 580"/>
                <a:gd name="T20" fmla="*/ 75 w 449"/>
                <a:gd name="T21" fmla="*/ 550 h 580"/>
                <a:gd name="T22" fmla="*/ 95 w 449"/>
                <a:gd name="T23" fmla="*/ 565 h 580"/>
                <a:gd name="T24" fmla="*/ 118 w 449"/>
                <a:gd name="T25" fmla="*/ 574 h 580"/>
                <a:gd name="T26" fmla="*/ 142 w 449"/>
                <a:gd name="T27" fmla="*/ 580 h 580"/>
                <a:gd name="T28" fmla="*/ 155 w 449"/>
                <a:gd name="T29" fmla="*/ 580 h 580"/>
                <a:gd name="T30" fmla="*/ 179 w 449"/>
                <a:gd name="T31" fmla="*/ 578 h 580"/>
                <a:gd name="T32" fmla="*/ 202 w 449"/>
                <a:gd name="T33" fmla="*/ 572 h 580"/>
                <a:gd name="T34" fmla="*/ 247 w 449"/>
                <a:gd name="T35" fmla="*/ 550 h 580"/>
                <a:gd name="T36" fmla="*/ 287 w 449"/>
                <a:gd name="T37" fmla="*/ 522 h 580"/>
                <a:gd name="T38" fmla="*/ 322 w 449"/>
                <a:gd name="T39" fmla="*/ 488 h 580"/>
                <a:gd name="T40" fmla="*/ 340 w 449"/>
                <a:gd name="T41" fmla="*/ 470 h 580"/>
                <a:gd name="T42" fmla="*/ 372 w 449"/>
                <a:gd name="T43" fmla="*/ 432 h 580"/>
                <a:gd name="T44" fmla="*/ 402 w 449"/>
                <a:gd name="T45" fmla="*/ 391 h 580"/>
                <a:gd name="T46" fmla="*/ 428 w 449"/>
                <a:gd name="T47" fmla="*/ 348 h 580"/>
                <a:gd name="T48" fmla="*/ 440 w 449"/>
                <a:gd name="T49" fmla="*/ 325 h 580"/>
                <a:gd name="T50" fmla="*/ 448 w 449"/>
                <a:gd name="T51" fmla="*/ 309 h 580"/>
                <a:gd name="T52" fmla="*/ 448 w 449"/>
                <a:gd name="T53" fmla="*/ 302 h 580"/>
                <a:gd name="T54" fmla="*/ 445 w 449"/>
                <a:gd name="T55" fmla="*/ 297 h 580"/>
                <a:gd name="T56" fmla="*/ 437 w 449"/>
                <a:gd name="T57" fmla="*/ 296 h 580"/>
                <a:gd name="T58" fmla="*/ 433 w 449"/>
                <a:gd name="T59" fmla="*/ 300 h 580"/>
                <a:gd name="T60" fmla="*/ 422 w 449"/>
                <a:gd name="T61" fmla="*/ 321 h 580"/>
                <a:gd name="T62" fmla="*/ 400 w 449"/>
                <a:gd name="T63" fmla="*/ 361 h 580"/>
                <a:gd name="T64" fmla="*/ 360 w 449"/>
                <a:gd name="T65" fmla="*/ 419 h 580"/>
                <a:gd name="T66" fmla="*/ 331 w 449"/>
                <a:gd name="T67" fmla="*/ 454 h 580"/>
                <a:gd name="T68" fmla="*/ 298 w 449"/>
                <a:gd name="T69" fmla="*/ 488 h 580"/>
                <a:gd name="T70" fmla="*/ 261 w 449"/>
                <a:gd name="T71" fmla="*/ 521 h 580"/>
                <a:gd name="T72" fmla="*/ 220 w 449"/>
                <a:gd name="T73" fmla="*/ 546 h 580"/>
                <a:gd name="T74" fmla="*/ 176 w 449"/>
                <a:gd name="T75" fmla="*/ 561 h 580"/>
                <a:gd name="T76" fmla="*/ 164 w 449"/>
                <a:gd name="T77" fmla="*/ 562 h 580"/>
                <a:gd name="T78" fmla="*/ 142 w 449"/>
                <a:gd name="T79" fmla="*/ 561 h 580"/>
                <a:gd name="T80" fmla="*/ 120 w 449"/>
                <a:gd name="T81" fmla="*/ 556 h 580"/>
                <a:gd name="T82" fmla="*/ 100 w 449"/>
                <a:gd name="T83" fmla="*/ 546 h 580"/>
                <a:gd name="T84" fmla="*/ 74 w 449"/>
                <a:gd name="T85" fmla="*/ 527 h 580"/>
                <a:gd name="T86" fmla="*/ 46 w 449"/>
                <a:gd name="T87" fmla="*/ 490 h 580"/>
                <a:gd name="T88" fmla="*/ 37 w 449"/>
                <a:gd name="T89" fmla="*/ 470 h 580"/>
                <a:gd name="T90" fmla="*/ 22 w 449"/>
                <a:gd name="T91" fmla="*/ 417 h 580"/>
                <a:gd name="T92" fmla="*/ 18 w 449"/>
                <a:gd name="T93" fmla="*/ 361 h 580"/>
                <a:gd name="T94" fmla="*/ 21 w 449"/>
                <a:gd name="T95" fmla="*/ 305 h 580"/>
                <a:gd name="T96" fmla="*/ 30 w 449"/>
                <a:gd name="T97" fmla="*/ 250 h 580"/>
                <a:gd name="T98" fmla="*/ 40 w 449"/>
                <a:gd name="T99" fmla="*/ 195 h 580"/>
                <a:gd name="T100" fmla="*/ 67 w 449"/>
                <a:gd name="T101" fmla="*/ 87 h 580"/>
                <a:gd name="T102" fmla="*/ 77 w 449"/>
                <a:gd name="T103" fmla="*/ 33 h 580"/>
                <a:gd name="T104" fmla="*/ 81 w 449"/>
                <a:gd name="T105" fmla="*/ 12 h 580"/>
                <a:gd name="T106" fmla="*/ 80 w 449"/>
                <a:gd name="T107" fmla="*/ 5 h 580"/>
                <a:gd name="T108" fmla="*/ 74 w 449"/>
                <a:gd name="T109" fmla="*/ 2 h 580"/>
                <a:gd name="T110" fmla="*/ 68 w 449"/>
                <a:gd name="T111" fmla="*/ 2 h 580"/>
                <a:gd name="T112" fmla="*/ 64 w 449"/>
                <a:gd name="T113" fmla="*/ 8 h 5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449" h="580">
                  <a:moveTo>
                    <a:pt x="64" y="8"/>
                  </a:moveTo>
                  <a:lnTo>
                    <a:pt x="64" y="8"/>
                  </a:lnTo>
                  <a:lnTo>
                    <a:pt x="59" y="34"/>
                  </a:lnTo>
                  <a:lnTo>
                    <a:pt x="53" y="62"/>
                  </a:lnTo>
                  <a:lnTo>
                    <a:pt x="41" y="115"/>
                  </a:lnTo>
                  <a:lnTo>
                    <a:pt x="28" y="170"/>
                  </a:lnTo>
                  <a:lnTo>
                    <a:pt x="16" y="225"/>
                  </a:lnTo>
                  <a:lnTo>
                    <a:pt x="16" y="225"/>
                  </a:lnTo>
                  <a:lnTo>
                    <a:pt x="6" y="283"/>
                  </a:lnTo>
                  <a:lnTo>
                    <a:pt x="3" y="312"/>
                  </a:lnTo>
                  <a:lnTo>
                    <a:pt x="0" y="342"/>
                  </a:lnTo>
                  <a:lnTo>
                    <a:pt x="0" y="371"/>
                  </a:lnTo>
                  <a:lnTo>
                    <a:pt x="2" y="401"/>
                  </a:lnTo>
                  <a:lnTo>
                    <a:pt x="6" y="430"/>
                  </a:lnTo>
                  <a:lnTo>
                    <a:pt x="13" y="459"/>
                  </a:lnTo>
                  <a:lnTo>
                    <a:pt x="13" y="459"/>
                  </a:lnTo>
                  <a:lnTo>
                    <a:pt x="22" y="482"/>
                  </a:lnTo>
                  <a:lnTo>
                    <a:pt x="34" y="504"/>
                  </a:lnTo>
                  <a:lnTo>
                    <a:pt x="49" y="524"/>
                  </a:lnTo>
                  <a:lnTo>
                    <a:pt x="56" y="534"/>
                  </a:lnTo>
                  <a:lnTo>
                    <a:pt x="65" y="543"/>
                  </a:lnTo>
                  <a:lnTo>
                    <a:pt x="75" y="550"/>
                  </a:lnTo>
                  <a:lnTo>
                    <a:pt x="84" y="558"/>
                  </a:lnTo>
                  <a:lnTo>
                    <a:pt x="95" y="565"/>
                  </a:lnTo>
                  <a:lnTo>
                    <a:pt x="106" y="570"/>
                  </a:lnTo>
                  <a:lnTo>
                    <a:pt x="118" y="574"/>
                  </a:lnTo>
                  <a:lnTo>
                    <a:pt x="130" y="577"/>
                  </a:lnTo>
                  <a:lnTo>
                    <a:pt x="142" y="580"/>
                  </a:lnTo>
                  <a:lnTo>
                    <a:pt x="155" y="580"/>
                  </a:lnTo>
                  <a:lnTo>
                    <a:pt x="155" y="580"/>
                  </a:lnTo>
                  <a:lnTo>
                    <a:pt x="167" y="580"/>
                  </a:lnTo>
                  <a:lnTo>
                    <a:pt x="179" y="578"/>
                  </a:lnTo>
                  <a:lnTo>
                    <a:pt x="191" y="575"/>
                  </a:lnTo>
                  <a:lnTo>
                    <a:pt x="202" y="572"/>
                  </a:lnTo>
                  <a:lnTo>
                    <a:pt x="225" y="562"/>
                  </a:lnTo>
                  <a:lnTo>
                    <a:pt x="247" y="550"/>
                  </a:lnTo>
                  <a:lnTo>
                    <a:pt x="267" y="537"/>
                  </a:lnTo>
                  <a:lnTo>
                    <a:pt x="287" y="522"/>
                  </a:lnTo>
                  <a:lnTo>
                    <a:pt x="306" y="506"/>
                  </a:lnTo>
                  <a:lnTo>
                    <a:pt x="322" y="488"/>
                  </a:lnTo>
                  <a:lnTo>
                    <a:pt x="322" y="488"/>
                  </a:lnTo>
                  <a:lnTo>
                    <a:pt x="340" y="470"/>
                  </a:lnTo>
                  <a:lnTo>
                    <a:pt x="356" y="451"/>
                  </a:lnTo>
                  <a:lnTo>
                    <a:pt x="372" y="432"/>
                  </a:lnTo>
                  <a:lnTo>
                    <a:pt x="387" y="411"/>
                  </a:lnTo>
                  <a:lnTo>
                    <a:pt x="402" y="391"/>
                  </a:lnTo>
                  <a:lnTo>
                    <a:pt x="415" y="370"/>
                  </a:lnTo>
                  <a:lnTo>
                    <a:pt x="428" y="348"/>
                  </a:lnTo>
                  <a:lnTo>
                    <a:pt x="440" y="325"/>
                  </a:lnTo>
                  <a:lnTo>
                    <a:pt x="440" y="325"/>
                  </a:lnTo>
                  <a:lnTo>
                    <a:pt x="448" y="309"/>
                  </a:lnTo>
                  <a:lnTo>
                    <a:pt x="448" y="309"/>
                  </a:lnTo>
                  <a:lnTo>
                    <a:pt x="449" y="305"/>
                  </a:lnTo>
                  <a:lnTo>
                    <a:pt x="448" y="302"/>
                  </a:lnTo>
                  <a:lnTo>
                    <a:pt x="446" y="299"/>
                  </a:lnTo>
                  <a:lnTo>
                    <a:pt x="445" y="297"/>
                  </a:lnTo>
                  <a:lnTo>
                    <a:pt x="440" y="296"/>
                  </a:lnTo>
                  <a:lnTo>
                    <a:pt x="437" y="296"/>
                  </a:lnTo>
                  <a:lnTo>
                    <a:pt x="434" y="297"/>
                  </a:lnTo>
                  <a:lnTo>
                    <a:pt x="433" y="300"/>
                  </a:lnTo>
                  <a:lnTo>
                    <a:pt x="433" y="300"/>
                  </a:lnTo>
                  <a:lnTo>
                    <a:pt x="422" y="321"/>
                  </a:lnTo>
                  <a:lnTo>
                    <a:pt x="412" y="342"/>
                  </a:lnTo>
                  <a:lnTo>
                    <a:pt x="400" y="361"/>
                  </a:lnTo>
                  <a:lnTo>
                    <a:pt x="387" y="380"/>
                  </a:lnTo>
                  <a:lnTo>
                    <a:pt x="360" y="419"/>
                  </a:lnTo>
                  <a:lnTo>
                    <a:pt x="331" y="454"/>
                  </a:lnTo>
                  <a:lnTo>
                    <a:pt x="331" y="454"/>
                  </a:lnTo>
                  <a:lnTo>
                    <a:pt x="315" y="472"/>
                  </a:lnTo>
                  <a:lnTo>
                    <a:pt x="298" y="488"/>
                  </a:lnTo>
                  <a:lnTo>
                    <a:pt x="281" y="504"/>
                  </a:lnTo>
                  <a:lnTo>
                    <a:pt x="261" y="521"/>
                  </a:lnTo>
                  <a:lnTo>
                    <a:pt x="241" y="534"/>
                  </a:lnTo>
                  <a:lnTo>
                    <a:pt x="220" y="546"/>
                  </a:lnTo>
                  <a:lnTo>
                    <a:pt x="198" y="555"/>
                  </a:lnTo>
                  <a:lnTo>
                    <a:pt x="176" y="561"/>
                  </a:lnTo>
                  <a:lnTo>
                    <a:pt x="176" y="561"/>
                  </a:lnTo>
                  <a:lnTo>
                    <a:pt x="164" y="562"/>
                  </a:lnTo>
                  <a:lnTo>
                    <a:pt x="152" y="562"/>
                  </a:lnTo>
                  <a:lnTo>
                    <a:pt x="142" y="561"/>
                  </a:lnTo>
                  <a:lnTo>
                    <a:pt x="130" y="559"/>
                  </a:lnTo>
                  <a:lnTo>
                    <a:pt x="120" y="556"/>
                  </a:lnTo>
                  <a:lnTo>
                    <a:pt x="109" y="552"/>
                  </a:lnTo>
                  <a:lnTo>
                    <a:pt x="100" y="546"/>
                  </a:lnTo>
                  <a:lnTo>
                    <a:pt x="90" y="540"/>
                  </a:lnTo>
                  <a:lnTo>
                    <a:pt x="74" y="527"/>
                  </a:lnTo>
                  <a:lnTo>
                    <a:pt x="59" y="509"/>
                  </a:lnTo>
                  <a:lnTo>
                    <a:pt x="46" y="490"/>
                  </a:lnTo>
                  <a:lnTo>
                    <a:pt x="37" y="470"/>
                  </a:lnTo>
                  <a:lnTo>
                    <a:pt x="37" y="470"/>
                  </a:lnTo>
                  <a:lnTo>
                    <a:pt x="28" y="444"/>
                  </a:lnTo>
                  <a:lnTo>
                    <a:pt x="22" y="417"/>
                  </a:lnTo>
                  <a:lnTo>
                    <a:pt x="18" y="389"/>
                  </a:lnTo>
                  <a:lnTo>
                    <a:pt x="18" y="361"/>
                  </a:lnTo>
                  <a:lnTo>
                    <a:pt x="19" y="333"/>
                  </a:lnTo>
                  <a:lnTo>
                    <a:pt x="21" y="305"/>
                  </a:lnTo>
                  <a:lnTo>
                    <a:pt x="25" y="278"/>
                  </a:lnTo>
                  <a:lnTo>
                    <a:pt x="30" y="250"/>
                  </a:lnTo>
                  <a:lnTo>
                    <a:pt x="30" y="250"/>
                  </a:lnTo>
                  <a:lnTo>
                    <a:pt x="40" y="195"/>
                  </a:lnTo>
                  <a:lnTo>
                    <a:pt x="53" y="142"/>
                  </a:lnTo>
                  <a:lnTo>
                    <a:pt x="67" y="87"/>
                  </a:lnTo>
                  <a:lnTo>
                    <a:pt x="77" y="33"/>
                  </a:lnTo>
                  <a:lnTo>
                    <a:pt x="77" y="33"/>
                  </a:lnTo>
                  <a:lnTo>
                    <a:pt x="81" y="12"/>
                  </a:lnTo>
                  <a:lnTo>
                    <a:pt x="81" y="12"/>
                  </a:lnTo>
                  <a:lnTo>
                    <a:pt x="81" y="8"/>
                  </a:lnTo>
                  <a:lnTo>
                    <a:pt x="80" y="5"/>
                  </a:lnTo>
                  <a:lnTo>
                    <a:pt x="77" y="3"/>
                  </a:lnTo>
                  <a:lnTo>
                    <a:pt x="74" y="2"/>
                  </a:lnTo>
                  <a:lnTo>
                    <a:pt x="71" y="0"/>
                  </a:lnTo>
                  <a:lnTo>
                    <a:pt x="68" y="2"/>
                  </a:lnTo>
                  <a:lnTo>
                    <a:pt x="65" y="3"/>
                  </a:lnTo>
                  <a:lnTo>
                    <a:pt x="64" y="8"/>
                  </a:lnTo>
                  <a:lnTo>
                    <a:pt x="64" y="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94" name="Freeform 91">
              <a:extLst>
                <a:ext uri="{FF2B5EF4-FFF2-40B4-BE49-F238E27FC236}">
                  <a16:creationId xmlns:a16="http://schemas.microsoft.com/office/drawing/2014/main" id="{23C7D286-F1CE-1184-B380-6C9EE423111C}"/>
                </a:ext>
              </a:extLst>
            </p:cNvPr>
            <p:cNvSpPr>
              <a:spLocks/>
            </p:cNvSpPr>
            <p:nvPr/>
          </p:nvSpPr>
          <p:spPr bwMode="auto">
            <a:xfrm>
              <a:off x="1446" y="3651"/>
              <a:ext cx="244" cy="184"/>
            </a:xfrm>
            <a:custGeom>
              <a:avLst/>
              <a:gdLst>
                <a:gd name="T0" fmla="*/ 701 w 734"/>
                <a:gd name="T1" fmla="*/ 90 h 553"/>
                <a:gd name="T2" fmla="*/ 632 w 734"/>
                <a:gd name="T3" fmla="*/ 83 h 553"/>
                <a:gd name="T4" fmla="*/ 540 w 734"/>
                <a:gd name="T5" fmla="*/ 59 h 553"/>
                <a:gd name="T6" fmla="*/ 453 w 734"/>
                <a:gd name="T7" fmla="*/ 28 h 553"/>
                <a:gd name="T8" fmla="*/ 369 w 734"/>
                <a:gd name="T9" fmla="*/ 3 h 553"/>
                <a:gd name="T10" fmla="*/ 329 w 734"/>
                <a:gd name="T11" fmla="*/ 0 h 553"/>
                <a:gd name="T12" fmla="*/ 270 w 734"/>
                <a:gd name="T13" fmla="*/ 6 h 553"/>
                <a:gd name="T14" fmla="*/ 214 w 734"/>
                <a:gd name="T15" fmla="*/ 24 h 553"/>
                <a:gd name="T16" fmla="*/ 161 w 734"/>
                <a:gd name="T17" fmla="*/ 50 h 553"/>
                <a:gd name="T18" fmla="*/ 112 w 734"/>
                <a:gd name="T19" fmla="*/ 86 h 553"/>
                <a:gd name="T20" fmla="*/ 84 w 734"/>
                <a:gd name="T21" fmla="*/ 112 h 553"/>
                <a:gd name="T22" fmla="*/ 45 w 734"/>
                <a:gd name="T23" fmla="*/ 158 h 553"/>
                <a:gd name="T24" fmla="*/ 16 w 734"/>
                <a:gd name="T25" fmla="*/ 212 h 553"/>
                <a:gd name="T26" fmla="*/ 4 w 734"/>
                <a:gd name="T27" fmla="*/ 249 h 553"/>
                <a:gd name="T28" fmla="*/ 0 w 734"/>
                <a:gd name="T29" fmla="*/ 303 h 553"/>
                <a:gd name="T30" fmla="*/ 8 w 734"/>
                <a:gd name="T31" fmla="*/ 358 h 553"/>
                <a:gd name="T32" fmla="*/ 26 w 734"/>
                <a:gd name="T33" fmla="*/ 429 h 553"/>
                <a:gd name="T34" fmla="*/ 42 w 734"/>
                <a:gd name="T35" fmla="*/ 476 h 553"/>
                <a:gd name="T36" fmla="*/ 62 w 734"/>
                <a:gd name="T37" fmla="*/ 503 h 553"/>
                <a:gd name="T38" fmla="*/ 79 w 734"/>
                <a:gd name="T39" fmla="*/ 512 h 553"/>
                <a:gd name="T40" fmla="*/ 121 w 734"/>
                <a:gd name="T41" fmla="*/ 510 h 553"/>
                <a:gd name="T42" fmla="*/ 181 w 734"/>
                <a:gd name="T43" fmla="*/ 500 h 553"/>
                <a:gd name="T44" fmla="*/ 308 w 734"/>
                <a:gd name="T45" fmla="*/ 493 h 553"/>
                <a:gd name="T46" fmla="*/ 358 w 734"/>
                <a:gd name="T47" fmla="*/ 496 h 553"/>
                <a:gd name="T48" fmla="*/ 406 w 734"/>
                <a:gd name="T49" fmla="*/ 501 h 553"/>
                <a:gd name="T50" fmla="*/ 468 w 734"/>
                <a:gd name="T51" fmla="*/ 522 h 553"/>
                <a:gd name="T52" fmla="*/ 527 w 734"/>
                <a:gd name="T53" fmla="*/ 552 h 553"/>
                <a:gd name="T54" fmla="*/ 534 w 734"/>
                <a:gd name="T55" fmla="*/ 553 h 553"/>
                <a:gd name="T56" fmla="*/ 540 w 734"/>
                <a:gd name="T57" fmla="*/ 546 h 553"/>
                <a:gd name="T58" fmla="*/ 536 w 734"/>
                <a:gd name="T59" fmla="*/ 537 h 553"/>
                <a:gd name="T60" fmla="*/ 477 w 734"/>
                <a:gd name="T61" fmla="*/ 507 h 553"/>
                <a:gd name="T62" fmla="*/ 437 w 734"/>
                <a:gd name="T63" fmla="*/ 491 h 553"/>
                <a:gd name="T64" fmla="*/ 373 w 734"/>
                <a:gd name="T65" fmla="*/ 479 h 553"/>
                <a:gd name="T66" fmla="*/ 277 w 734"/>
                <a:gd name="T67" fmla="*/ 475 h 553"/>
                <a:gd name="T68" fmla="*/ 183 w 734"/>
                <a:gd name="T69" fmla="*/ 482 h 553"/>
                <a:gd name="T70" fmla="*/ 125 w 734"/>
                <a:gd name="T71" fmla="*/ 491 h 553"/>
                <a:gd name="T72" fmla="*/ 87 w 734"/>
                <a:gd name="T73" fmla="*/ 496 h 553"/>
                <a:gd name="T74" fmla="*/ 76 w 734"/>
                <a:gd name="T75" fmla="*/ 493 h 553"/>
                <a:gd name="T76" fmla="*/ 66 w 734"/>
                <a:gd name="T77" fmla="*/ 482 h 553"/>
                <a:gd name="T78" fmla="*/ 54 w 734"/>
                <a:gd name="T79" fmla="*/ 459 h 553"/>
                <a:gd name="T80" fmla="*/ 37 w 734"/>
                <a:gd name="T81" fmla="*/ 396 h 553"/>
                <a:gd name="T82" fmla="*/ 20 w 734"/>
                <a:gd name="T83" fmla="*/ 324 h 553"/>
                <a:gd name="T84" fmla="*/ 17 w 734"/>
                <a:gd name="T85" fmla="*/ 287 h 553"/>
                <a:gd name="T86" fmla="*/ 26 w 734"/>
                <a:gd name="T87" fmla="*/ 232 h 553"/>
                <a:gd name="T88" fmla="*/ 50 w 734"/>
                <a:gd name="T89" fmla="*/ 182 h 553"/>
                <a:gd name="T90" fmla="*/ 72 w 734"/>
                <a:gd name="T91" fmla="*/ 152 h 553"/>
                <a:gd name="T92" fmla="*/ 127 w 734"/>
                <a:gd name="T93" fmla="*/ 98 h 553"/>
                <a:gd name="T94" fmla="*/ 175 w 734"/>
                <a:gd name="T95" fmla="*/ 62 h 553"/>
                <a:gd name="T96" fmla="*/ 227 w 734"/>
                <a:gd name="T97" fmla="*/ 37 h 553"/>
                <a:gd name="T98" fmla="*/ 282 w 734"/>
                <a:gd name="T99" fmla="*/ 21 h 553"/>
                <a:gd name="T100" fmla="*/ 341 w 734"/>
                <a:gd name="T101" fmla="*/ 18 h 553"/>
                <a:gd name="T102" fmla="*/ 381 w 734"/>
                <a:gd name="T103" fmla="*/ 24 h 553"/>
                <a:gd name="T104" fmla="*/ 419 w 734"/>
                <a:gd name="T105" fmla="*/ 36 h 553"/>
                <a:gd name="T106" fmla="*/ 547 w 734"/>
                <a:gd name="T107" fmla="*/ 80 h 553"/>
                <a:gd name="T108" fmla="*/ 657 w 734"/>
                <a:gd name="T109" fmla="*/ 104 h 553"/>
                <a:gd name="T110" fmla="*/ 703 w 734"/>
                <a:gd name="T111" fmla="*/ 108 h 553"/>
                <a:gd name="T112" fmla="*/ 729 w 734"/>
                <a:gd name="T113" fmla="*/ 108 h 553"/>
                <a:gd name="T114" fmla="*/ 734 w 734"/>
                <a:gd name="T115" fmla="*/ 101 h 553"/>
                <a:gd name="T116" fmla="*/ 729 w 734"/>
                <a:gd name="T117" fmla="*/ 92 h 5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734" h="553">
                  <a:moveTo>
                    <a:pt x="725" y="92"/>
                  </a:moveTo>
                  <a:lnTo>
                    <a:pt x="725" y="92"/>
                  </a:lnTo>
                  <a:lnTo>
                    <a:pt x="701" y="90"/>
                  </a:lnTo>
                  <a:lnTo>
                    <a:pt x="679" y="89"/>
                  </a:lnTo>
                  <a:lnTo>
                    <a:pt x="655" y="86"/>
                  </a:lnTo>
                  <a:lnTo>
                    <a:pt x="632" y="83"/>
                  </a:lnTo>
                  <a:lnTo>
                    <a:pt x="586" y="73"/>
                  </a:lnTo>
                  <a:lnTo>
                    <a:pt x="540" y="59"/>
                  </a:lnTo>
                  <a:lnTo>
                    <a:pt x="540" y="59"/>
                  </a:lnTo>
                  <a:lnTo>
                    <a:pt x="497" y="44"/>
                  </a:lnTo>
                  <a:lnTo>
                    <a:pt x="453" y="28"/>
                  </a:lnTo>
                  <a:lnTo>
                    <a:pt x="453" y="28"/>
                  </a:lnTo>
                  <a:lnTo>
                    <a:pt x="412" y="13"/>
                  </a:lnTo>
                  <a:lnTo>
                    <a:pt x="391" y="7"/>
                  </a:lnTo>
                  <a:lnTo>
                    <a:pt x="369" y="3"/>
                  </a:lnTo>
                  <a:lnTo>
                    <a:pt x="369" y="3"/>
                  </a:lnTo>
                  <a:lnTo>
                    <a:pt x="350" y="0"/>
                  </a:lnTo>
                  <a:lnTo>
                    <a:pt x="329" y="0"/>
                  </a:lnTo>
                  <a:lnTo>
                    <a:pt x="310" y="0"/>
                  </a:lnTo>
                  <a:lnTo>
                    <a:pt x="291" y="3"/>
                  </a:lnTo>
                  <a:lnTo>
                    <a:pt x="270" y="6"/>
                  </a:lnTo>
                  <a:lnTo>
                    <a:pt x="251" y="10"/>
                  </a:lnTo>
                  <a:lnTo>
                    <a:pt x="233" y="16"/>
                  </a:lnTo>
                  <a:lnTo>
                    <a:pt x="214" y="24"/>
                  </a:lnTo>
                  <a:lnTo>
                    <a:pt x="196" y="31"/>
                  </a:lnTo>
                  <a:lnTo>
                    <a:pt x="178" y="40"/>
                  </a:lnTo>
                  <a:lnTo>
                    <a:pt x="161" y="50"/>
                  </a:lnTo>
                  <a:lnTo>
                    <a:pt x="144" y="62"/>
                  </a:lnTo>
                  <a:lnTo>
                    <a:pt x="128" y="74"/>
                  </a:lnTo>
                  <a:lnTo>
                    <a:pt x="112" y="86"/>
                  </a:lnTo>
                  <a:lnTo>
                    <a:pt x="97" y="99"/>
                  </a:lnTo>
                  <a:lnTo>
                    <a:pt x="84" y="112"/>
                  </a:lnTo>
                  <a:lnTo>
                    <a:pt x="84" y="112"/>
                  </a:lnTo>
                  <a:lnTo>
                    <a:pt x="69" y="127"/>
                  </a:lnTo>
                  <a:lnTo>
                    <a:pt x="57" y="144"/>
                  </a:lnTo>
                  <a:lnTo>
                    <a:pt x="45" y="158"/>
                  </a:lnTo>
                  <a:lnTo>
                    <a:pt x="34" y="176"/>
                  </a:lnTo>
                  <a:lnTo>
                    <a:pt x="23" y="192"/>
                  </a:lnTo>
                  <a:lnTo>
                    <a:pt x="16" y="212"/>
                  </a:lnTo>
                  <a:lnTo>
                    <a:pt x="8" y="229"/>
                  </a:lnTo>
                  <a:lnTo>
                    <a:pt x="4" y="249"/>
                  </a:lnTo>
                  <a:lnTo>
                    <a:pt x="4" y="249"/>
                  </a:lnTo>
                  <a:lnTo>
                    <a:pt x="1" y="268"/>
                  </a:lnTo>
                  <a:lnTo>
                    <a:pt x="0" y="286"/>
                  </a:lnTo>
                  <a:lnTo>
                    <a:pt x="0" y="303"/>
                  </a:lnTo>
                  <a:lnTo>
                    <a:pt x="1" y="321"/>
                  </a:lnTo>
                  <a:lnTo>
                    <a:pt x="4" y="340"/>
                  </a:lnTo>
                  <a:lnTo>
                    <a:pt x="8" y="358"/>
                  </a:lnTo>
                  <a:lnTo>
                    <a:pt x="16" y="393"/>
                  </a:lnTo>
                  <a:lnTo>
                    <a:pt x="16" y="393"/>
                  </a:lnTo>
                  <a:lnTo>
                    <a:pt x="26" y="429"/>
                  </a:lnTo>
                  <a:lnTo>
                    <a:pt x="38" y="466"/>
                  </a:lnTo>
                  <a:lnTo>
                    <a:pt x="38" y="466"/>
                  </a:lnTo>
                  <a:lnTo>
                    <a:pt x="42" y="476"/>
                  </a:lnTo>
                  <a:lnTo>
                    <a:pt x="48" y="487"/>
                  </a:lnTo>
                  <a:lnTo>
                    <a:pt x="54" y="496"/>
                  </a:lnTo>
                  <a:lnTo>
                    <a:pt x="62" y="503"/>
                  </a:lnTo>
                  <a:lnTo>
                    <a:pt x="62" y="503"/>
                  </a:lnTo>
                  <a:lnTo>
                    <a:pt x="71" y="509"/>
                  </a:lnTo>
                  <a:lnTo>
                    <a:pt x="79" y="512"/>
                  </a:lnTo>
                  <a:lnTo>
                    <a:pt x="90" y="513"/>
                  </a:lnTo>
                  <a:lnTo>
                    <a:pt x="100" y="513"/>
                  </a:lnTo>
                  <a:lnTo>
                    <a:pt x="121" y="510"/>
                  </a:lnTo>
                  <a:lnTo>
                    <a:pt x="140" y="506"/>
                  </a:lnTo>
                  <a:lnTo>
                    <a:pt x="140" y="506"/>
                  </a:lnTo>
                  <a:lnTo>
                    <a:pt x="181" y="500"/>
                  </a:lnTo>
                  <a:lnTo>
                    <a:pt x="223" y="496"/>
                  </a:lnTo>
                  <a:lnTo>
                    <a:pt x="265" y="493"/>
                  </a:lnTo>
                  <a:lnTo>
                    <a:pt x="308" y="493"/>
                  </a:lnTo>
                  <a:lnTo>
                    <a:pt x="308" y="493"/>
                  </a:lnTo>
                  <a:lnTo>
                    <a:pt x="358" y="496"/>
                  </a:lnTo>
                  <a:lnTo>
                    <a:pt x="358" y="496"/>
                  </a:lnTo>
                  <a:lnTo>
                    <a:pt x="382" y="498"/>
                  </a:lnTo>
                  <a:lnTo>
                    <a:pt x="406" y="501"/>
                  </a:lnTo>
                  <a:lnTo>
                    <a:pt x="406" y="501"/>
                  </a:lnTo>
                  <a:lnTo>
                    <a:pt x="426" y="507"/>
                  </a:lnTo>
                  <a:lnTo>
                    <a:pt x="447" y="513"/>
                  </a:lnTo>
                  <a:lnTo>
                    <a:pt x="468" y="522"/>
                  </a:lnTo>
                  <a:lnTo>
                    <a:pt x="487" y="531"/>
                  </a:lnTo>
                  <a:lnTo>
                    <a:pt x="487" y="531"/>
                  </a:lnTo>
                  <a:lnTo>
                    <a:pt x="527" y="552"/>
                  </a:lnTo>
                  <a:lnTo>
                    <a:pt x="527" y="552"/>
                  </a:lnTo>
                  <a:lnTo>
                    <a:pt x="530" y="553"/>
                  </a:lnTo>
                  <a:lnTo>
                    <a:pt x="534" y="553"/>
                  </a:lnTo>
                  <a:lnTo>
                    <a:pt x="537" y="552"/>
                  </a:lnTo>
                  <a:lnTo>
                    <a:pt x="539" y="549"/>
                  </a:lnTo>
                  <a:lnTo>
                    <a:pt x="540" y="546"/>
                  </a:lnTo>
                  <a:lnTo>
                    <a:pt x="540" y="543"/>
                  </a:lnTo>
                  <a:lnTo>
                    <a:pt x="539" y="540"/>
                  </a:lnTo>
                  <a:lnTo>
                    <a:pt x="536" y="537"/>
                  </a:lnTo>
                  <a:lnTo>
                    <a:pt x="536" y="537"/>
                  </a:lnTo>
                  <a:lnTo>
                    <a:pt x="497" y="516"/>
                  </a:lnTo>
                  <a:lnTo>
                    <a:pt x="477" y="507"/>
                  </a:lnTo>
                  <a:lnTo>
                    <a:pt x="457" y="498"/>
                  </a:lnTo>
                  <a:lnTo>
                    <a:pt x="457" y="498"/>
                  </a:lnTo>
                  <a:lnTo>
                    <a:pt x="437" y="491"/>
                  </a:lnTo>
                  <a:lnTo>
                    <a:pt x="416" y="487"/>
                  </a:lnTo>
                  <a:lnTo>
                    <a:pt x="395" y="482"/>
                  </a:lnTo>
                  <a:lnTo>
                    <a:pt x="373" y="479"/>
                  </a:lnTo>
                  <a:lnTo>
                    <a:pt x="373" y="479"/>
                  </a:lnTo>
                  <a:lnTo>
                    <a:pt x="326" y="476"/>
                  </a:lnTo>
                  <a:lnTo>
                    <a:pt x="277" y="475"/>
                  </a:lnTo>
                  <a:lnTo>
                    <a:pt x="230" y="476"/>
                  </a:lnTo>
                  <a:lnTo>
                    <a:pt x="183" y="482"/>
                  </a:lnTo>
                  <a:lnTo>
                    <a:pt x="183" y="482"/>
                  </a:lnTo>
                  <a:lnTo>
                    <a:pt x="153" y="487"/>
                  </a:lnTo>
                  <a:lnTo>
                    <a:pt x="125" y="491"/>
                  </a:lnTo>
                  <a:lnTo>
                    <a:pt x="125" y="491"/>
                  </a:lnTo>
                  <a:lnTo>
                    <a:pt x="106" y="496"/>
                  </a:lnTo>
                  <a:lnTo>
                    <a:pt x="97" y="496"/>
                  </a:lnTo>
                  <a:lnTo>
                    <a:pt x="87" y="496"/>
                  </a:lnTo>
                  <a:lnTo>
                    <a:pt x="87" y="496"/>
                  </a:lnTo>
                  <a:lnTo>
                    <a:pt x="82" y="494"/>
                  </a:lnTo>
                  <a:lnTo>
                    <a:pt x="76" y="493"/>
                  </a:lnTo>
                  <a:lnTo>
                    <a:pt x="76" y="493"/>
                  </a:lnTo>
                  <a:lnTo>
                    <a:pt x="71" y="488"/>
                  </a:lnTo>
                  <a:lnTo>
                    <a:pt x="66" y="482"/>
                  </a:lnTo>
                  <a:lnTo>
                    <a:pt x="66" y="482"/>
                  </a:lnTo>
                  <a:lnTo>
                    <a:pt x="59" y="470"/>
                  </a:lnTo>
                  <a:lnTo>
                    <a:pt x="54" y="459"/>
                  </a:lnTo>
                  <a:lnTo>
                    <a:pt x="47" y="432"/>
                  </a:lnTo>
                  <a:lnTo>
                    <a:pt x="47" y="432"/>
                  </a:lnTo>
                  <a:lnTo>
                    <a:pt x="37" y="396"/>
                  </a:lnTo>
                  <a:lnTo>
                    <a:pt x="26" y="361"/>
                  </a:lnTo>
                  <a:lnTo>
                    <a:pt x="23" y="342"/>
                  </a:lnTo>
                  <a:lnTo>
                    <a:pt x="20" y="324"/>
                  </a:lnTo>
                  <a:lnTo>
                    <a:pt x="17" y="306"/>
                  </a:lnTo>
                  <a:lnTo>
                    <a:pt x="17" y="287"/>
                  </a:lnTo>
                  <a:lnTo>
                    <a:pt x="17" y="287"/>
                  </a:lnTo>
                  <a:lnTo>
                    <a:pt x="19" y="268"/>
                  </a:lnTo>
                  <a:lnTo>
                    <a:pt x="22" y="250"/>
                  </a:lnTo>
                  <a:lnTo>
                    <a:pt x="26" y="232"/>
                  </a:lnTo>
                  <a:lnTo>
                    <a:pt x="34" y="215"/>
                  </a:lnTo>
                  <a:lnTo>
                    <a:pt x="41" y="198"/>
                  </a:lnTo>
                  <a:lnTo>
                    <a:pt x="50" y="182"/>
                  </a:lnTo>
                  <a:lnTo>
                    <a:pt x="62" y="167"/>
                  </a:lnTo>
                  <a:lnTo>
                    <a:pt x="72" y="152"/>
                  </a:lnTo>
                  <a:lnTo>
                    <a:pt x="72" y="152"/>
                  </a:lnTo>
                  <a:lnTo>
                    <a:pt x="99" y="123"/>
                  </a:lnTo>
                  <a:lnTo>
                    <a:pt x="113" y="110"/>
                  </a:lnTo>
                  <a:lnTo>
                    <a:pt x="127" y="98"/>
                  </a:lnTo>
                  <a:lnTo>
                    <a:pt x="143" y="84"/>
                  </a:lnTo>
                  <a:lnTo>
                    <a:pt x="158" y="74"/>
                  </a:lnTo>
                  <a:lnTo>
                    <a:pt x="175" y="62"/>
                  </a:lnTo>
                  <a:lnTo>
                    <a:pt x="192" y="53"/>
                  </a:lnTo>
                  <a:lnTo>
                    <a:pt x="209" y="44"/>
                  </a:lnTo>
                  <a:lnTo>
                    <a:pt x="227" y="37"/>
                  </a:lnTo>
                  <a:lnTo>
                    <a:pt x="245" y="31"/>
                  </a:lnTo>
                  <a:lnTo>
                    <a:pt x="262" y="25"/>
                  </a:lnTo>
                  <a:lnTo>
                    <a:pt x="282" y="21"/>
                  </a:lnTo>
                  <a:lnTo>
                    <a:pt x="301" y="19"/>
                  </a:lnTo>
                  <a:lnTo>
                    <a:pt x="320" y="18"/>
                  </a:lnTo>
                  <a:lnTo>
                    <a:pt x="341" y="18"/>
                  </a:lnTo>
                  <a:lnTo>
                    <a:pt x="341" y="18"/>
                  </a:lnTo>
                  <a:lnTo>
                    <a:pt x="360" y="19"/>
                  </a:lnTo>
                  <a:lnTo>
                    <a:pt x="381" y="24"/>
                  </a:lnTo>
                  <a:lnTo>
                    <a:pt x="400" y="28"/>
                  </a:lnTo>
                  <a:lnTo>
                    <a:pt x="419" y="36"/>
                  </a:lnTo>
                  <a:lnTo>
                    <a:pt x="419" y="36"/>
                  </a:lnTo>
                  <a:lnTo>
                    <a:pt x="505" y="67"/>
                  </a:lnTo>
                  <a:lnTo>
                    <a:pt x="505" y="67"/>
                  </a:lnTo>
                  <a:lnTo>
                    <a:pt x="547" y="80"/>
                  </a:lnTo>
                  <a:lnTo>
                    <a:pt x="590" y="92"/>
                  </a:lnTo>
                  <a:lnTo>
                    <a:pt x="635" y="101"/>
                  </a:lnTo>
                  <a:lnTo>
                    <a:pt x="657" y="104"/>
                  </a:lnTo>
                  <a:lnTo>
                    <a:pt x="679" y="107"/>
                  </a:lnTo>
                  <a:lnTo>
                    <a:pt x="679" y="107"/>
                  </a:lnTo>
                  <a:lnTo>
                    <a:pt x="703" y="108"/>
                  </a:lnTo>
                  <a:lnTo>
                    <a:pt x="725" y="110"/>
                  </a:lnTo>
                  <a:lnTo>
                    <a:pt x="725" y="110"/>
                  </a:lnTo>
                  <a:lnTo>
                    <a:pt x="729" y="108"/>
                  </a:lnTo>
                  <a:lnTo>
                    <a:pt x="732" y="107"/>
                  </a:lnTo>
                  <a:lnTo>
                    <a:pt x="734" y="104"/>
                  </a:lnTo>
                  <a:lnTo>
                    <a:pt x="734" y="101"/>
                  </a:lnTo>
                  <a:lnTo>
                    <a:pt x="734" y="96"/>
                  </a:lnTo>
                  <a:lnTo>
                    <a:pt x="732" y="93"/>
                  </a:lnTo>
                  <a:lnTo>
                    <a:pt x="729" y="92"/>
                  </a:lnTo>
                  <a:lnTo>
                    <a:pt x="725" y="92"/>
                  </a:lnTo>
                  <a:lnTo>
                    <a:pt x="725" y="9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95" name="Freeform 92">
              <a:extLst>
                <a:ext uri="{FF2B5EF4-FFF2-40B4-BE49-F238E27FC236}">
                  <a16:creationId xmlns:a16="http://schemas.microsoft.com/office/drawing/2014/main" id="{1D0D12E3-FC02-A0A5-B400-EE8E7D7EA148}"/>
                </a:ext>
              </a:extLst>
            </p:cNvPr>
            <p:cNvSpPr>
              <a:spLocks/>
            </p:cNvSpPr>
            <p:nvPr/>
          </p:nvSpPr>
          <p:spPr bwMode="auto">
            <a:xfrm>
              <a:off x="1068" y="3508"/>
              <a:ext cx="567" cy="531"/>
            </a:xfrm>
            <a:custGeom>
              <a:avLst/>
              <a:gdLst>
                <a:gd name="T0" fmla="*/ 1648 w 1701"/>
                <a:gd name="T1" fmla="*/ 340 h 1594"/>
                <a:gd name="T2" fmla="*/ 1577 w 1701"/>
                <a:gd name="T3" fmla="*/ 203 h 1594"/>
                <a:gd name="T4" fmla="*/ 1471 w 1701"/>
                <a:gd name="T5" fmla="*/ 92 h 1594"/>
                <a:gd name="T6" fmla="*/ 1366 w 1701"/>
                <a:gd name="T7" fmla="*/ 27 h 1594"/>
                <a:gd name="T8" fmla="*/ 1282 w 1701"/>
                <a:gd name="T9" fmla="*/ 0 h 1594"/>
                <a:gd name="T10" fmla="*/ 1206 w 1701"/>
                <a:gd name="T11" fmla="*/ 9 h 1594"/>
                <a:gd name="T12" fmla="*/ 1062 w 1701"/>
                <a:gd name="T13" fmla="*/ 84 h 1594"/>
                <a:gd name="T14" fmla="*/ 935 w 1701"/>
                <a:gd name="T15" fmla="*/ 167 h 1594"/>
                <a:gd name="T16" fmla="*/ 722 w 1701"/>
                <a:gd name="T17" fmla="*/ 357 h 1594"/>
                <a:gd name="T18" fmla="*/ 449 w 1701"/>
                <a:gd name="T19" fmla="*/ 593 h 1594"/>
                <a:gd name="T20" fmla="*/ 281 w 1701"/>
                <a:gd name="T21" fmla="*/ 760 h 1594"/>
                <a:gd name="T22" fmla="*/ 161 w 1701"/>
                <a:gd name="T23" fmla="*/ 927 h 1594"/>
                <a:gd name="T24" fmla="*/ 90 w 1701"/>
                <a:gd name="T25" fmla="*/ 1078 h 1594"/>
                <a:gd name="T26" fmla="*/ 19 w 1701"/>
                <a:gd name="T27" fmla="*/ 1274 h 1594"/>
                <a:gd name="T28" fmla="*/ 0 w 1701"/>
                <a:gd name="T29" fmla="*/ 1390 h 1594"/>
                <a:gd name="T30" fmla="*/ 13 w 1701"/>
                <a:gd name="T31" fmla="*/ 1481 h 1594"/>
                <a:gd name="T32" fmla="*/ 53 w 1701"/>
                <a:gd name="T33" fmla="*/ 1543 h 1594"/>
                <a:gd name="T34" fmla="*/ 136 w 1701"/>
                <a:gd name="T35" fmla="*/ 1586 h 1594"/>
                <a:gd name="T36" fmla="*/ 236 w 1701"/>
                <a:gd name="T37" fmla="*/ 1592 h 1594"/>
                <a:gd name="T38" fmla="*/ 341 w 1701"/>
                <a:gd name="T39" fmla="*/ 1555 h 1594"/>
                <a:gd name="T40" fmla="*/ 436 w 1701"/>
                <a:gd name="T41" fmla="*/ 1491 h 1594"/>
                <a:gd name="T42" fmla="*/ 570 w 1701"/>
                <a:gd name="T43" fmla="*/ 1379 h 1594"/>
                <a:gd name="T44" fmla="*/ 650 w 1701"/>
                <a:gd name="T45" fmla="*/ 1334 h 1594"/>
                <a:gd name="T46" fmla="*/ 923 w 1701"/>
                <a:gd name="T47" fmla="*/ 1232 h 1594"/>
                <a:gd name="T48" fmla="*/ 1066 w 1701"/>
                <a:gd name="T49" fmla="*/ 1167 h 1594"/>
                <a:gd name="T50" fmla="*/ 1158 w 1701"/>
                <a:gd name="T51" fmla="*/ 1096 h 1594"/>
                <a:gd name="T52" fmla="*/ 1202 w 1701"/>
                <a:gd name="T53" fmla="*/ 1034 h 1594"/>
                <a:gd name="T54" fmla="*/ 1226 w 1701"/>
                <a:gd name="T55" fmla="*/ 966 h 1594"/>
                <a:gd name="T56" fmla="*/ 1215 w 1701"/>
                <a:gd name="T57" fmla="*/ 954 h 1594"/>
                <a:gd name="T58" fmla="*/ 1204 w 1701"/>
                <a:gd name="T59" fmla="*/ 978 h 1594"/>
                <a:gd name="T60" fmla="*/ 1167 w 1701"/>
                <a:gd name="T61" fmla="*/ 1056 h 1594"/>
                <a:gd name="T62" fmla="*/ 1118 w 1701"/>
                <a:gd name="T63" fmla="*/ 1109 h 1594"/>
                <a:gd name="T64" fmla="*/ 1023 w 1701"/>
                <a:gd name="T65" fmla="*/ 1170 h 1594"/>
                <a:gd name="T66" fmla="*/ 793 w 1701"/>
                <a:gd name="T67" fmla="*/ 1260 h 1594"/>
                <a:gd name="T68" fmla="*/ 613 w 1701"/>
                <a:gd name="T69" fmla="*/ 1333 h 1594"/>
                <a:gd name="T70" fmla="*/ 521 w 1701"/>
                <a:gd name="T71" fmla="*/ 1395 h 1594"/>
                <a:gd name="T72" fmla="*/ 394 w 1701"/>
                <a:gd name="T73" fmla="*/ 1500 h 1594"/>
                <a:gd name="T74" fmla="*/ 270 w 1701"/>
                <a:gd name="T75" fmla="*/ 1566 h 1594"/>
                <a:gd name="T76" fmla="*/ 168 w 1701"/>
                <a:gd name="T77" fmla="*/ 1574 h 1594"/>
                <a:gd name="T78" fmla="*/ 90 w 1701"/>
                <a:gd name="T79" fmla="*/ 1547 h 1594"/>
                <a:gd name="T80" fmla="*/ 38 w 1701"/>
                <a:gd name="T81" fmla="*/ 1495 h 1594"/>
                <a:gd name="T82" fmla="*/ 18 w 1701"/>
                <a:gd name="T83" fmla="*/ 1411 h 1594"/>
                <a:gd name="T84" fmla="*/ 38 w 1701"/>
                <a:gd name="T85" fmla="*/ 1269 h 1594"/>
                <a:gd name="T86" fmla="*/ 111 w 1701"/>
                <a:gd name="T87" fmla="*/ 1074 h 1594"/>
                <a:gd name="T88" fmla="*/ 193 w 1701"/>
                <a:gd name="T89" fmla="*/ 907 h 1594"/>
                <a:gd name="T90" fmla="*/ 300 w 1701"/>
                <a:gd name="T91" fmla="*/ 765 h 1594"/>
                <a:gd name="T92" fmla="*/ 552 w 1701"/>
                <a:gd name="T93" fmla="*/ 528 h 1594"/>
                <a:gd name="T94" fmla="*/ 729 w 1701"/>
                <a:gd name="T95" fmla="*/ 376 h 1594"/>
                <a:gd name="T96" fmla="*/ 938 w 1701"/>
                <a:gd name="T97" fmla="*/ 188 h 1594"/>
                <a:gd name="T98" fmla="*/ 1108 w 1701"/>
                <a:gd name="T99" fmla="*/ 79 h 1594"/>
                <a:gd name="T100" fmla="*/ 1227 w 1701"/>
                <a:gd name="T101" fmla="*/ 22 h 1594"/>
                <a:gd name="T102" fmla="*/ 1292 w 1701"/>
                <a:gd name="T103" fmla="*/ 21 h 1594"/>
                <a:gd name="T104" fmla="*/ 1390 w 1701"/>
                <a:gd name="T105" fmla="*/ 58 h 1594"/>
                <a:gd name="T106" fmla="*/ 1511 w 1701"/>
                <a:gd name="T107" fmla="*/ 151 h 1594"/>
                <a:gd name="T108" fmla="*/ 1583 w 1701"/>
                <a:gd name="T109" fmla="*/ 244 h 1594"/>
                <a:gd name="T110" fmla="*/ 1635 w 1701"/>
                <a:gd name="T111" fmla="*/ 355 h 1594"/>
                <a:gd name="T112" fmla="*/ 1686 w 1701"/>
                <a:gd name="T113" fmla="*/ 463 h 1594"/>
                <a:gd name="T114" fmla="*/ 1700 w 1701"/>
                <a:gd name="T115" fmla="*/ 459 h 15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1701" h="1594">
                  <a:moveTo>
                    <a:pt x="1700" y="451"/>
                  </a:moveTo>
                  <a:lnTo>
                    <a:pt x="1700" y="451"/>
                  </a:lnTo>
                  <a:lnTo>
                    <a:pt x="1685" y="425"/>
                  </a:lnTo>
                  <a:lnTo>
                    <a:pt x="1672" y="397"/>
                  </a:lnTo>
                  <a:lnTo>
                    <a:pt x="1648" y="340"/>
                  </a:lnTo>
                  <a:lnTo>
                    <a:pt x="1623" y="284"/>
                  </a:lnTo>
                  <a:lnTo>
                    <a:pt x="1610" y="256"/>
                  </a:lnTo>
                  <a:lnTo>
                    <a:pt x="1595" y="229"/>
                  </a:lnTo>
                  <a:lnTo>
                    <a:pt x="1595" y="229"/>
                  </a:lnTo>
                  <a:lnTo>
                    <a:pt x="1577" y="203"/>
                  </a:lnTo>
                  <a:lnTo>
                    <a:pt x="1559" y="178"/>
                  </a:lnTo>
                  <a:lnTo>
                    <a:pt x="1539" y="154"/>
                  </a:lnTo>
                  <a:lnTo>
                    <a:pt x="1518" y="132"/>
                  </a:lnTo>
                  <a:lnTo>
                    <a:pt x="1494" y="111"/>
                  </a:lnTo>
                  <a:lnTo>
                    <a:pt x="1471" y="92"/>
                  </a:lnTo>
                  <a:lnTo>
                    <a:pt x="1446" y="73"/>
                  </a:lnTo>
                  <a:lnTo>
                    <a:pt x="1421" y="56"/>
                  </a:lnTo>
                  <a:lnTo>
                    <a:pt x="1421" y="56"/>
                  </a:lnTo>
                  <a:lnTo>
                    <a:pt x="1394" y="40"/>
                  </a:lnTo>
                  <a:lnTo>
                    <a:pt x="1366" y="27"/>
                  </a:lnTo>
                  <a:lnTo>
                    <a:pt x="1336" y="15"/>
                  </a:lnTo>
                  <a:lnTo>
                    <a:pt x="1307" y="6"/>
                  </a:lnTo>
                  <a:lnTo>
                    <a:pt x="1307" y="6"/>
                  </a:lnTo>
                  <a:lnTo>
                    <a:pt x="1295" y="3"/>
                  </a:lnTo>
                  <a:lnTo>
                    <a:pt x="1282" y="0"/>
                  </a:lnTo>
                  <a:lnTo>
                    <a:pt x="1268" y="0"/>
                  </a:lnTo>
                  <a:lnTo>
                    <a:pt x="1257" y="0"/>
                  </a:lnTo>
                  <a:lnTo>
                    <a:pt x="1232" y="3"/>
                  </a:lnTo>
                  <a:lnTo>
                    <a:pt x="1206" y="9"/>
                  </a:lnTo>
                  <a:lnTo>
                    <a:pt x="1206" y="9"/>
                  </a:lnTo>
                  <a:lnTo>
                    <a:pt x="1181" y="19"/>
                  </a:lnTo>
                  <a:lnTo>
                    <a:pt x="1156" y="30"/>
                  </a:lnTo>
                  <a:lnTo>
                    <a:pt x="1131" y="43"/>
                  </a:lnTo>
                  <a:lnTo>
                    <a:pt x="1108" y="56"/>
                  </a:lnTo>
                  <a:lnTo>
                    <a:pt x="1062" y="84"/>
                  </a:lnTo>
                  <a:lnTo>
                    <a:pt x="1014" y="114"/>
                  </a:lnTo>
                  <a:lnTo>
                    <a:pt x="1014" y="114"/>
                  </a:lnTo>
                  <a:lnTo>
                    <a:pt x="988" y="130"/>
                  </a:lnTo>
                  <a:lnTo>
                    <a:pt x="961" y="148"/>
                  </a:lnTo>
                  <a:lnTo>
                    <a:pt x="935" y="167"/>
                  </a:lnTo>
                  <a:lnTo>
                    <a:pt x="910" y="187"/>
                  </a:lnTo>
                  <a:lnTo>
                    <a:pt x="861" y="229"/>
                  </a:lnTo>
                  <a:lnTo>
                    <a:pt x="814" y="272"/>
                  </a:lnTo>
                  <a:lnTo>
                    <a:pt x="814" y="272"/>
                  </a:lnTo>
                  <a:lnTo>
                    <a:pt x="722" y="357"/>
                  </a:lnTo>
                  <a:lnTo>
                    <a:pt x="676" y="398"/>
                  </a:lnTo>
                  <a:lnTo>
                    <a:pt x="629" y="439"/>
                  </a:lnTo>
                  <a:lnTo>
                    <a:pt x="629" y="439"/>
                  </a:lnTo>
                  <a:lnTo>
                    <a:pt x="539" y="516"/>
                  </a:lnTo>
                  <a:lnTo>
                    <a:pt x="449" y="593"/>
                  </a:lnTo>
                  <a:lnTo>
                    <a:pt x="405" y="633"/>
                  </a:lnTo>
                  <a:lnTo>
                    <a:pt x="362" y="675"/>
                  </a:lnTo>
                  <a:lnTo>
                    <a:pt x="320" y="717"/>
                  </a:lnTo>
                  <a:lnTo>
                    <a:pt x="281" y="760"/>
                  </a:lnTo>
                  <a:lnTo>
                    <a:pt x="281" y="760"/>
                  </a:lnTo>
                  <a:lnTo>
                    <a:pt x="244" y="806"/>
                  </a:lnTo>
                  <a:lnTo>
                    <a:pt x="208" y="854"/>
                  </a:lnTo>
                  <a:lnTo>
                    <a:pt x="192" y="877"/>
                  </a:lnTo>
                  <a:lnTo>
                    <a:pt x="176" y="902"/>
                  </a:lnTo>
                  <a:lnTo>
                    <a:pt x="161" y="927"/>
                  </a:lnTo>
                  <a:lnTo>
                    <a:pt x="146" y="953"/>
                  </a:lnTo>
                  <a:lnTo>
                    <a:pt x="146" y="953"/>
                  </a:lnTo>
                  <a:lnTo>
                    <a:pt x="131" y="984"/>
                  </a:lnTo>
                  <a:lnTo>
                    <a:pt x="117" y="1015"/>
                  </a:lnTo>
                  <a:lnTo>
                    <a:pt x="90" y="1078"/>
                  </a:lnTo>
                  <a:lnTo>
                    <a:pt x="90" y="1078"/>
                  </a:lnTo>
                  <a:lnTo>
                    <a:pt x="44" y="1197"/>
                  </a:lnTo>
                  <a:lnTo>
                    <a:pt x="44" y="1197"/>
                  </a:lnTo>
                  <a:lnTo>
                    <a:pt x="31" y="1235"/>
                  </a:lnTo>
                  <a:lnTo>
                    <a:pt x="19" y="1274"/>
                  </a:lnTo>
                  <a:lnTo>
                    <a:pt x="9" y="1313"/>
                  </a:lnTo>
                  <a:lnTo>
                    <a:pt x="3" y="1353"/>
                  </a:lnTo>
                  <a:lnTo>
                    <a:pt x="3" y="1353"/>
                  </a:lnTo>
                  <a:lnTo>
                    <a:pt x="1" y="1371"/>
                  </a:lnTo>
                  <a:lnTo>
                    <a:pt x="0" y="1390"/>
                  </a:lnTo>
                  <a:lnTo>
                    <a:pt x="0" y="1408"/>
                  </a:lnTo>
                  <a:lnTo>
                    <a:pt x="1" y="1427"/>
                  </a:lnTo>
                  <a:lnTo>
                    <a:pt x="4" y="1445"/>
                  </a:lnTo>
                  <a:lnTo>
                    <a:pt x="7" y="1463"/>
                  </a:lnTo>
                  <a:lnTo>
                    <a:pt x="13" y="1481"/>
                  </a:lnTo>
                  <a:lnTo>
                    <a:pt x="21" y="1497"/>
                  </a:lnTo>
                  <a:lnTo>
                    <a:pt x="21" y="1497"/>
                  </a:lnTo>
                  <a:lnTo>
                    <a:pt x="30" y="1515"/>
                  </a:lnTo>
                  <a:lnTo>
                    <a:pt x="41" y="1529"/>
                  </a:lnTo>
                  <a:lnTo>
                    <a:pt x="53" y="1543"/>
                  </a:lnTo>
                  <a:lnTo>
                    <a:pt x="68" y="1555"/>
                  </a:lnTo>
                  <a:lnTo>
                    <a:pt x="83" y="1563"/>
                  </a:lnTo>
                  <a:lnTo>
                    <a:pt x="100" y="1572"/>
                  </a:lnTo>
                  <a:lnTo>
                    <a:pt x="117" y="1580"/>
                  </a:lnTo>
                  <a:lnTo>
                    <a:pt x="136" y="1586"/>
                  </a:lnTo>
                  <a:lnTo>
                    <a:pt x="136" y="1586"/>
                  </a:lnTo>
                  <a:lnTo>
                    <a:pt x="161" y="1590"/>
                  </a:lnTo>
                  <a:lnTo>
                    <a:pt x="186" y="1593"/>
                  </a:lnTo>
                  <a:lnTo>
                    <a:pt x="211" y="1594"/>
                  </a:lnTo>
                  <a:lnTo>
                    <a:pt x="236" y="1592"/>
                  </a:lnTo>
                  <a:lnTo>
                    <a:pt x="236" y="1592"/>
                  </a:lnTo>
                  <a:lnTo>
                    <a:pt x="264" y="1586"/>
                  </a:lnTo>
                  <a:lnTo>
                    <a:pt x="291" y="1578"/>
                  </a:lnTo>
                  <a:lnTo>
                    <a:pt x="316" y="1568"/>
                  </a:lnTo>
                  <a:lnTo>
                    <a:pt x="341" y="1555"/>
                  </a:lnTo>
                  <a:lnTo>
                    <a:pt x="341" y="1555"/>
                  </a:lnTo>
                  <a:lnTo>
                    <a:pt x="366" y="1540"/>
                  </a:lnTo>
                  <a:lnTo>
                    <a:pt x="390" y="1525"/>
                  </a:lnTo>
                  <a:lnTo>
                    <a:pt x="413" y="1509"/>
                  </a:lnTo>
                  <a:lnTo>
                    <a:pt x="436" y="1491"/>
                  </a:lnTo>
                  <a:lnTo>
                    <a:pt x="480" y="1454"/>
                  </a:lnTo>
                  <a:lnTo>
                    <a:pt x="524" y="1416"/>
                  </a:lnTo>
                  <a:lnTo>
                    <a:pt x="524" y="1416"/>
                  </a:lnTo>
                  <a:lnTo>
                    <a:pt x="554" y="1390"/>
                  </a:lnTo>
                  <a:lnTo>
                    <a:pt x="570" y="1379"/>
                  </a:lnTo>
                  <a:lnTo>
                    <a:pt x="586" y="1368"/>
                  </a:lnTo>
                  <a:lnTo>
                    <a:pt x="586" y="1368"/>
                  </a:lnTo>
                  <a:lnTo>
                    <a:pt x="617" y="1350"/>
                  </a:lnTo>
                  <a:lnTo>
                    <a:pt x="650" y="1334"/>
                  </a:lnTo>
                  <a:lnTo>
                    <a:pt x="650" y="1334"/>
                  </a:lnTo>
                  <a:lnTo>
                    <a:pt x="688" y="1318"/>
                  </a:lnTo>
                  <a:lnTo>
                    <a:pt x="727" y="1303"/>
                  </a:lnTo>
                  <a:lnTo>
                    <a:pt x="806" y="1275"/>
                  </a:lnTo>
                  <a:lnTo>
                    <a:pt x="885" y="1247"/>
                  </a:lnTo>
                  <a:lnTo>
                    <a:pt x="923" y="1232"/>
                  </a:lnTo>
                  <a:lnTo>
                    <a:pt x="963" y="1217"/>
                  </a:lnTo>
                  <a:lnTo>
                    <a:pt x="963" y="1217"/>
                  </a:lnTo>
                  <a:lnTo>
                    <a:pt x="997" y="1203"/>
                  </a:lnTo>
                  <a:lnTo>
                    <a:pt x="1032" y="1185"/>
                  </a:lnTo>
                  <a:lnTo>
                    <a:pt x="1066" y="1167"/>
                  </a:lnTo>
                  <a:lnTo>
                    <a:pt x="1099" y="1146"/>
                  </a:lnTo>
                  <a:lnTo>
                    <a:pt x="1115" y="1135"/>
                  </a:lnTo>
                  <a:lnTo>
                    <a:pt x="1130" y="1123"/>
                  </a:lnTo>
                  <a:lnTo>
                    <a:pt x="1144" y="1109"/>
                  </a:lnTo>
                  <a:lnTo>
                    <a:pt x="1158" y="1096"/>
                  </a:lnTo>
                  <a:lnTo>
                    <a:pt x="1171" y="1081"/>
                  </a:lnTo>
                  <a:lnTo>
                    <a:pt x="1181" y="1066"/>
                  </a:lnTo>
                  <a:lnTo>
                    <a:pt x="1193" y="1050"/>
                  </a:lnTo>
                  <a:lnTo>
                    <a:pt x="1202" y="1034"/>
                  </a:lnTo>
                  <a:lnTo>
                    <a:pt x="1202" y="1034"/>
                  </a:lnTo>
                  <a:lnTo>
                    <a:pt x="1209" y="1018"/>
                  </a:lnTo>
                  <a:lnTo>
                    <a:pt x="1217" y="1000"/>
                  </a:lnTo>
                  <a:lnTo>
                    <a:pt x="1221" y="984"/>
                  </a:lnTo>
                  <a:lnTo>
                    <a:pt x="1226" y="966"/>
                  </a:lnTo>
                  <a:lnTo>
                    <a:pt x="1226" y="966"/>
                  </a:lnTo>
                  <a:lnTo>
                    <a:pt x="1226" y="961"/>
                  </a:lnTo>
                  <a:lnTo>
                    <a:pt x="1224" y="959"/>
                  </a:lnTo>
                  <a:lnTo>
                    <a:pt x="1221" y="956"/>
                  </a:lnTo>
                  <a:lnTo>
                    <a:pt x="1218" y="954"/>
                  </a:lnTo>
                  <a:lnTo>
                    <a:pt x="1215" y="954"/>
                  </a:lnTo>
                  <a:lnTo>
                    <a:pt x="1212" y="956"/>
                  </a:lnTo>
                  <a:lnTo>
                    <a:pt x="1209" y="957"/>
                  </a:lnTo>
                  <a:lnTo>
                    <a:pt x="1208" y="961"/>
                  </a:lnTo>
                  <a:lnTo>
                    <a:pt x="1208" y="961"/>
                  </a:lnTo>
                  <a:lnTo>
                    <a:pt x="1204" y="978"/>
                  </a:lnTo>
                  <a:lnTo>
                    <a:pt x="1199" y="996"/>
                  </a:lnTo>
                  <a:lnTo>
                    <a:pt x="1193" y="1012"/>
                  </a:lnTo>
                  <a:lnTo>
                    <a:pt x="1186" y="1027"/>
                  </a:lnTo>
                  <a:lnTo>
                    <a:pt x="1177" y="1043"/>
                  </a:lnTo>
                  <a:lnTo>
                    <a:pt x="1167" y="1056"/>
                  </a:lnTo>
                  <a:lnTo>
                    <a:pt x="1156" y="1071"/>
                  </a:lnTo>
                  <a:lnTo>
                    <a:pt x="1144" y="1084"/>
                  </a:lnTo>
                  <a:lnTo>
                    <a:pt x="1144" y="1084"/>
                  </a:lnTo>
                  <a:lnTo>
                    <a:pt x="1131" y="1098"/>
                  </a:lnTo>
                  <a:lnTo>
                    <a:pt x="1118" y="1109"/>
                  </a:lnTo>
                  <a:lnTo>
                    <a:pt x="1103" y="1121"/>
                  </a:lnTo>
                  <a:lnTo>
                    <a:pt x="1087" y="1132"/>
                  </a:lnTo>
                  <a:lnTo>
                    <a:pt x="1056" y="1152"/>
                  </a:lnTo>
                  <a:lnTo>
                    <a:pt x="1023" y="1170"/>
                  </a:lnTo>
                  <a:lnTo>
                    <a:pt x="1023" y="1170"/>
                  </a:lnTo>
                  <a:lnTo>
                    <a:pt x="986" y="1188"/>
                  </a:lnTo>
                  <a:lnTo>
                    <a:pt x="948" y="1204"/>
                  </a:lnTo>
                  <a:lnTo>
                    <a:pt x="910" y="1219"/>
                  </a:lnTo>
                  <a:lnTo>
                    <a:pt x="871" y="1234"/>
                  </a:lnTo>
                  <a:lnTo>
                    <a:pt x="793" y="1260"/>
                  </a:lnTo>
                  <a:lnTo>
                    <a:pt x="715" y="1288"/>
                  </a:lnTo>
                  <a:lnTo>
                    <a:pt x="715" y="1288"/>
                  </a:lnTo>
                  <a:lnTo>
                    <a:pt x="681" y="1302"/>
                  </a:lnTo>
                  <a:lnTo>
                    <a:pt x="647" y="1316"/>
                  </a:lnTo>
                  <a:lnTo>
                    <a:pt x="613" y="1333"/>
                  </a:lnTo>
                  <a:lnTo>
                    <a:pt x="580" y="1350"/>
                  </a:lnTo>
                  <a:lnTo>
                    <a:pt x="580" y="1350"/>
                  </a:lnTo>
                  <a:lnTo>
                    <a:pt x="564" y="1361"/>
                  </a:lnTo>
                  <a:lnTo>
                    <a:pt x="549" y="1371"/>
                  </a:lnTo>
                  <a:lnTo>
                    <a:pt x="521" y="1395"/>
                  </a:lnTo>
                  <a:lnTo>
                    <a:pt x="521" y="1395"/>
                  </a:lnTo>
                  <a:lnTo>
                    <a:pt x="480" y="1430"/>
                  </a:lnTo>
                  <a:lnTo>
                    <a:pt x="437" y="1466"/>
                  </a:lnTo>
                  <a:lnTo>
                    <a:pt x="437" y="1466"/>
                  </a:lnTo>
                  <a:lnTo>
                    <a:pt x="394" y="1500"/>
                  </a:lnTo>
                  <a:lnTo>
                    <a:pt x="371" y="1516"/>
                  </a:lnTo>
                  <a:lnTo>
                    <a:pt x="347" y="1531"/>
                  </a:lnTo>
                  <a:lnTo>
                    <a:pt x="322" y="1546"/>
                  </a:lnTo>
                  <a:lnTo>
                    <a:pt x="297" y="1556"/>
                  </a:lnTo>
                  <a:lnTo>
                    <a:pt x="270" y="1566"/>
                  </a:lnTo>
                  <a:lnTo>
                    <a:pt x="242" y="1572"/>
                  </a:lnTo>
                  <a:lnTo>
                    <a:pt x="242" y="1572"/>
                  </a:lnTo>
                  <a:lnTo>
                    <a:pt x="219" y="1575"/>
                  </a:lnTo>
                  <a:lnTo>
                    <a:pt x="193" y="1575"/>
                  </a:lnTo>
                  <a:lnTo>
                    <a:pt x="168" y="1574"/>
                  </a:lnTo>
                  <a:lnTo>
                    <a:pt x="143" y="1569"/>
                  </a:lnTo>
                  <a:lnTo>
                    <a:pt x="143" y="1569"/>
                  </a:lnTo>
                  <a:lnTo>
                    <a:pt x="126" y="1563"/>
                  </a:lnTo>
                  <a:lnTo>
                    <a:pt x="106" y="1556"/>
                  </a:lnTo>
                  <a:lnTo>
                    <a:pt x="90" y="1547"/>
                  </a:lnTo>
                  <a:lnTo>
                    <a:pt x="74" y="1537"/>
                  </a:lnTo>
                  <a:lnTo>
                    <a:pt x="74" y="1537"/>
                  </a:lnTo>
                  <a:lnTo>
                    <a:pt x="61" y="1525"/>
                  </a:lnTo>
                  <a:lnTo>
                    <a:pt x="49" y="1510"/>
                  </a:lnTo>
                  <a:lnTo>
                    <a:pt x="38" y="1495"/>
                  </a:lnTo>
                  <a:lnTo>
                    <a:pt x="31" y="1481"/>
                  </a:lnTo>
                  <a:lnTo>
                    <a:pt x="25" y="1464"/>
                  </a:lnTo>
                  <a:lnTo>
                    <a:pt x="22" y="1447"/>
                  </a:lnTo>
                  <a:lnTo>
                    <a:pt x="19" y="1429"/>
                  </a:lnTo>
                  <a:lnTo>
                    <a:pt x="18" y="1411"/>
                  </a:lnTo>
                  <a:lnTo>
                    <a:pt x="18" y="1393"/>
                  </a:lnTo>
                  <a:lnTo>
                    <a:pt x="18" y="1374"/>
                  </a:lnTo>
                  <a:lnTo>
                    <a:pt x="22" y="1337"/>
                  </a:lnTo>
                  <a:lnTo>
                    <a:pt x="30" y="1302"/>
                  </a:lnTo>
                  <a:lnTo>
                    <a:pt x="38" y="1269"/>
                  </a:lnTo>
                  <a:lnTo>
                    <a:pt x="38" y="1269"/>
                  </a:lnTo>
                  <a:lnTo>
                    <a:pt x="50" y="1232"/>
                  </a:lnTo>
                  <a:lnTo>
                    <a:pt x="63" y="1195"/>
                  </a:lnTo>
                  <a:lnTo>
                    <a:pt x="63" y="1195"/>
                  </a:lnTo>
                  <a:lnTo>
                    <a:pt x="111" y="1074"/>
                  </a:lnTo>
                  <a:lnTo>
                    <a:pt x="111" y="1074"/>
                  </a:lnTo>
                  <a:lnTo>
                    <a:pt x="136" y="1016"/>
                  </a:lnTo>
                  <a:lnTo>
                    <a:pt x="162" y="961"/>
                  </a:lnTo>
                  <a:lnTo>
                    <a:pt x="177" y="933"/>
                  </a:lnTo>
                  <a:lnTo>
                    <a:pt x="193" y="907"/>
                  </a:lnTo>
                  <a:lnTo>
                    <a:pt x="210" y="882"/>
                  </a:lnTo>
                  <a:lnTo>
                    <a:pt x="227" y="855"/>
                  </a:lnTo>
                  <a:lnTo>
                    <a:pt x="227" y="855"/>
                  </a:lnTo>
                  <a:lnTo>
                    <a:pt x="263" y="809"/>
                  </a:lnTo>
                  <a:lnTo>
                    <a:pt x="300" y="765"/>
                  </a:lnTo>
                  <a:lnTo>
                    <a:pt x="340" y="723"/>
                  </a:lnTo>
                  <a:lnTo>
                    <a:pt x="380" y="682"/>
                  </a:lnTo>
                  <a:lnTo>
                    <a:pt x="422" y="642"/>
                  </a:lnTo>
                  <a:lnTo>
                    <a:pt x="465" y="604"/>
                  </a:lnTo>
                  <a:lnTo>
                    <a:pt x="552" y="528"/>
                  </a:lnTo>
                  <a:lnTo>
                    <a:pt x="552" y="528"/>
                  </a:lnTo>
                  <a:lnTo>
                    <a:pt x="642" y="453"/>
                  </a:lnTo>
                  <a:lnTo>
                    <a:pt x="685" y="414"/>
                  </a:lnTo>
                  <a:lnTo>
                    <a:pt x="729" y="376"/>
                  </a:lnTo>
                  <a:lnTo>
                    <a:pt x="729" y="376"/>
                  </a:lnTo>
                  <a:lnTo>
                    <a:pt x="821" y="290"/>
                  </a:lnTo>
                  <a:lnTo>
                    <a:pt x="867" y="247"/>
                  </a:lnTo>
                  <a:lnTo>
                    <a:pt x="916" y="206"/>
                  </a:lnTo>
                  <a:lnTo>
                    <a:pt x="916" y="206"/>
                  </a:lnTo>
                  <a:lnTo>
                    <a:pt x="938" y="188"/>
                  </a:lnTo>
                  <a:lnTo>
                    <a:pt x="961" y="170"/>
                  </a:lnTo>
                  <a:lnTo>
                    <a:pt x="1009" y="139"/>
                  </a:lnTo>
                  <a:lnTo>
                    <a:pt x="1057" y="108"/>
                  </a:lnTo>
                  <a:lnTo>
                    <a:pt x="1108" y="79"/>
                  </a:lnTo>
                  <a:lnTo>
                    <a:pt x="1108" y="79"/>
                  </a:lnTo>
                  <a:lnTo>
                    <a:pt x="1130" y="65"/>
                  </a:lnTo>
                  <a:lnTo>
                    <a:pt x="1152" y="52"/>
                  </a:lnTo>
                  <a:lnTo>
                    <a:pt x="1177" y="40"/>
                  </a:lnTo>
                  <a:lnTo>
                    <a:pt x="1202" y="30"/>
                  </a:lnTo>
                  <a:lnTo>
                    <a:pt x="1227" y="22"/>
                  </a:lnTo>
                  <a:lnTo>
                    <a:pt x="1239" y="19"/>
                  </a:lnTo>
                  <a:lnTo>
                    <a:pt x="1252" y="18"/>
                  </a:lnTo>
                  <a:lnTo>
                    <a:pt x="1266" y="18"/>
                  </a:lnTo>
                  <a:lnTo>
                    <a:pt x="1279" y="18"/>
                  </a:lnTo>
                  <a:lnTo>
                    <a:pt x="1292" y="21"/>
                  </a:lnTo>
                  <a:lnTo>
                    <a:pt x="1305" y="24"/>
                  </a:lnTo>
                  <a:lnTo>
                    <a:pt x="1305" y="24"/>
                  </a:lnTo>
                  <a:lnTo>
                    <a:pt x="1333" y="33"/>
                  </a:lnTo>
                  <a:lnTo>
                    <a:pt x="1362" y="45"/>
                  </a:lnTo>
                  <a:lnTo>
                    <a:pt x="1390" y="58"/>
                  </a:lnTo>
                  <a:lnTo>
                    <a:pt x="1416" y="74"/>
                  </a:lnTo>
                  <a:lnTo>
                    <a:pt x="1441" y="90"/>
                  </a:lnTo>
                  <a:lnTo>
                    <a:pt x="1466" y="110"/>
                  </a:lnTo>
                  <a:lnTo>
                    <a:pt x="1489" y="129"/>
                  </a:lnTo>
                  <a:lnTo>
                    <a:pt x="1511" y="151"/>
                  </a:lnTo>
                  <a:lnTo>
                    <a:pt x="1511" y="151"/>
                  </a:lnTo>
                  <a:lnTo>
                    <a:pt x="1531" y="172"/>
                  </a:lnTo>
                  <a:lnTo>
                    <a:pt x="1551" y="195"/>
                  </a:lnTo>
                  <a:lnTo>
                    <a:pt x="1567" y="219"/>
                  </a:lnTo>
                  <a:lnTo>
                    <a:pt x="1583" y="244"/>
                  </a:lnTo>
                  <a:lnTo>
                    <a:pt x="1583" y="244"/>
                  </a:lnTo>
                  <a:lnTo>
                    <a:pt x="1598" y="272"/>
                  </a:lnTo>
                  <a:lnTo>
                    <a:pt x="1610" y="299"/>
                  </a:lnTo>
                  <a:lnTo>
                    <a:pt x="1635" y="355"/>
                  </a:lnTo>
                  <a:lnTo>
                    <a:pt x="1635" y="355"/>
                  </a:lnTo>
                  <a:lnTo>
                    <a:pt x="1658" y="408"/>
                  </a:lnTo>
                  <a:lnTo>
                    <a:pt x="1670" y="435"/>
                  </a:lnTo>
                  <a:lnTo>
                    <a:pt x="1683" y="460"/>
                  </a:lnTo>
                  <a:lnTo>
                    <a:pt x="1683" y="460"/>
                  </a:lnTo>
                  <a:lnTo>
                    <a:pt x="1686" y="463"/>
                  </a:lnTo>
                  <a:lnTo>
                    <a:pt x="1689" y="465"/>
                  </a:lnTo>
                  <a:lnTo>
                    <a:pt x="1692" y="465"/>
                  </a:lnTo>
                  <a:lnTo>
                    <a:pt x="1697" y="463"/>
                  </a:lnTo>
                  <a:lnTo>
                    <a:pt x="1698" y="462"/>
                  </a:lnTo>
                  <a:lnTo>
                    <a:pt x="1700" y="459"/>
                  </a:lnTo>
                  <a:lnTo>
                    <a:pt x="1701" y="456"/>
                  </a:lnTo>
                  <a:lnTo>
                    <a:pt x="1700" y="451"/>
                  </a:lnTo>
                  <a:lnTo>
                    <a:pt x="1700" y="45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96" name="Freeform 93">
              <a:extLst>
                <a:ext uri="{FF2B5EF4-FFF2-40B4-BE49-F238E27FC236}">
                  <a16:creationId xmlns:a16="http://schemas.microsoft.com/office/drawing/2014/main" id="{C37EB9A3-F86D-CB9B-EAF1-7389927D5012}"/>
                </a:ext>
              </a:extLst>
            </p:cNvPr>
            <p:cNvSpPr>
              <a:spLocks/>
            </p:cNvSpPr>
            <p:nvPr/>
          </p:nvSpPr>
          <p:spPr bwMode="auto">
            <a:xfrm>
              <a:off x="1097" y="3539"/>
              <a:ext cx="433" cy="485"/>
            </a:xfrm>
            <a:custGeom>
              <a:avLst/>
              <a:gdLst>
                <a:gd name="T0" fmla="*/ 1286 w 1298"/>
                <a:gd name="T1" fmla="*/ 1 h 1457"/>
                <a:gd name="T2" fmla="*/ 1196 w 1298"/>
                <a:gd name="T3" fmla="*/ 43 h 1457"/>
                <a:gd name="T4" fmla="*/ 1111 w 1298"/>
                <a:gd name="T5" fmla="*/ 95 h 1457"/>
                <a:gd name="T6" fmla="*/ 1029 w 1298"/>
                <a:gd name="T7" fmla="*/ 154 h 1457"/>
                <a:gd name="T8" fmla="*/ 953 w 1298"/>
                <a:gd name="T9" fmla="*/ 219 h 1457"/>
                <a:gd name="T10" fmla="*/ 877 w 1298"/>
                <a:gd name="T11" fmla="*/ 288 h 1457"/>
                <a:gd name="T12" fmla="*/ 836 w 1298"/>
                <a:gd name="T13" fmla="*/ 324 h 1457"/>
                <a:gd name="T14" fmla="*/ 795 w 1298"/>
                <a:gd name="T15" fmla="*/ 359 h 1457"/>
                <a:gd name="T16" fmla="*/ 622 w 1298"/>
                <a:gd name="T17" fmla="*/ 494 h 1457"/>
                <a:gd name="T18" fmla="*/ 579 w 1298"/>
                <a:gd name="T19" fmla="*/ 528 h 1457"/>
                <a:gd name="T20" fmla="*/ 499 w 1298"/>
                <a:gd name="T21" fmla="*/ 600 h 1457"/>
                <a:gd name="T22" fmla="*/ 461 w 1298"/>
                <a:gd name="T23" fmla="*/ 639 h 1457"/>
                <a:gd name="T24" fmla="*/ 388 w 1298"/>
                <a:gd name="T25" fmla="*/ 720 h 1457"/>
                <a:gd name="T26" fmla="*/ 322 w 1298"/>
                <a:gd name="T27" fmla="*/ 803 h 1457"/>
                <a:gd name="T28" fmla="*/ 288 w 1298"/>
                <a:gd name="T29" fmla="*/ 849 h 1457"/>
                <a:gd name="T30" fmla="*/ 192 w 1298"/>
                <a:gd name="T31" fmla="*/ 988 h 1457"/>
                <a:gd name="T32" fmla="*/ 139 w 1298"/>
                <a:gd name="T33" fmla="*/ 1068 h 1457"/>
                <a:gd name="T34" fmla="*/ 84 w 1298"/>
                <a:gd name="T35" fmla="*/ 1149 h 1457"/>
                <a:gd name="T36" fmla="*/ 44 w 1298"/>
                <a:gd name="T37" fmla="*/ 1216 h 1457"/>
                <a:gd name="T38" fmla="*/ 19 w 1298"/>
                <a:gd name="T39" fmla="*/ 1269 h 1457"/>
                <a:gd name="T40" fmla="*/ 13 w 1298"/>
                <a:gd name="T41" fmla="*/ 1287 h 1457"/>
                <a:gd name="T42" fmla="*/ 3 w 1298"/>
                <a:gd name="T43" fmla="*/ 1322 h 1457"/>
                <a:gd name="T44" fmla="*/ 0 w 1298"/>
                <a:gd name="T45" fmla="*/ 1358 h 1457"/>
                <a:gd name="T46" fmla="*/ 5 w 1298"/>
                <a:gd name="T47" fmla="*/ 1393 h 1457"/>
                <a:gd name="T48" fmla="*/ 18 w 1298"/>
                <a:gd name="T49" fmla="*/ 1426 h 1457"/>
                <a:gd name="T50" fmla="*/ 28 w 1298"/>
                <a:gd name="T51" fmla="*/ 1440 h 1457"/>
                <a:gd name="T52" fmla="*/ 41 w 1298"/>
                <a:gd name="T53" fmla="*/ 1454 h 1457"/>
                <a:gd name="T54" fmla="*/ 47 w 1298"/>
                <a:gd name="T55" fmla="*/ 1457 h 1457"/>
                <a:gd name="T56" fmla="*/ 53 w 1298"/>
                <a:gd name="T57" fmla="*/ 1454 h 1457"/>
                <a:gd name="T58" fmla="*/ 56 w 1298"/>
                <a:gd name="T59" fmla="*/ 1448 h 1457"/>
                <a:gd name="T60" fmla="*/ 53 w 1298"/>
                <a:gd name="T61" fmla="*/ 1442 h 1457"/>
                <a:gd name="T62" fmla="*/ 40 w 1298"/>
                <a:gd name="T63" fmla="*/ 1427 h 1457"/>
                <a:gd name="T64" fmla="*/ 24 w 1298"/>
                <a:gd name="T65" fmla="*/ 1396 h 1457"/>
                <a:gd name="T66" fmla="*/ 18 w 1298"/>
                <a:gd name="T67" fmla="*/ 1363 h 1457"/>
                <a:gd name="T68" fmla="*/ 19 w 1298"/>
                <a:gd name="T69" fmla="*/ 1328 h 1457"/>
                <a:gd name="T70" fmla="*/ 30 w 1298"/>
                <a:gd name="T71" fmla="*/ 1291 h 1457"/>
                <a:gd name="T72" fmla="*/ 52 w 1298"/>
                <a:gd name="T73" fmla="*/ 1239 h 1457"/>
                <a:gd name="T74" fmla="*/ 87 w 1298"/>
                <a:gd name="T75" fmla="*/ 1177 h 1457"/>
                <a:gd name="T76" fmla="*/ 136 w 1298"/>
                <a:gd name="T77" fmla="*/ 1105 h 1457"/>
                <a:gd name="T78" fmla="*/ 185 w 1298"/>
                <a:gd name="T79" fmla="*/ 1032 h 1457"/>
                <a:gd name="T80" fmla="*/ 279 w 1298"/>
                <a:gd name="T81" fmla="*/ 892 h 1457"/>
                <a:gd name="T82" fmla="*/ 312 w 1298"/>
                <a:gd name="T83" fmla="*/ 847 h 1457"/>
                <a:gd name="T84" fmla="*/ 377 w 1298"/>
                <a:gd name="T85" fmla="*/ 763 h 1457"/>
                <a:gd name="T86" fmla="*/ 446 w 1298"/>
                <a:gd name="T87" fmla="*/ 682 h 1457"/>
                <a:gd name="T88" fmla="*/ 520 w 1298"/>
                <a:gd name="T89" fmla="*/ 606 h 1457"/>
                <a:gd name="T90" fmla="*/ 598 w 1298"/>
                <a:gd name="T91" fmla="*/ 535 h 1457"/>
                <a:gd name="T92" fmla="*/ 640 w 1298"/>
                <a:gd name="T93" fmla="*/ 501 h 1457"/>
                <a:gd name="T94" fmla="*/ 768 w 1298"/>
                <a:gd name="T95" fmla="*/ 402 h 1457"/>
                <a:gd name="T96" fmla="*/ 809 w 1298"/>
                <a:gd name="T97" fmla="*/ 370 h 1457"/>
                <a:gd name="T98" fmla="*/ 851 w 1298"/>
                <a:gd name="T99" fmla="*/ 336 h 1457"/>
                <a:gd name="T100" fmla="*/ 929 w 1298"/>
                <a:gd name="T101" fmla="*/ 265 h 1457"/>
                <a:gd name="T102" fmla="*/ 964 w 1298"/>
                <a:gd name="T103" fmla="*/ 232 h 1457"/>
                <a:gd name="T104" fmla="*/ 1040 w 1298"/>
                <a:gd name="T105" fmla="*/ 168 h 1457"/>
                <a:gd name="T106" fmla="*/ 1118 w 1298"/>
                <a:gd name="T107" fmla="*/ 111 h 1457"/>
                <a:gd name="T108" fmla="*/ 1202 w 1298"/>
                <a:gd name="T109" fmla="*/ 59 h 1457"/>
                <a:gd name="T110" fmla="*/ 1246 w 1298"/>
                <a:gd name="T111" fmla="*/ 37 h 1457"/>
                <a:gd name="T112" fmla="*/ 1292 w 1298"/>
                <a:gd name="T113" fmla="*/ 18 h 1457"/>
                <a:gd name="T114" fmla="*/ 1297 w 1298"/>
                <a:gd name="T115" fmla="*/ 13 h 1457"/>
                <a:gd name="T116" fmla="*/ 1297 w 1298"/>
                <a:gd name="T117" fmla="*/ 7 h 1457"/>
                <a:gd name="T118" fmla="*/ 1294 w 1298"/>
                <a:gd name="T119" fmla="*/ 1 h 1457"/>
                <a:gd name="T120" fmla="*/ 1286 w 1298"/>
                <a:gd name="T121" fmla="*/ 1 h 14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298" h="1457">
                  <a:moveTo>
                    <a:pt x="1286" y="1"/>
                  </a:moveTo>
                  <a:lnTo>
                    <a:pt x="1286" y="1"/>
                  </a:lnTo>
                  <a:lnTo>
                    <a:pt x="1241" y="21"/>
                  </a:lnTo>
                  <a:lnTo>
                    <a:pt x="1196" y="43"/>
                  </a:lnTo>
                  <a:lnTo>
                    <a:pt x="1152" y="68"/>
                  </a:lnTo>
                  <a:lnTo>
                    <a:pt x="1111" y="95"/>
                  </a:lnTo>
                  <a:lnTo>
                    <a:pt x="1069" y="124"/>
                  </a:lnTo>
                  <a:lnTo>
                    <a:pt x="1029" y="154"/>
                  </a:lnTo>
                  <a:lnTo>
                    <a:pt x="991" y="186"/>
                  </a:lnTo>
                  <a:lnTo>
                    <a:pt x="953" y="219"/>
                  </a:lnTo>
                  <a:lnTo>
                    <a:pt x="953" y="219"/>
                  </a:lnTo>
                  <a:lnTo>
                    <a:pt x="877" y="288"/>
                  </a:lnTo>
                  <a:lnTo>
                    <a:pt x="877" y="288"/>
                  </a:lnTo>
                  <a:lnTo>
                    <a:pt x="836" y="324"/>
                  </a:lnTo>
                  <a:lnTo>
                    <a:pt x="795" y="359"/>
                  </a:lnTo>
                  <a:lnTo>
                    <a:pt x="795" y="359"/>
                  </a:lnTo>
                  <a:lnTo>
                    <a:pt x="707" y="426"/>
                  </a:lnTo>
                  <a:lnTo>
                    <a:pt x="622" y="494"/>
                  </a:lnTo>
                  <a:lnTo>
                    <a:pt x="622" y="494"/>
                  </a:lnTo>
                  <a:lnTo>
                    <a:pt x="579" y="528"/>
                  </a:lnTo>
                  <a:lnTo>
                    <a:pt x="539" y="563"/>
                  </a:lnTo>
                  <a:lnTo>
                    <a:pt x="499" y="600"/>
                  </a:lnTo>
                  <a:lnTo>
                    <a:pt x="461" y="639"/>
                  </a:lnTo>
                  <a:lnTo>
                    <a:pt x="461" y="639"/>
                  </a:lnTo>
                  <a:lnTo>
                    <a:pt x="424" y="679"/>
                  </a:lnTo>
                  <a:lnTo>
                    <a:pt x="388" y="720"/>
                  </a:lnTo>
                  <a:lnTo>
                    <a:pt x="355" y="762"/>
                  </a:lnTo>
                  <a:lnTo>
                    <a:pt x="322" y="803"/>
                  </a:lnTo>
                  <a:lnTo>
                    <a:pt x="322" y="803"/>
                  </a:lnTo>
                  <a:lnTo>
                    <a:pt x="288" y="849"/>
                  </a:lnTo>
                  <a:lnTo>
                    <a:pt x="256" y="895"/>
                  </a:lnTo>
                  <a:lnTo>
                    <a:pt x="192" y="988"/>
                  </a:lnTo>
                  <a:lnTo>
                    <a:pt x="192" y="988"/>
                  </a:lnTo>
                  <a:lnTo>
                    <a:pt x="139" y="1068"/>
                  </a:lnTo>
                  <a:lnTo>
                    <a:pt x="84" y="1149"/>
                  </a:lnTo>
                  <a:lnTo>
                    <a:pt x="84" y="1149"/>
                  </a:lnTo>
                  <a:lnTo>
                    <a:pt x="64" y="1182"/>
                  </a:lnTo>
                  <a:lnTo>
                    <a:pt x="44" y="1216"/>
                  </a:lnTo>
                  <a:lnTo>
                    <a:pt x="27" y="1251"/>
                  </a:lnTo>
                  <a:lnTo>
                    <a:pt x="19" y="1269"/>
                  </a:lnTo>
                  <a:lnTo>
                    <a:pt x="13" y="1287"/>
                  </a:lnTo>
                  <a:lnTo>
                    <a:pt x="13" y="1287"/>
                  </a:lnTo>
                  <a:lnTo>
                    <a:pt x="8" y="1304"/>
                  </a:lnTo>
                  <a:lnTo>
                    <a:pt x="3" y="1322"/>
                  </a:lnTo>
                  <a:lnTo>
                    <a:pt x="2" y="1340"/>
                  </a:lnTo>
                  <a:lnTo>
                    <a:pt x="0" y="1358"/>
                  </a:lnTo>
                  <a:lnTo>
                    <a:pt x="0" y="1375"/>
                  </a:lnTo>
                  <a:lnTo>
                    <a:pt x="5" y="1393"/>
                  </a:lnTo>
                  <a:lnTo>
                    <a:pt x="9" y="1409"/>
                  </a:lnTo>
                  <a:lnTo>
                    <a:pt x="18" y="1426"/>
                  </a:lnTo>
                  <a:lnTo>
                    <a:pt x="18" y="1426"/>
                  </a:lnTo>
                  <a:lnTo>
                    <a:pt x="28" y="1440"/>
                  </a:lnTo>
                  <a:lnTo>
                    <a:pt x="41" y="1454"/>
                  </a:lnTo>
                  <a:lnTo>
                    <a:pt x="41" y="1454"/>
                  </a:lnTo>
                  <a:lnTo>
                    <a:pt x="44" y="1457"/>
                  </a:lnTo>
                  <a:lnTo>
                    <a:pt x="47" y="1457"/>
                  </a:lnTo>
                  <a:lnTo>
                    <a:pt x="52" y="1455"/>
                  </a:lnTo>
                  <a:lnTo>
                    <a:pt x="53" y="1454"/>
                  </a:lnTo>
                  <a:lnTo>
                    <a:pt x="56" y="1451"/>
                  </a:lnTo>
                  <a:lnTo>
                    <a:pt x="56" y="1448"/>
                  </a:lnTo>
                  <a:lnTo>
                    <a:pt x="56" y="1445"/>
                  </a:lnTo>
                  <a:lnTo>
                    <a:pt x="53" y="1442"/>
                  </a:lnTo>
                  <a:lnTo>
                    <a:pt x="53" y="1442"/>
                  </a:lnTo>
                  <a:lnTo>
                    <a:pt x="40" y="1427"/>
                  </a:lnTo>
                  <a:lnTo>
                    <a:pt x="31" y="1412"/>
                  </a:lnTo>
                  <a:lnTo>
                    <a:pt x="24" y="1396"/>
                  </a:lnTo>
                  <a:lnTo>
                    <a:pt x="19" y="1380"/>
                  </a:lnTo>
                  <a:lnTo>
                    <a:pt x="18" y="1363"/>
                  </a:lnTo>
                  <a:lnTo>
                    <a:pt x="18" y="1346"/>
                  </a:lnTo>
                  <a:lnTo>
                    <a:pt x="19" y="1328"/>
                  </a:lnTo>
                  <a:lnTo>
                    <a:pt x="24" y="1310"/>
                  </a:lnTo>
                  <a:lnTo>
                    <a:pt x="30" y="1291"/>
                  </a:lnTo>
                  <a:lnTo>
                    <a:pt x="37" y="1273"/>
                  </a:lnTo>
                  <a:lnTo>
                    <a:pt x="52" y="1239"/>
                  </a:lnTo>
                  <a:lnTo>
                    <a:pt x="70" y="1207"/>
                  </a:lnTo>
                  <a:lnTo>
                    <a:pt x="87" y="1177"/>
                  </a:lnTo>
                  <a:lnTo>
                    <a:pt x="87" y="1177"/>
                  </a:lnTo>
                  <a:lnTo>
                    <a:pt x="136" y="1105"/>
                  </a:lnTo>
                  <a:lnTo>
                    <a:pt x="185" y="1032"/>
                  </a:lnTo>
                  <a:lnTo>
                    <a:pt x="185" y="1032"/>
                  </a:lnTo>
                  <a:lnTo>
                    <a:pt x="247" y="939"/>
                  </a:lnTo>
                  <a:lnTo>
                    <a:pt x="279" y="892"/>
                  </a:lnTo>
                  <a:lnTo>
                    <a:pt x="312" y="847"/>
                  </a:lnTo>
                  <a:lnTo>
                    <a:pt x="312" y="847"/>
                  </a:lnTo>
                  <a:lnTo>
                    <a:pt x="344" y="804"/>
                  </a:lnTo>
                  <a:lnTo>
                    <a:pt x="377" y="763"/>
                  </a:lnTo>
                  <a:lnTo>
                    <a:pt x="411" y="722"/>
                  </a:lnTo>
                  <a:lnTo>
                    <a:pt x="446" y="682"/>
                  </a:lnTo>
                  <a:lnTo>
                    <a:pt x="482" y="643"/>
                  </a:lnTo>
                  <a:lnTo>
                    <a:pt x="520" y="606"/>
                  </a:lnTo>
                  <a:lnTo>
                    <a:pt x="558" y="569"/>
                  </a:lnTo>
                  <a:lnTo>
                    <a:pt x="598" y="535"/>
                  </a:lnTo>
                  <a:lnTo>
                    <a:pt x="598" y="535"/>
                  </a:lnTo>
                  <a:lnTo>
                    <a:pt x="640" y="501"/>
                  </a:lnTo>
                  <a:lnTo>
                    <a:pt x="682" y="467"/>
                  </a:lnTo>
                  <a:lnTo>
                    <a:pt x="768" y="402"/>
                  </a:lnTo>
                  <a:lnTo>
                    <a:pt x="768" y="402"/>
                  </a:lnTo>
                  <a:lnTo>
                    <a:pt x="809" y="370"/>
                  </a:lnTo>
                  <a:lnTo>
                    <a:pt x="851" y="336"/>
                  </a:lnTo>
                  <a:lnTo>
                    <a:pt x="851" y="336"/>
                  </a:lnTo>
                  <a:lnTo>
                    <a:pt x="891" y="300"/>
                  </a:lnTo>
                  <a:lnTo>
                    <a:pt x="929" y="265"/>
                  </a:lnTo>
                  <a:lnTo>
                    <a:pt x="929" y="265"/>
                  </a:lnTo>
                  <a:lnTo>
                    <a:pt x="964" y="232"/>
                  </a:lnTo>
                  <a:lnTo>
                    <a:pt x="1001" y="200"/>
                  </a:lnTo>
                  <a:lnTo>
                    <a:pt x="1040" y="168"/>
                  </a:lnTo>
                  <a:lnTo>
                    <a:pt x="1078" y="139"/>
                  </a:lnTo>
                  <a:lnTo>
                    <a:pt x="1118" y="111"/>
                  </a:lnTo>
                  <a:lnTo>
                    <a:pt x="1159" y="84"/>
                  </a:lnTo>
                  <a:lnTo>
                    <a:pt x="1202" y="59"/>
                  </a:lnTo>
                  <a:lnTo>
                    <a:pt x="1246" y="37"/>
                  </a:lnTo>
                  <a:lnTo>
                    <a:pt x="1246" y="37"/>
                  </a:lnTo>
                  <a:lnTo>
                    <a:pt x="1292" y="18"/>
                  </a:lnTo>
                  <a:lnTo>
                    <a:pt x="1292" y="18"/>
                  </a:lnTo>
                  <a:lnTo>
                    <a:pt x="1295" y="16"/>
                  </a:lnTo>
                  <a:lnTo>
                    <a:pt x="1297" y="13"/>
                  </a:lnTo>
                  <a:lnTo>
                    <a:pt x="1298" y="10"/>
                  </a:lnTo>
                  <a:lnTo>
                    <a:pt x="1297" y="7"/>
                  </a:lnTo>
                  <a:lnTo>
                    <a:pt x="1295" y="4"/>
                  </a:lnTo>
                  <a:lnTo>
                    <a:pt x="1294" y="1"/>
                  </a:lnTo>
                  <a:lnTo>
                    <a:pt x="1291" y="0"/>
                  </a:lnTo>
                  <a:lnTo>
                    <a:pt x="1286" y="1"/>
                  </a:lnTo>
                  <a:lnTo>
                    <a:pt x="1286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97" name="Freeform 94">
              <a:extLst>
                <a:ext uri="{FF2B5EF4-FFF2-40B4-BE49-F238E27FC236}">
                  <a16:creationId xmlns:a16="http://schemas.microsoft.com/office/drawing/2014/main" id="{AAF0B95E-54E1-9549-0EDD-7DADB2410FCE}"/>
                </a:ext>
              </a:extLst>
            </p:cNvPr>
            <p:cNvSpPr>
              <a:spLocks/>
            </p:cNvSpPr>
            <p:nvPr/>
          </p:nvSpPr>
          <p:spPr bwMode="auto">
            <a:xfrm>
              <a:off x="1196" y="3834"/>
              <a:ext cx="78" cy="100"/>
            </a:xfrm>
            <a:custGeom>
              <a:avLst/>
              <a:gdLst>
                <a:gd name="T0" fmla="*/ 5 w 234"/>
                <a:gd name="T1" fmla="*/ 17 h 299"/>
                <a:gd name="T2" fmla="*/ 5 w 234"/>
                <a:gd name="T3" fmla="*/ 17 h 299"/>
                <a:gd name="T4" fmla="*/ 62 w 234"/>
                <a:gd name="T5" fmla="*/ 45 h 299"/>
                <a:gd name="T6" fmla="*/ 90 w 234"/>
                <a:gd name="T7" fmla="*/ 59 h 299"/>
                <a:gd name="T8" fmla="*/ 104 w 234"/>
                <a:gd name="T9" fmla="*/ 68 h 299"/>
                <a:gd name="T10" fmla="*/ 116 w 234"/>
                <a:gd name="T11" fmla="*/ 79 h 299"/>
                <a:gd name="T12" fmla="*/ 116 w 234"/>
                <a:gd name="T13" fmla="*/ 79 h 299"/>
                <a:gd name="T14" fmla="*/ 130 w 234"/>
                <a:gd name="T15" fmla="*/ 90 h 299"/>
                <a:gd name="T16" fmla="*/ 142 w 234"/>
                <a:gd name="T17" fmla="*/ 104 h 299"/>
                <a:gd name="T18" fmla="*/ 153 w 234"/>
                <a:gd name="T19" fmla="*/ 119 h 299"/>
                <a:gd name="T20" fmla="*/ 163 w 234"/>
                <a:gd name="T21" fmla="*/ 133 h 299"/>
                <a:gd name="T22" fmla="*/ 170 w 234"/>
                <a:gd name="T23" fmla="*/ 150 h 299"/>
                <a:gd name="T24" fmla="*/ 179 w 234"/>
                <a:gd name="T25" fmla="*/ 166 h 299"/>
                <a:gd name="T26" fmla="*/ 185 w 234"/>
                <a:gd name="T27" fmla="*/ 182 h 299"/>
                <a:gd name="T28" fmla="*/ 191 w 234"/>
                <a:gd name="T29" fmla="*/ 200 h 299"/>
                <a:gd name="T30" fmla="*/ 191 w 234"/>
                <a:gd name="T31" fmla="*/ 200 h 299"/>
                <a:gd name="T32" fmla="*/ 204 w 234"/>
                <a:gd name="T33" fmla="*/ 246 h 299"/>
                <a:gd name="T34" fmla="*/ 216 w 234"/>
                <a:gd name="T35" fmla="*/ 292 h 299"/>
                <a:gd name="T36" fmla="*/ 216 w 234"/>
                <a:gd name="T37" fmla="*/ 292 h 299"/>
                <a:gd name="T38" fmla="*/ 217 w 234"/>
                <a:gd name="T39" fmla="*/ 296 h 299"/>
                <a:gd name="T40" fmla="*/ 220 w 234"/>
                <a:gd name="T41" fmla="*/ 298 h 299"/>
                <a:gd name="T42" fmla="*/ 223 w 234"/>
                <a:gd name="T43" fmla="*/ 299 h 299"/>
                <a:gd name="T44" fmla="*/ 226 w 234"/>
                <a:gd name="T45" fmla="*/ 298 h 299"/>
                <a:gd name="T46" fmla="*/ 229 w 234"/>
                <a:gd name="T47" fmla="*/ 296 h 299"/>
                <a:gd name="T48" fmla="*/ 232 w 234"/>
                <a:gd name="T49" fmla="*/ 295 h 299"/>
                <a:gd name="T50" fmla="*/ 234 w 234"/>
                <a:gd name="T51" fmla="*/ 292 h 299"/>
                <a:gd name="T52" fmla="*/ 234 w 234"/>
                <a:gd name="T53" fmla="*/ 287 h 299"/>
                <a:gd name="T54" fmla="*/ 234 w 234"/>
                <a:gd name="T55" fmla="*/ 287 h 299"/>
                <a:gd name="T56" fmla="*/ 222 w 234"/>
                <a:gd name="T57" fmla="*/ 246 h 299"/>
                <a:gd name="T58" fmla="*/ 210 w 234"/>
                <a:gd name="T59" fmla="*/ 204 h 299"/>
                <a:gd name="T60" fmla="*/ 204 w 234"/>
                <a:gd name="T61" fmla="*/ 184 h 299"/>
                <a:gd name="T62" fmla="*/ 197 w 234"/>
                <a:gd name="T63" fmla="*/ 164 h 299"/>
                <a:gd name="T64" fmla="*/ 188 w 234"/>
                <a:gd name="T65" fmla="*/ 145 h 299"/>
                <a:gd name="T66" fmla="*/ 178 w 234"/>
                <a:gd name="T67" fmla="*/ 126 h 299"/>
                <a:gd name="T68" fmla="*/ 178 w 234"/>
                <a:gd name="T69" fmla="*/ 126 h 299"/>
                <a:gd name="T70" fmla="*/ 169 w 234"/>
                <a:gd name="T71" fmla="*/ 111 h 299"/>
                <a:gd name="T72" fmla="*/ 160 w 234"/>
                <a:gd name="T73" fmla="*/ 98 h 299"/>
                <a:gd name="T74" fmla="*/ 148 w 234"/>
                <a:gd name="T75" fmla="*/ 86 h 299"/>
                <a:gd name="T76" fmla="*/ 138 w 234"/>
                <a:gd name="T77" fmla="*/ 74 h 299"/>
                <a:gd name="T78" fmla="*/ 124 w 234"/>
                <a:gd name="T79" fmla="*/ 62 h 299"/>
                <a:gd name="T80" fmla="*/ 111 w 234"/>
                <a:gd name="T81" fmla="*/ 53 h 299"/>
                <a:gd name="T82" fmla="*/ 98 w 234"/>
                <a:gd name="T83" fmla="*/ 43 h 299"/>
                <a:gd name="T84" fmla="*/ 83 w 234"/>
                <a:gd name="T85" fmla="*/ 36 h 299"/>
                <a:gd name="T86" fmla="*/ 83 w 234"/>
                <a:gd name="T87" fmla="*/ 36 h 299"/>
                <a:gd name="T88" fmla="*/ 49 w 234"/>
                <a:gd name="T89" fmla="*/ 18 h 299"/>
                <a:gd name="T90" fmla="*/ 14 w 234"/>
                <a:gd name="T91" fmla="*/ 0 h 299"/>
                <a:gd name="T92" fmla="*/ 14 w 234"/>
                <a:gd name="T93" fmla="*/ 0 h 299"/>
                <a:gd name="T94" fmla="*/ 11 w 234"/>
                <a:gd name="T95" fmla="*/ 0 h 299"/>
                <a:gd name="T96" fmla="*/ 6 w 234"/>
                <a:gd name="T97" fmla="*/ 0 h 299"/>
                <a:gd name="T98" fmla="*/ 5 w 234"/>
                <a:gd name="T99" fmla="*/ 2 h 299"/>
                <a:gd name="T100" fmla="*/ 2 w 234"/>
                <a:gd name="T101" fmla="*/ 5 h 299"/>
                <a:gd name="T102" fmla="*/ 0 w 234"/>
                <a:gd name="T103" fmla="*/ 8 h 299"/>
                <a:gd name="T104" fmla="*/ 0 w 234"/>
                <a:gd name="T105" fmla="*/ 11 h 299"/>
                <a:gd name="T106" fmla="*/ 2 w 234"/>
                <a:gd name="T107" fmla="*/ 14 h 299"/>
                <a:gd name="T108" fmla="*/ 5 w 234"/>
                <a:gd name="T109" fmla="*/ 17 h 299"/>
                <a:gd name="T110" fmla="*/ 5 w 234"/>
                <a:gd name="T111" fmla="*/ 17 h 2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234" h="299">
                  <a:moveTo>
                    <a:pt x="5" y="17"/>
                  </a:moveTo>
                  <a:lnTo>
                    <a:pt x="5" y="17"/>
                  </a:lnTo>
                  <a:lnTo>
                    <a:pt x="62" y="45"/>
                  </a:lnTo>
                  <a:lnTo>
                    <a:pt x="90" y="59"/>
                  </a:lnTo>
                  <a:lnTo>
                    <a:pt x="104" y="68"/>
                  </a:lnTo>
                  <a:lnTo>
                    <a:pt x="116" y="79"/>
                  </a:lnTo>
                  <a:lnTo>
                    <a:pt x="116" y="79"/>
                  </a:lnTo>
                  <a:lnTo>
                    <a:pt x="130" y="90"/>
                  </a:lnTo>
                  <a:lnTo>
                    <a:pt x="142" y="104"/>
                  </a:lnTo>
                  <a:lnTo>
                    <a:pt x="153" y="119"/>
                  </a:lnTo>
                  <a:lnTo>
                    <a:pt x="163" y="133"/>
                  </a:lnTo>
                  <a:lnTo>
                    <a:pt x="170" y="150"/>
                  </a:lnTo>
                  <a:lnTo>
                    <a:pt x="179" y="166"/>
                  </a:lnTo>
                  <a:lnTo>
                    <a:pt x="185" y="182"/>
                  </a:lnTo>
                  <a:lnTo>
                    <a:pt x="191" y="200"/>
                  </a:lnTo>
                  <a:lnTo>
                    <a:pt x="191" y="200"/>
                  </a:lnTo>
                  <a:lnTo>
                    <a:pt x="204" y="246"/>
                  </a:lnTo>
                  <a:lnTo>
                    <a:pt x="216" y="292"/>
                  </a:lnTo>
                  <a:lnTo>
                    <a:pt x="216" y="292"/>
                  </a:lnTo>
                  <a:lnTo>
                    <a:pt x="217" y="296"/>
                  </a:lnTo>
                  <a:lnTo>
                    <a:pt x="220" y="298"/>
                  </a:lnTo>
                  <a:lnTo>
                    <a:pt x="223" y="299"/>
                  </a:lnTo>
                  <a:lnTo>
                    <a:pt x="226" y="298"/>
                  </a:lnTo>
                  <a:lnTo>
                    <a:pt x="229" y="296"/>
                  </a:lnTo>
                  <a:lnTo>
                    <a:pt x="232" y="295"/>
                  </a:lnTo>
                  <a:lnTo>
                    <a:pt x="234" y="292"/>
                  </a:lnTo>
                  <a:lnTo>
                    <a:pt x="234" y="287"/>
                  </a:lnTo>
                  <a:lnTo>
                    <a:pt x="234" y="287"/>
                  </a:lnTo>
                  <a:lnTo>
                    <a:pt x="222" y="246"/>
                  </a:lnTo>
                  <a:lnTo>
                    <a:pt x="210" y="204"/>
                  </a:lnTo>
                  <a:lnTo>
                    <a:pt x="204" y="184"/>
                  </a:lnTo>
                  <a:lnTo>
                    <a:pt x="197" y="164"/>
                  </a:lnTo>
                  <a:lnTo>
                    <a:pt x="188" y="145"/>
                  </a:lnTo>
                  <a:lnTo>
                    <a:pt x="178" y="126"/>
                  </a:lnTo>
                  <a:lnTo>
                    <a:pt x="178" y="126"/>
                  </a:lnTo>
                  <a:lnTo>
                    <a:pt x="169" y="111"/>
                  </a:lnTo>
                  <a:lnTo>
                    <a:pt x="160" y="98"/>
                  </a:lnTo>
                  <a:lnTo>
                    <a:pt x="148" y="86"/>
                  </a:lnTo>
                  <a:lnTo>
                    <a:pt x="138" y="74"/>
                  </a:lnTo>
                  <a:lnTo>
                    <a:pt x="124" y="62"/>
                  </a:lnTo>
                  <a:lnTo>
                    <a:pt x="111" y="53"/>
                  </a:lnTo>
                  <a:lnTo>
                    <a:pt x="98" y="43"/>
                  </a:lnTo>
                  <a:lnTo>
                    <a:pt x="83" y="36"/>
                  </a:lnTo>
                  <a:lnTo>
                    <a:pt x="83" y="36"/>
                  </a:lnTo>
                  <a:lnTo>
                    <a:pt x="49" y="18"/>
                  </a:lnTo>
                  <a:lnTo>
                    <a:pt x="14" y="0"/>
                  </a:lnTo>
                  <a:lnTo>
                    <a:pt x="14" y="0"/>
                  </a:lnTo>
                  <a:lnTo>
                    <a:pt x="11" y="0"/>
                  </a:lnTo>
                  <a:lnTo>
                    <a:pt x="6" y="0"/>
                  </a:lnTo>
                  <a:lnTo>
                    <a:pt x="5" y="2"/>
                  </a:lnTo>
                  <a:lnTo>
                    <a:pt x="2" y="5"/>
                  </a:lnTo>
                  <a:lnTo>
                    <a:pt x="0" y="8"/>
                  </a:lnTo>
                  <a:lnTo>
                    <a:pt x="0" y="11"/>
                  </a:lnTo>
                  <a:lnTo>
                    <a:pt x="2" y="14"/>
                  </a:lnTo>
                  <a:lnTo>
                    <a:pt x="5" y="17"/>
                  </a:lnTo>
                  <a:lnTo>
                    <a:pt x="5" y="1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98" name="Freeform 95">
              <a:extLst>
                <a:ext uri="{FF2B5EF4-FFF2-40B4-BE49-F238E27FC236}">
                  <a16:creationId xmlns:a16="http://schemas.microsoft.com/office/drawing/2014/main" id="{ABC76FD4-40CF-DD18-7D99-3BF437402EBA}"/>
                </a:ext>
              </a:extLst>
            </p:cNvPr>
            <p:cNvSpPr>
              <a:spLocks/>
            </p:cNvSpPr>
            <p:nvPr/>
          </p:nvSpPr>
          <p:spPr bwMode="auto">
            <a:xfrm>
              <a:off x="2990" y="312"/>
              <a:ext cx="718" cy="1161"/>
            </a:xfrm>
            <a:custGeom>
              <a:avLst/>
              <a:gdLst>
                <a:gd name="T0" fmla="*/ 2012 w 2155"/>
                <a:gd name="T1" fmla="*/ 179 h 3484"/>
                <a:gd name="T2" fmla="*/ 2078 w 2155"/>
                <a:gd name="T3" fmla="*/ 198 h 3484"/>
                <a:gd name="T4" fmla="*/ 2122 w 2155"/>
                <a:gd name="T5" fmla="*/ 188 h 3484"/>
                <a:gd name="T6" fmla="*/ 2154 w 2155"/>
                <a:gd name="T7" fmla="*/ 151 h 3484"/>
                <a:gd name="T8" fmla="*/ 2152 w 2155"/>
                <a:gd name="T9" fmla="*/ 114 h 3484"/>
                <a:gd name="T10" fmla="*/ 2120 w 2155"/>
                <a:gd name="T11" fmla="*/ 46 h 3484"/>
                <a:gd name="T12" fmla="*/ 2080 w 2155"/>
                <a:gd name="T13" fmla="*/ 13 h 3484"/>
                <a:gd name="T14" fmla="*/ 1985 w 2155"/>
                <a:gd name="T15" fmla="*/ 4 h 3484"/>
                <a:gd name="T16" fmla="*/ 1891 w 2155"/>
                <a:gd name="T17" fmla="*/ 50 h 3484"/>
                <a:gd name="T18" fmla="*/ 1832 w 2155"/>
                <a:gd name="T19" fmla="*/ 111 h 3484"/>
                <a:gd name="T20" fmla="*/ 1793 w 2155"/>
                <a:gd name="T21" fmla="*/ 189 h 3484"/>
                <a:gd name="T22" fmla="*/ 1775 w 2155"/>
                <a:gd name="T23" fmla="*/ 273 h 3484"/>
                <a:gd name="T24" fmla="*/ 1742 w 2155"/>
                <a:gd name="T25" fmla="*/ 325 h 3484"/>
                <a:gd name="T26" fmla="*/ 1708 w 2155"/>
                <a:gd name="T27" fmla="*/ 377 h 3484"/>
                <a:gd name="T28" fmla="*/ 1687 w 2155"/>
                <a:gd name="T29" fmla="*/ 470 h 3484"/>
                <a:gd name="T30" fmla="*/ 1694 w 2155"/>
                <a:gd name="T31" fmla="*/ 710 h 3484"/>
                <a:gd name="T32" fmla="*/ 1696 w 2155"/>
                <a:gd name="T33" fmla="*/ 920 h 3484"/>
                <a:gd name="T34" fmla="*/ 1674 w 2155"/>
                <a:gd name="T35" fmla="*/ 1017 h 3484"/>
                <a:gd name="T36" fmla="*/ 1598 w 2155"/>
                <a:gd name="T37" fmla="*/ 1177 h 3484"/>
                <a:gd name="T38" fmla="*/ 1473 w 2155"/>
                <a:gd name="T39" fmla="*/ 1378 h 3484"/>
                <a:gd name="T40" fmla="*/ 1149 w 2155"/>
                <a:gd name="T41" fmla="*/ 1823 h 3484"/>
                <a:gd name="T42" fmla="*/ 838 w 2155"/>
                <a:gd name="T43" fmla="*/ 2242 h 3484"/>
                <a:gd name="T44" fmla="*/ 641 w 2155"/>
                <a:gd name="T45" fmla="*/ 2558 h 3484"/>
                <a:gd name="T46" fmla="*/ 492 w 2155"/>
                <a:gd name="T47" fmla="*/ 2761 h 3484"/>
                <a:gd name="T48" fmla="*/ 257 w 2155"/>
                <a:gd name="T49" fmla="*/ 3052 h 3484"/>
                <a:gd name="T50" fmla="*/ 86 w 2155"/>
                <a:gd name="T51" fmla="*/ 3307 h 3484"/>
                <a:gd name="T52" fmla="*/ 2 w 2155"/>
                <a:gd name="T53" fmla="*/ 3471 h 3484"/>
                <a:gd name="T54" fmla="*/ 9 w 2155"/>
                <a:gd name="T55" fmla="*/ 3484 h 3484"/>
                <a:gd name="T56" fmla="*/ 43 w 2155"/>
                <a:gd name="T57" fmla="*/ 3425 h 3484"/>
                <a:gd name="T58" fmla="*/ 161 w 2155"/>
                <a:gd name="T59" fmla="*/ 3216 h 3484"/>
                <a:gd name="T60" fmla="*/ 300 w 2155"/>
                <a:gd name="T61" fmla="*/ 3026 h 3484"/>
                <a:gd name="T62" fmla="*/ 562 w 2155"/>
                <a:gd name="T63" fmla="*/ 2702 h 3484"/>
                <a:gd name="T64" fmla="*/ 695 w 2155"/>
                <a:gd name="T65" fmla="*/ 2505 h 3484"/>
                <a:gd name="T66" fmla="*/ 888 w 2155"/>
                <a:gd name="T67" fmla="*/ 2202 h 3484"/>
                <a:gd name="T68" fmla="*/ 1250 w 2155"/>
                <a:gd name="T69" fmla="*/ 1717 h 3484"/>
                <a:gd name="T70" fmla="*/ 1520 w 2155"/>
                <a:gd name="T71" fmla="*/ 1340 h 3484"/>
                <a:gd name="T72" fmla="*/ 1637 w 2155"/>
                <a:gd name="T73" fmla="*/ 1143 h 3484"/>
                <a:gd name="T74" fmla="*/ 1702 w 2155"/>
                <a:gd name="T75" fmla="*/ 994 h 3484"/>
                <a:gd name="T76" fmla="*/ 1719 w 2155"/>
                <a:gd name="T77" fmla="*/ 835 h 3484"/>
                <a:gd name="T78" fmla="*/ 1703 w 2155"/>
                <a:gd name="T79" fmla="*/ 605 h 3484"/>
                <a:gd name="T80" fmla="*/ 1703 w 2155"/>
                <a:gd name="T81" fmla="*/ 485 h 3484"/>
                <a:gd name="T82" fmla="*/ 1718 w 2155"/>
                <a:gd name="T83" fmla="*/ 399 h 3484"/>
                <a:gd name="T84" fmla="*/ 1761 w 2155"/>
                <a:gd name="T85" fmla="*/ 329 h 3484"/>
                <a:gd name="T86" fmla="*/ 1801 w 2155"/>
                <a:gd name="T87" fmla="*/ 247 h 3484"/>
                <a:gd name="T88" fmla="*/ 1818 w 2155"/>
                <a:gd name="T89" fmla="*/ 170 h 3484"/>
                <a:gd name="T90" fmla="*/ 1874 w 2155"/>
                <a:gd name="T91" fmla="*/ 88 h 3484"/>
                <a:gd name="T92" fmla="*/ 1975 w 2155"/>
                <a:gd name="T93" fmla="*/ 26 h 3484"/>
                <a:gd name="T94" fmla="*/ 2053 w 2155"/>
                <a:gd name="T95" fmla="*/ 22 h 3484"/>
                <a:gd name="T96" fmla="*/ 2100 w 2155"/>
                <a:gd name="T97" fmla="*/ 51 h 3484"/>
                <a:gd name="T98" fmla="*/ 2131 w 2155"/>
                <a:gd name="T99" fmla="*/ 108 h 3484"/>
                <a:gd name="T100" fmla="*/ 2136 w 2155"/>
                <a:gd name="T101" fmla="*/ 151 h 3484"/>
                <a:gd name="T102" fmla="*/ 2099 w 2155"/>
                <a:gd name="T103" fmla="*/ 179 h 3484"/>
                <a:gd name="T104" fmla="*/ 2052 w 2155"/>
                <a:gd name="T105" fmla="*/ 176 h 3484"/>
                <a:gd name="T106" fmla="*/ 1969 w 2155"/>
                <a:gd name="T107" fmla="*/ 122 h 3484"/>
                <a:gd name="T108" fmla="*/ 1957 w 2155"/>
                <a:gd name="T109" fmla="*/ 124 h 3484"/>
                <a:gd name="T110" fmla="*/ 1957 w 2155"/>
                <a:gd name="T111" fmla="*/ 136 h 34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2155" h="3484">
                  <a:moveTo>
                    <a:pt x="1957" y="136"/>
                  </a:moveTo>
                  <a:lnTo>
                    <a:pt x="1957" y="136"/>
                  </a:lnTo>
                  <a:lnTo>
                    <a:pt x="1973" y="151"/>
                  </a:lnTo>
                  <a:lnTo>
                    <a:pt x="1993" y="165"/>
                  </a:lnTo>
                  <a:lnTo>
                    <a:pt x="2012" y="179"/>
                  </a:lnTo>
                  <a:lnTo>
                    <a:pt x="2034" y="189"/>
                  </a:lnTo>
                  <a:lnTo>
                    <a:pt x="2044" y="193"/>
                  </a:lnTo>
                  <a:lnTo>
                    <a:pt x="2056" y="196"/>
                  </a:lnTo>
                  <a:lnTo>
                    <a:pt x="2068" y="198"/>
                  </a:lnTo>
                  <a:lnTo>
                    <a:pt x="2078" y="198"/>
                  </a:lnTo>
                  <a:lnTo>
                    <a:pt x="2090" y="198"/>
                  </a:lnTo>
                  <a:lnTo>
                    <a:pt x="2100" y="196"/>
                  </a:lnTo>
                  <a:lnTo>
                    <a:pt x="2112" y="192"/>
                  </a:lnTo>
                  <a:lnTo>
                    <a:pt x="2122" y="188"/>
                  </a:lnTo>
                  <a:lnTo>
                    <a:pt x="2122" y="188"/>
                  </a:lnTo>
                  <a:lnTo>
                    <a:pt x="2136" y="177"/>
                  </a:lnTo>
                  <a:lnTo>
                    <a:pt x="2142" y="171"/>
                  </a:lnTo>
                  <a:lnTo>
                    <a:pt x="2146" y="165"/>
                  </a:lnTo>
                  <a:lnTo>
                    <a:pt x="2151" y="158"/>
                  </a:lnTo>
                  <a:lnTo>
                    <a:pt x="2154" y="151"/>
                  </a:lnTo>
                  <a:lnTo>
                    <a:pt x="2155" y="143"/>
                  </a:lnTo>
                  <a:lnTo>
                    <a:pt x="2155" y="134"/>
                  </a:lnTo>
                  <a:lnTo>
                    <a:pt x="2155" y="134"/>
                  </a:lnTo>
                  <a:lnTo>
                    <a:pt x="2154" y="124"/>
                  </a:lnTo>
                  <a:lnTo>
                    <a:pt x="2152" y="114"/>
                  </a:lnTo>
                  <a:lnTo>
                    <a:pt x="2145" y="93"/>
                  </a:lnTo>
                  <a:lnTo>
                    <a:pt x="2136" y="74"/>
                  </a:lnTo>
                  <a:lnTo>
                    <a:pt x="2125" y="56"/>
                  </a:lnTo>
                  <a:lnTo>
                    <a:pt x="2125" y="56"/>
                  </a:lnTo>
                  <a:lnTo>
                    <a:pt x="2120" y="46"/>
                  </a:lnTo>
                  <a:lnTo>
                    <a:pt x="2112" y="38"/>
                  </a:lnTo>
                  <a:lnTo>
                    <a:pt x="2105" y="29"/>
                  </a:lnTo>
                  <a:lnTo>
                    <a:pt x="2096" y="23"/>
                  </a:lnTo>
                  <a:lnTo>
                    <a:pt x="2089" y="17"/>
                  </a:lnTo>
                  <a:lnTo>
                    <a:pt x="2080" y="13"/>
                  </a:lnTo>
                  <a:lnTo>
                    <a:pt x="2062" y="6"/>
                  </a:lnTo>
                  <a:lnTo>
                    <a:pt x="2044" y="1"/>
                  </a:lnTo>
                  <a:lnTo>
                    <a:pt x="2025" y="0"/>
                  </a:lnTo>
                  <a:lnTo>
                    <a:pt x="2004" y="1"/>
                  </a:lnTo>
                  <a:lnTo>
                    <a:pt x="1985" y="4"/>
                  </a:lnTo>
                  <a:lnTo>
                    <a:pt x="1964" y="10"/>
                  </a:lnTo>
                  <a:lnTo>
                    <a:pt x="1945" y="19"/>
                  </a:lnTo>
                  <a:lnTo>
                    <a:pt x="1926" y="28"/>
                  </a:lnTo>
                  <a:lnTo>
                    <a:pt x="1908" y="38"/>
                  </a:lnTo>
                  <a:lnTo>
                    <a:pt x="1891" y="50"/>
                  </a:lnTo>
                  <a:lnTo>
                    <a:pt x="1874" y="63"/>
                  </a:lnTo>
                  <a:lnTo>
                    <a:pt x="1860" y="77"/>
                  </a:lnTo>
                  <a:lnTo>
                    <a:pt x="1846" y="91"/>
                  </a:lnTo>
                  <a:lnTo>
                    <a:pt x="1846" y="91"/>
                  </a:lnTo>
                  <a:lnTo>
                    <a:pt x="1832" y="111"/>
                  </a:lnTo>
                  <a:lnTo>
                    <a:pt x="1818" y="131"/>
                  </a:lnTo>
                  <a:lnTo>
                    <a:pt x="1806" y="152"/>
                  </a:lnTo>
                  <a:lnTo>
                    <a:pt x="1798" y="176"/>
                  </a:lnTo>
                  <a:lnTo>
                    <a:pt x="1798" y="176"/>
                  </a:lnTo>
                  <a:lnTo>
                    <a:pt x="1793" y="189"/>
                  </a:lnTo>
                  <a:lnTo>
                    <a:pt x="1790" y="204"/>
                  </a:lnTo>
                  <a:lnTo>
                    <a:pt x="1786" y="232"/>
                  </a:lnTo>
                  <a:lnTo>
                    <a:pt x="1783" y="247"/>
                  </a:lnTo>
                  <a:lnTo>
                    <a:pt x="1780" y="260"/>
                  </a:lnTo>
                  <a:lnTo>
                    <a:pt x="1775" y="273"/>
                  </a:lnTo>
                  <a:lnTo>
                    <a:pt x="1770" y="287"/>
                  </a:lnTo>
                  <a:lnTo>
                    <a:pt x="1770" y="287"/>
                  </a:lnTo>
                  <a:lnTo>
                    <a:pt x="1764" y="297"/>
                  </a:lnTo>
                  <a:lnTo>
                    <a:pt x="1756" y="307"/>
                  </a:lnTo>
                  <a:lnTo>
                    <a:pt x="1742" y="325"/>
                  </a:lnTo>
                  <a:lnTo>
                    <a:pt x="1727" y="344"/>
                  </a:lnTo>
                  <a:lnTo>
                    <a:pt x="1719" y="353"/>
                  </a:lnTo>
                  <a:lnTo>
                    <a:pt x="1713" y="364"/>
                  </a:lnTo>
                  <a:lnTo>
                    <a:pt x="1713" y="364"/>
                  </a:lnTo>
                  <a:lnTo>
                    <a:pt x="1708" y="377"/>
                  </a:lnTo>
                  <a:lnTo>
                    <a:pt x="1703" y="389"/>
                  </a:lnTo>
                  <a:lnTo>
                    <a:pt x="1694" y="415"/>
                  </a:lnTo>
                  <a:lnTo>
                    <a:pt x="1690" y="443"/>
                  </a:lnTo>
                  <a:lnTo>
                    <a:pt x="1687" y="470"/>
                  </a:lnTo>
                  <a:lnTo>
                    <a:pt x="1687" y="470"/>
                  </a:lnTo>
                  <a:lnTo>
                    <a:pt x="1685" y="500"/>
                  </a:lnTo>
                  <a:lnTo>
                    <a:pt x="1684" y="531"/>
                  </a:lnTo>
                  <a:lnTo>
                    <a:pt x="1685" y="590"/>
                  </a:lnTo>
                  <a:lnTo>
                    <a:pt x="1690" y="650"/>
                  </a:lnTo>
                  <a:lnTo>
                    <a:pt x="1694" y="710"/>
                  </a:lnTo>
                  <a:lnTo>
                    <a:pt x="1699" y="770"/>
                  </a:lnTo>
                  <a:lnTo>
                    <a:pt x="1700" y="829"/>
                  </a:lnTo>
                  <a:lnTo>
                    <a:pt x="1700" y="860"/>
                  </a:lnTo>
                  <a:lnTo>
                    <a:pt x="1699" y="890"/>
                  </a:lnTo>
                  <a:lnTo>
                    <a:pt x="1696" y="920"/>
                  </a:lnTo>
                  <a:lnTo>
                    <a:pt x="1693" y="951"/>
                  </a:lnTo>
                  <a:lnTo>
                    <a:pt x="1693" y="951"/>
                  </a:lnTo>
                  <a:lnTo>
                    <a:pt x="1687" y="973"/>
                  </a:lnTo>
                  <a:lnTo>
                    <a:pt x="1681" y="995"/>
                  </a:lnTo>
                  <a:lnTo>
                    <a:pt x="1674" y="1017"/>
                  </a:lnTo>
                  <a:lnTo>
                    <a:pt x="1666" y="1039"/>
                  </a:lnTo>
                  <a:lnTo>
                    <a:pt x="1647" y="1082"/>
                  </a:lnTo>
                  <a:lnTo>
                    <a:pt x="1626" y="1124"/>
                  </a:lnTo>
                  <a:lnTo>
                    <a:pt x="1626" y="1124"/>
                  </a:lnTo>
                  <a:lnTo>
                    <a:pt x="1598" y="1177"/>
                  </a:lnTo>
                  <a:lnTo>
                    <a:pt x="1569" y="1229"/>
                  </a:lnTo>
                  <a:lnTo>
                    <a:pt x="1538" y="1279"/>
                  </a:lnTo>
                  <a:lnTo>
                    <a:pt x="1505" y="1329"/>
                  </a:lnTo>
                  <a:lnTo>
                    <a:pt x="1505" y="1329"/>
                  </a:lnTo>
                  <a:lnTo>
                    <a:pt x="1473" y="1378"/>
                  </a:lnTo>
                  <a:lnTo>
                    <a:pt x="1439" y="1428"/>
                  </a:lnTo>
                  <a:lnTo>
                    <a:pt x="1369" y="1524"/>
                  </a:lnTo>
                  <a:lnTo>
                    <a:pt x="1228" y="1717"/>
                  </a:lnTo>
                  <a:lnTo>
                    <a:pt x="1228" y="1717"/>
                  </a:lnTo>
                  <a:lnTo>
                    <a:pt x="1149" y="1823"/>
                  </a:lnTo>
                  <a:lnTo>
                    <a:pt x="1070" y="1928"/>
                  </a:lnTo>
                  <a:lnTo>
                    <a:pt x="909" y="2140"/>
                  </a:lnTo>
                  <a:lnTo>
                    <a:pt x="909" y="2140"/>
                  </a:lnTo>
                  <a:lnTo>
                    <a:pt x="872" y="2190"/>
                  </a:lnTo>
                  <a:lnTo>
                    <a:pt x="838" y="2242"/>
                  </a:lnTo>
                  <a:lnTo>
                    <a:pt x="804" y="2294"/>
                  </a:lnTo>
                  <a:lnTo>
                    <a:pt x="771" y="2347"/>
                  </a:lnTo>
                  <a:lnTo>
                    <a:pt x="706" y="2453"/>
                  </a:lnTo>
                  <a:lnTo>
                    <a:pt x="674" y="2507"/>
                  </a:lnTo>
                  <a:lnTo>
                    <a:pt x="641" y="2558"/>
                  </a:lnTo>
                  <a:lnTo>
                    <a:pt x="641" y="2558"/>
                  </a:lnTo>
                  <a:lnTo>
                    <a:pt x="606" y="2610"/>
                  </a:lnTo>
                  <a:lnTo>
                    <a:pt x="569" y="2662"/>
                  </a:lnTo>
                  <a:lnTo>
                    <a:pt x="531" y="2712"/>
                  </a:lnTo>
                  <a:lnTo>
                    <a:pt x="492" y="2761"/>
                  </a:lnTo>
                  <a:lnTo>
                    <a:pt x="412" y="2858"/>
                  </a:lnTo>
                  <a:lnTo>
                    <a:pt x="333" y="2956"/>
                  </a:lnTo>
                  <a:lnTo>
                    <a:pt x="333" y="2956"/>
                  </a:lnTo>
                  <a:lnTo>
                    <a:pt x="294" y="3003"/>
                  </a:lnTo>
                  <a:lnTo>
                    <a:pt x="257" y="3052"/>
                  </a:lnTo>
                  <a:lnTo>
                    <a:pt x="221" y="3101"/>
                  </a:lnTo>
                  <a:lnTo>
                    <a:pt x="185" y="3151"/>
                  </a:lnTo>
                  <a:lnTo>
                    <a:pt x="151" y="3202"/>
                  </a:lnTo>
                  <a:lnTo>
                    <a:pt x="117" y="3253"/>
                  </a:lnTo>
                  <a:lnTo>
                    <a:pt x="86" y="3307"/>
                  </a:lnTo>
                  <a:lnTo>
                    <a:pt x="57" y="3360"/>
                  </a:lnTo>
                  <a:lnTo>
                    <a:pt x="57" y="3360"/>
                  </a:lnTo>
                  <a:lnTo>
                    <a:pt x="29" y="3415"/>
                  </a:lnTo>
                  <a:lnTo>
                    <a:pt x="2" y="3471"/>
                  </a:lnTo>
                  <a:lnTo>
                    <a:pt x="2" y="3471"/>
                  </a:lnTo>
                  <a:lnTo>
                    <a:pt x="0" y="3474"/>
                  </a:lnTo>
                  <a:lnTo>
                    <a:pt x="2" y="3477"/>
                  </a:lnTo>
                  <a:lnTo>
                    <a:pt x="3" y="3480"/>
                  </a:lnTo>
                  <a:lnTo>
                    <a:pt x="6" y="3483"/>
                  </a:lnTo>
                  <a:lnTo>
                    <a:pt x="9" y="3484"/>
                  </a:lnTo>
                  <a:lnTo>
                    <a:pt x="12" y="3484"/>
                  </a:lnTo>
                  <a:lnTo>
                    <a:pt x="15" y="3483"/>
                  </a:lnTo>
                  <a:lnTo>
                    <a:pt x="17" y="3480"/>
                  </a:lnTo>
                  <a:lnTo>
                    <a:pt x="17" y="3480"/>
                  </a:lnTo>
                  <a:lnTo>
                    <a:pt x="43" y="3425"/>
                  </a:lnTo>
                  <a:lnTo>
                    <a:pt x="71" y="3372"/>
                  </a:lnTo>
                  <a:lnTo>
                    <a:pt x="99" y="3318"/>
                  </a:lnTo>
                  <a:lnTo>
                    <a:pt x="129" y="3267"/>
                  </a:lnTo>
                  <a:lnTo>
                    <a:pt x="129" y="3267"/>
                  </a:lnTo>
                  <a:lnTo>
                    <a:pt x="161" y="3216"/>
                  </a:lnTo>
                  <a:lnTo>
                    <a:pt x="194" y="3168"/>
                  </a:lnTo>
                  <a:lnTo>
                    <a:pt x="228" y="3120"/>
                  </a:lnTo>
                  <a:lnTo>
                    <a:pt x="263" y="3073"/>
                  </a:lnTo>
                  <a:lnTo>
                    <a:pt x="263" y="3073"/>
                  </a:lnTo>
                  <a:lnTo>
                    <a:pt x="300" y="3026"/>
                  </a:lnTo>
                  <a:lnTo>
                    <a:pt x="337" y="2978"/>
                  </a:lnTo>
                  <a:lnTo>
                    <a:pt x="412" y="2887"/>
                  </a:lnTo>
                  <a:lnTo>
                    <a:pt x="488" y="2795"/>
                  </a:lnTo>
                  <a:lnTo>
                    <a:pt x="525" y="2748"/>
                  </a:lnTo>
                  <a:lnTo>
                    <a:pt x="562" y="2702"/>
                  </a:lnTo>
                  <a:lnTo>
                    <a:pt x="562" y="2702"/>
                  </a:lnTo>
                  <a:lnTo>
                    <a:pt x="597" y="2653"/>
                  </a:lnTo>
                  <a:lnTo>
                    <a:pt x="631" y="2604"/>
                  </a:lnTo>
                  <a:lnTo>
                    <a:pt x="664" y="2555"/>
                  </a:lnTo>
                  <a:lnTo>
                    <a:pt x="695" y="2505"/>
                  </a:lnTo>
                  <a:lnTo>
                    <a:pt x="758" y="2404"/>
                  </a:lnTo>
                  <a:lnTo>
                    <a:pt x="820" y="2304"/>
                  </a:lnTo>
                  <a:lnTo>
                    <a:pt x="820" y="2304"/>
                  </a:lnTo>
                  <a:lnTo>
                    <a:pt x="853" y="2252"/>
                  </a:lnTo>
                  <a:lnTo>
                    <a:pt x="888" y="2202"/>
                  </a:lnTo>
                  <a:lnTo>
                    <a:pt x="923" y="2152"/>
                  </a:lnTo>
                  <a:lnTo>
                    <a:pt x="960" y="2103"/>
                  </a:lnTo>
                  <a:lnTo>
                    <a:pt x="1108" y="1908"/>
                  </a:lnTo>
                  <a:lnTo>
                    <a:pt x="1108" y="1908"/>
                  </a:lnTo>
                  <a:lnTo>
                    <a:pt x="1250" y="1717"/>
                  </a:lnTo>
                  <a:lnTo>
                    <a:pt x="1390" y="1526"/>
                  </a:lnTo>
                  <a:lnTo>
                    <a:pt x="1390" y="1526"/>
                  </a:lnTo>
                  <a:lnTo>
                    <a:pt x="1457" y="1433"/>
                  </a:lnTo>
                  <a:lnTo>
                    <a:pt x="1489" y="1387"/>
                  </a:lnTo>
                  <a:lnTo>
                    <a:pt x="1520" y="1340"/>
                  </a:lnTo>
                  <a:lnTo>
                    <a:pt x="1551" y="1291"/>
                  </a:lnTo>
                  <a:lnTo>
                    <a:pt x="1581" y="1243"/>
                  </a:lnTo>
                  <a:lnTo>
                    <a:pt x="1610" y="1193"/>
                  </a:lnTo>
                  <a:lnTo>
                    <a:pt x="1637" y="1143"/>
                  </a:lnTo>
                  <a:lnTo>
                    <a:pt x="1637" y="1143"/>
                  </a:lnTo>
                  <a:lnTo>
                    <a:pt x="1659" y="1097"/>
                  </a:lnTo>
                  <a:lnTo>
                    <a:pt x="1679" y="1050"/>
                  </a:lnTo>
                  <a:lnTo>
                    <a:pt x="1679" y="1050"/>
                  </a:lnTo>
                  <a:lnTo>
                    <a:pt x="1696" y="1013"/>
                  </a:lnTo>
                  <a:lnTo>
                    <a:pt x="1702" y="994"/>
                  </a:lnTo>
                  <a:lnTo>
                    <a:pt x="1706" y="974"/>
                  </a:lnTo>
                  <a:lnTo>
                    <a:pt x="1706" y="974"/>
                  </a:lnTo>
                  <a:lnTo>
                    <a:pt x="1713" y="927"/>
                  </a:lnTo>
                  <a:lnTo>
                    <a:pt x="1718" y="881"/>
                  </a:lnTo>
                  <a:lnTo>
                    <a:pt x="1719" y="835"/>
                  </a:lnTo>
                  <a:lnTo>
                    <a:pt x="1718" y="788"/>
                  </a:lnTo>
                  <a:lnTo>
                    <a:pt x="1718" y="788"/>
                  </a:lnTo>
                  <a:lnTo>
                    <a:pt x="1713" y="727"/>
                  </a:lnTo>
                  <a:lnTo>
                    <a:pt x="1709" y="667"/>
                  </a:lnTo>
                  <a:lnTo>
                    <a:pt x="1703" y="605"/>
                  </a:lnTo>
                  <a:lnTo>
                    <a:pt x="1702" y="575"/>
                  </a:lnTo>
                  <a:lnTo>
                    <a:pt x="1702" y="544"/>
                  </a:lnTo>
                  <a:lnTo>
                    <a:pt x="1702" y="544"/>
                  </a:lnTo>
                  <a:lnTo>
                    <a:pt x="1702" y="514"/>
                  </a:lnTo>
                  <a:lnTo>
                    <a:pt x="1703" y="485"/>
                  </a:lnTo>
                  <a:lnTo>
                    <a:pt x="1706" y="455"/>
                  </a:lnTo>
                  <a:lnTo>
                    <a:pt x="1710" y="426"/>
                  </a:lnTo>
                  <a:lnTo>
                    <a:pt x="1710" y="426"/>
                  </a:lnTo>
                  <a:lnTo>
                    <a:pt x="1715" y="411"/>
                  </a:lnTo>
                  <a:lnTo>
                    <a:pt x="1718" y="399"/>
                  </a:lnTo>
                  <a:lnTo>
                    <a:pt x="1724" y="386"/>
                  </a:lnTo>
                  <a:lnTo>
                    <a:pt x="1730" y="374"/>
                  </a:lnTo>
                  <a:lnTo>
                    <a:pt x="1743" y="352"/>
                  </a:lnTo>
                  <a:lnTo>
                    <a:pt x="1761" y="329"/>
                  </a:lnTo>
                  <a:lnTo>
                    <a:pt x="1761" y="329"/>
                  </a:lnTo>
                  <a:lnTo>
                    <a:pt x="1775" y="310"/>
                  </a:lnTo>
                  <a:lnTo>
                    <a:pt x="1786" y="291"/>
                  </a:lnTo>
                  <a:lnTo>
                    <a:pt x="1795" y="269"/>
                  </a:lnTo>
                  <a:lnTo>
                    <a:pt x="1801" y="247"/>
                  </a:lnTo>
                  <a:lnTo>
                    <a:pt x="1801" y="247"/>
                  </a:lnTo>
                  <a:lnTo>
                    <a:pt x="1805" y="222"/>
                  </a:lnTo>
                  <a:lnTo>
                    <a:pt x="1809" y="196"/>
                  </a:lnTo>
                  <a:lnTo>
                    <a:pt x="1809" y="196"/>
                  </a:lnTo>
                  <a:lnTo>
                    <a:pt x="1814" y="183"/>
                  </a:lnTo>
                  <a:lnTo>
                    <a:pt x="1818" y="170"/>
                  </a:lnTo>
                  <a:lnTo>
                    <a:pt x="1832" y="145"/>
                  </a:lnTo>
                  <a:lnTo>
                    <a:pt x="1832" y="145"/>
                  </a:lnTo>
                  <a:lnTo>
                    <a:pt x="1843" y="124"/>
                  </a:lnTo>
                  <a:lnTo>
                    <a:pt x="1858" y="105"/>
                  </a:lnTo>
                  <a:lnTo>
                    <a:pt x="1874" y="88"/>
                  </a:lnTo>
                  <a:lnTo>
                    <a:pt x="1892" y="72"/>
                  </a:lnTo>
                  <a:lnTo>
                    <a:pt x="1911" y="57"/>
                  </a:lnTo>
                  <a:lnTo>
                    <a:pt x="1932" y="46"/>
                  </a:lnTo>
                  <a:lnTo>
                    <a:pt x="1953" y="35"/>
                  </a:lnTo>
                  <a:lnTo>
                    <a:pt x="1975" y="26"/>
                  </a:lnTo>
                  <a:lnTo>
                    <a:pt x="1975" y="26"/>
                  </a:lnTo>
                  <a:lnTo>
                    <a:pt x="1996" y="20"/>
                  </a:lnTo>
                  <a:lnTo>
                    <a:pt x="2015" y="17"/>
                  </a:lnTo>
                  <a:lnTo>
                    <a:pt x="2034" y="17"/>
                  </a:lnTo>
                  <a:lnTo>
                    <a:pt x="2053" y="22"/>
                  </a:lnTo>
                  <a:lnTo>
                    <a:pt x="2069" y="28"/>
                  </a:lnTo>
                  <a:lnTo>
                    <a:pt x="2078" y="32"/>
                  </a:lnTo>
                  <a:lnTo>
                    <a:pt x="2086" y="38"/>
                  </a:lnTo>
                  <a:lnTo>
                    <a:pt x="2093" y="44"/>
                  </a:lnTo>
                  <a:lnTo>
                    <a:pt x="2100" y="51"/>
                  </a:lnTo>
                  <a:lnTo>
                    <a:pt x="2106" y="59"/>
                  </a:lnTo>
                  <a:lnTo>
                    <a:pt x="2112" y="68"/>
                  </a:lnTo>
                  <a:lnTo>
                    <a:pt x="2112" y="68"/>
                  </a:lnTo>
                  <a:lnTo>
                    <a:pt x="2122" y="85"/>
                  </a:lnTo>
                  <a:lnTo>
                    <a:pt x="2131" y="108"/>
                  </a:lnTo>
                  <a:lnTo>
                    <a:pt x="2136" y="118"/>
                  </a:lnTo>
                  <a:lnTo>
                    <a:pt x="2137" y="130"/>
                  </a:lnTo>
                  <a:lnTo>
                    <a:pt x="2137" y="140"/>
                  </a:lnTo>
                  <a:lnTo>
                    <a:pt x="2136" y="151"/>
                  </a:lnTo>
                  <a:lnTo>
                    <a:pt x="2136" y="151"/>
                  </a:lnTo>
                  <a:lnTo>
                    <a:pt x="2133" y="155"/>
                  </a:lnTo>
                  <a:lnTo>
                    <a:pt x="2130" y="161"/>
                  </a:lnTo>
                  <a:lnTo>
                    <a:pt x="2121" y="168"/>
                  </a:lnTo>
                  <a:lnTo>
                    <a:pt x="2111" y="174"/>
                  </a:lnTo>
                  <a:lnTo>
                    <a:pt x="2099" y="179"/>
                  </a:lnTo>
                  <a:lnTo>
                    <a:pt x="2087" y="180"/>
                  </a:lnTo>
                  <a:lnTo>
                    <a:pt x="2075" y="180"/>
                  </a:lnTo>
                  <a:lnTo>
                    <a:pt x="2062" y="179"/>
                  </a:lnTo>
                  <a:lnTo>
                    <a:pt x="2052" y="176"/>
                  </a:lnTo>
                  <a:lnTo>
                    <a:pt x="2052" y="176"/>
                  </a:lnTo>
                  <a:lnTo>
                    <a:pt x="2040" y="173"/>
                  </a:lnTo>
                  <a:lnTo>
                    <a:pt x="2029" y="167"/>
                  </a:lnTo>
                  <a:lnTo>
                    <a:pt x="2007" y="155"/>
                  </a:lnTo>
                  <a:lnTo>
                    <a:pt x="1988" y="140"/>
                  </a:lnTo>
                  <a:lnTo>
                    <a:pt x="1969" y="122"/>
                  </a:lnTo>
                  <a:lnTo>
                    <a:pt x="1969" y="122"/>
                  </a:lnTo>
                  <a:lnTo>
                    <a:pt x="1966" y="121"/>
                  </a:lnTo>
                  <a:lnTo>
                    <a:pt x="1963" y="121"/>
                  </a:lnTo>
                  <a:lnTo>
                    <a:pt x="1960" y="121"/>
                  </a:lnTo>
                  <a:lnTo>
                    <a:pt x="1957" y="124"/>
                  </a:lnTo>
                  <a:lnTo>
                    <a:pt x="1956" y="125"/>
                  </a:lnTo>
                  <a:lnTo>
                    <a:pt x="1954" y="130"/>
                  </a:lnTo>
                  <a:lnTo>
                    <a:pt x="1956" y="133"/>
                  </a:lnTo>
                  <a:lnTo>
                    <a:pt x="1957" y="136"/>
                  </a:lnTo>
                  <a:lnTo>
                    <a:pt x="1957" y="13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99" name="Freeform 96">
              <a:extLst>
                <a:ext uri="{FF2B5EF4-FFF2-40B4-BE49-F238E27FC236}">
                  <a16:creationId xmlns:a16="http://schemas.microsoft.com/office/drawing/2014/main" id="{7E9B6E22-E4B9-2B69-6331-6BFCEEBF118D}"/>
                </a:ext>
              </a:extLst>
            </p:cNvPr>
            <p:cNvSpPr>
              <a:spLocks/>
            </p:cNvSpPr>
            <p:nvPr/>
          </p:nvSpPr>
          <p:spPr bwMode="auto">
            <a:xfrm>
              <a:off x="3612" y="374"/>
              <a:ext cx="54" cy="43"/>
            </a:xfrm>
            <a:custGeom>
              <a:avLst/>
              <a:gdLst>
                <a:gd name="T0" fmla="*/ 130 w 163"/>
                <a:gd name="T1" fmla="*/ 16 h 128"/>
                <a:gd name="T2" fmla="*/ 141 w 163"/>
                <a:gd name="T3" fmla="*/ 32 h 128"/>
                <a:gd name="T4" fmla="*/ 144 w 163"/>
                <a:gd name="T5" fmla="*/ 51 h 128"/>
                <a:gd name="T6" fmla="*/ 140 w 163"/>
                <a:gd name="T7" fmla="*/ 71 h 128"/>
                <a:gd name="T8" fmla="*/ 130 w 163"/>
                <a:gd name="T9" fmla="*/ 88 h 128"/>
                <a:gd name="T10" fmla="*/ 121 w 163"/>
                <a:gd name="T11" fmla="*/ 96 h 128"/>
                <a:gd name="T12" fmla="*/ 103 w 163"/>
                <a:gd name="T13" fmla="*/ 106 h 128"/>
                <a:gd name="T14" fmla="*/ 82 w 163"/>
                <a:gd name="T15" fmla="*/ 110 h 128"/>
                <a:gd name="T16" fmla="*/ 62 w 163"/>
                <a:gd name="T17" fmla="*/ 107 h 128"/>
                <a:gd name="T18" fmla="*/ 51 w 163"/>
                <a:gd name="T19" fmla="*/ 103 h 128"/>
                <a:gd name="T20" fmla="*/ 32 w 163"/>
                <a:gd name="T21" fmla="*/ 87 h 128"/>
                <a:gd name="T22" fmla="*/ 17 w 163"/>
                <a:gd name="T23" fmla="*/ 68 h 128"/>
                <a:gd name="T24" fmla="*/ 14 w 163"/>
                <a:gd name="T25" fmla="*/ 65 h 128"/>
                <a:gd name="T26" fmla="*/ 7 w 163"/>
                <a:gd name="T27" fmla="*/ 63 h 128"/>
                <a:gd name="T28" fmla="*/ 1 w 163"/>
                <a:gd name="T29" fmla="*/ 68 h 128"/>
                <a:gd name="T30" fmla="*/ 0 w 163"/>
                <a:gd name="T31" fmla="*/ 73 h 128"/>
                <a:gd name="T32" fmla="*/ 1 w 163"/>
                <a:gd name="T33" fmla="*/ 76 h 128"/>
                <a:gd name="T34" fmla="*/ 28 w 163"/>
                <a:gd name="T35" fmla="*/ 106 h 128"/>
                <a:gd name="T36" fmla="*/ 48 w 163"/>
                <a:gd name="T37" fmla="*/ 121 h 128"/>
                <a:gd name="T38" fmla="*/ 73 w 163"/>
                <a:gd name="T39" fmla="*/ 128 h 128"/>
                <a:gd name="T40" fmla="*/ 87 w 163"/>
                <a:gd name="T41" fmla="*/ 128 h 128"/>
                <a:gd name="T42" fmla="*/ 113 w 163"/>
                <a:gd name="T43" fmla="*/ 121 h 128"/>
                <a:gd name="T44" fmla="*/ 137 w 163"/>
                <a:gd name="T45" fmla="*/ 106 h 128"/>
                <a:gd name="T46" fmla="*/ 153 w 163"/>
                <a:gd name="T47" fmla="*/ 84 h 128"/>
                <a:gd name="T48" fmla="*/ 162 w 163"/>
                <a:gd name="T49" fmla="*/ 57 h 128"/>
                <a:gd name="T50" fmla="*/ 163 w 163"/>
                <a:gd name="T51" fmla="*/ 50 h 128"/>
                <a:gd name="T52" fmla="*/ 159 w 163"/>
                <a:gd name="T53" fmla="*/ 28 h 128"/>
                <a:gd name="T54" fmla="*/ 143 w 163"/>
                <a:gd name="T55" fmla="*/ 2 h 128"/>
                <a:gd name="T56" fmla="*/ 140 w 163"/>
                <a:gd name="T57" fmla="*/ 1 h 128"/>
                <a:gd name="T58" fmla="*/ 132 w 163"/>
                <a:gd name="T59" fmla="*/ 1 h 128"/>
                <a:gd name="T60" fmla="*/ 128 w 163"/>
                <a:gd name="T61" fmla="*/ 5 h 128"/>
                <a:gd name="T62" fmla="*/ 128 w 163"/>
                <a:gd name="T63" fmla="*/ 13 h 128"/>
                <a:gd name="T64" fmla="*/ 130 w 163"/>
                <a:gd name="T65" fmla="*/ 16 h 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63" h="128">
                  <a:moveTo>
                    <a:pt x="130" y="16"/>
                  </a:moveTo>
                  <a:lnTo>
                    <a:pt x="130" y="16"/>
                  </a:lnTo>
                  <a:lnTo>
                    <a:pt x="137" y="23"/>
                  </a:lnTo>
                  <a:lnTo>
                    <a:pt x="141" y="32"/>
                  </a:lnTo>
                  <a:lnTo>
                    <a:pt x="144" y="42"/>
                  </a:lnTo>
                  <a:lnTo>
                    <a:pt x="144" y="51"/>
                  </a:lnTo>
                  <a:lnTo>
                    <a:pt x="143" y="62"/>
                  </a:lnTo>
                  <a:lnTo>
                    <a:pt x="140" y="71"/>
                  </a:lnTo>
                  <a:lnTo>
                    <a:pt x="135" y="81"/>
                  </a:lnTo>
                  <a:lnTo>
                    <a:pt x="130" y="88"/>
                  </a:lnTo>
                  <a:lnTo>
                    <a:pt x="130" y="88"/>
                  </a:lnTo>
                  <a:lnTo>
                    <a:pt x="121" y="96"/>
                  </a:lnTo>
                  <a:lnTo>
                    <a:pt x="112" y="102"/>
                  </a:lnTo>
                  <a:lnTo>
                    <a:pt x="103" y="106"/>
                  </a:lnTo>
                  <a:lnTo>
                    <a:pt x="93" y="109"/>
                  </a:lnTo>
                  <a:lnTo>
                    <a:pt x="82" y="110"/>
                  </a:lnTo>
                  <a:lnTo>
                    <a:pt x="72" y="109"/>
                  </a:lnTo>
                  <a:lnTo>
                    <a:pt x="62" y="107"/>
                  </a:lnTo>
                  <a:lnTo>
                    <a:pt x="51" y="103"/>
                  </a:lnTo>
                  <a:lnTo>
                    <a:pt x="51" y="103"/>
                  </a:lnTo>
                  <a:lnTo>
                    <a:pt x="42" y="96"/>
                  </a:lnTo>
                  <a:lnTo>
                    <a:pt x="32" y="87"/>
                  </a:lnTo>
                  <a:lnTo>
                    <a:pt x="25" y="76"/>
                  </a:lnTo>
                  <a:lnTo>
                    <a:pt x="17" y="68"/>
                  </a:lnTo>
                  <a:lnTo>
                    <a:pt x="17" y="68"/>
                  </a:lnTo>
                  <a:lnTo>
                    <a:pt x="14" y="65"/>
                  </a:lnTo>
                  <a:lnTo>
                    <a:pt x="10" y="63"/>
                  </a:lnTo>
                  <a:lnTo>
                    <a:pt x="7" y="63"/>
                  </a:lnTo>
                  <a:lnTo>
                    <a:pt x="4" y="65"/>
                  </a:lnTo>
                  <a:lnTo>
                    <a:pt x="1" y="68"/>
                  </a:lnTo>
                  <a:lnTo>
                    <a:pt x="0" y="69"/>
                  </a:lnTo>
                  <a:lnTo>
                    <a:pt x="0" y="73"/>
                  </a:lnTo>
                  <a:lnTo>
                    <a:pt x="1" y="76"/>
                  </a:lnTo>
                  <a:lnTo>
                    <a:pt x="1" y="76"/>
                  </a:lnTo>
                  <a:lnTo>
                    <a:pt x="17" y="97"/>
                  </a:lnTo>
                  <a:lnTo>
                    <a:pt x="28" y="106"/>
                  </a:lnTo>
                  <a:lnTo>
                    <a:pt x="38" y="113"/>
                  </a:lnTo>
                  <a:lnTo>
                    <a:pt x="48" y="121"/>
                  </a:lnTo>
                  <a:lnTo>
                    <a:pt x="60" y="125"/>
                  </a:lnTo>
                  <a:lnTo>
                    <a:pt x="73" y="128"/>
                  </a:lnTo>
                  <a:lnTo>
                    <a:pt x="87" y="128"/>
                  </a:lnTo>
                  <a:lnTo>
                    <a:pt x="87" y="128"/>
                  </a:lnTo>
                  <a:lnTo>
                    <a:pt x="100" y="125"/>
                  </a:lnTo>
                  <a:lnTo>
                    <a:pt x="113" y="121"/>
                  </a:lnTo>
                  <a:lnTo>
                    <a:pt x="125" y="113"/>
                  </a:lnTo>
                  <a:lnTo>
                    <a:pt x="137" y="106"/>
                  </a:lnTo>
                  <a:lnTo>
                    <a:pt x="146" y="96"/>
                  </a:lnTo>
                  <a:lnTo>
                    <a:pt x="153" y="84"/>
                  </a:lnTo>
                  <a:lnTo>
                    <a:pt x="159" y="72"/>
                  </a:lnTo>
                  <a:lnTo>
                    <a:pt x="162" y="57"/>
                  </a:lnTo>
                  <a:lnTo>
                    <a:pt x="162" y="57"/>
                  </a:lnTo>
                  <a:lnTo>
                    <a:pt x="163" y="50"/>
                  </a:lnTo>
                  <a:lnTo>
                    <a:pt x="162" y="42"/>
                  </a:lnTo>
                  <a:lnTo>
                    <a:pt x="159" y="28"/>
                  </a:lnTo>
                  <a:lnTo>
                    <a:pt x="152" y="14"/>
                  </a:lnTo>
                  <a:lnTo>
                    <a:pt x="143" y="2"/>
                  </a:lnTo>
                  <a:lnTo>
                    <a:pt x="143" y="2"/>
                  </a:lnTo>
                  <a:lnTo>
                    <a:pt x="140" y="1"/>
                  </a:lnTo>
                  <a:lnTo>
                    <a:pt x="137" y="0"/>
                  </a:lnTo>
                  <a:lnTo>
                    <a:pt x="132" y="1"/>
                  </a:lnTo>
                  <a:lnTo>
                    <a:pt x="131" y="2"/>
                  </a:lnTo>
                  <a:lnTo>
                    <a:pt x="128" y="5"/>
                  </a:lnTo>
                  <a:lnTo>
                    <a:pt x="128" y="8"/>
                  </a:lnTo>
                  <a:lnTo>
                    <a:pt x="128" y="13"/>
                  </a:lnTo>
                  <a:lnTo>
                    <a:pt x="130" y="16"/>
                  </a:lnTo>
                  <a:lnTo>
                    <a:pt x="130" y="1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00" name="Freeform 97">
              <a:extLst>
                <a:ext uri="{FF2B5EF4-FFF2-40B4-BE49-F238E27FC236}">
                  <a16:creationId xmlns:a16="http://schemas.microsoft.com/office/drawing/2014/main" id="{46F06B8C-A9AB-984D-69A6-580F7E61E417}"/>
                </a:ext>
              </a:extLst>
            </p:cNvPr>
            <p:cNvSpPr>
              <a:spLocks/>
            </p:cNvSpPr>
            <p:nvPr/>
          </p:nvSpPr>
          <p:spPr bwMode="auto">
            <a:xfrm>
              <a:off x="3592" y="425"/>
              <a:ext cx="48" cy="37"/>
            </a:xfrm>
            <a:custGeom>
              <a:avLst/>
              <a:gdLst>
                <a:gd name="T0" fmla="*/ 110 w 144"/>
                <a:gd name="T1" fmla="*/ 15 h 111"/>
                <a:gd name="T2" fmla="*/ 122 w 144"/>
                <a:gd name="T3" fmla="*/ 31 h 111"/>
                <a:gd name="T4" fmla="*/ 125 w 144"/>
                <a:gd name="T5" fmla="*/ 38 h 111"/>
                <a:gd name="T6" fmla="*/ 126 w 144"/>
                <a:gd name="T7" fmla="*/ 44 h 111"/>
                <a:gd name="T8" fmla="*/ 123 w 144"/>
                <a:gd name="T9" fmla="*/ 58 h 111"/>
                <a:gd name="T10" fmla="*/ 116 w 144"/>
                <a:gd name="T11" fmla="*/ 69 h 111"/>
                <a:gd name="T12" fmla="*/ 108 w 144"/>
                <a:gd name="T13" fmla="*/ 75 h 111"/>
                <a:gd name="T14" fmla="*/ 94 w 144"/>
                <a:gd name="T15" fmla="*/ 84 h 111"/>
                <a:gd name="T16" fmla="*/ 77 w 144"/>
                <a:gd name="T17" fmla="*/ 90 h 111"/>
                <a:gd name="T18" fmla="*/ 60 w 144"/>
                <a:gd name="T19" fmla="*/ 93 h 111"/>
                <a:gd name="T20" fmla="*/ 51 w 144"/>
                <a:gd name="T21" fmla="*/ 93 h 111"/>
                <a:gd name="T22" fmla="*/ 31 w 144"/>
                <a:gd name="T23" fmla="*/ 89 h 111"/>
                <a:gd name="T24" fmla="*/ 15 w 144"/>
                <a:gd name="T25" fmla="*/ 78 h 111"/>
                <a:gd name="T26" fmla="*/ 12 w 144"/>
                <a:gd name="T27" fmla="*/ 75 h 111"/>
                <a:gd name="T28" fmla="*/ 5 w 144"/>
                <a:gd name="T29" fmla="*/ 77 h 111"/>
                <a:gd name="T30" fmla="*/ 0 w 144"/>
                <a:gd name="T31" fmla="*/ 81 h 111"/>
                <a:gd name="T32" fmla="*/ 0 w 144"/>
                <a:gd name="T33" fmla="*/ 87 h 111"/>
                <a:gd name="T34" fmla="*/ 3 w 144"/>
                <a:gd name="T35" fmla="*/ 90 h 111"/>
                <a:gd name="T36" fmla="*/ 23 w 144"/>
                <a:gd name="T37" fmla="*/ 103 h 111"/>
                <a:gd name="T38" fmla="*/ 43 w 144"/>
                <a:gd name="T39" fmla="*/ 109 h 111"/>
                <a:gd name="T40" fmla="*/ 67 w 144"/>
                <a:gd name="T41" fmla="*/ 111 h 111"/>
                <a:gd name="T42" fmla="*/ 89 w 144"/>
                <a:gd name="T43" fmla="*/ 105 h 111"/>
                <a:gd name="T44" fmla="*/ 99 w 144"/>
                <a:gd name="T45" fmla="*/ 102 h 111"/>
                <a:gd name="T46" fmla="*/ 117 w 144"/>
                <a:gd name="T47" fmla="*/ 92 h 111"/>
                <a:gd name="T48" fmla="*/ 132 w 144"/>
                <a:gd name="T49" fmla="*/ 77 h 111"/>
                <a:gd name="T50" fmla="*/ 142 w 144"/>
                <a:gd name="T51" fmla="*/ 59 h 111"/>
                <a:gd name="T52" fmla="*/ 144 w 144"/>
                <a:gd name="T53" fmla="*/ 49 h 111"/>
                <a:gd name="T54" fmla="*/ 142 w 144"/>
                <a:gd name="T55" fmla="*/ 35 h 111"/>
                <a:gd name="T56" fmla="*/ 130 w 144"/>
                <a:gd name="T57" fmla="*/ 12 h 111"/>
                <a:gd name="T58" fmla="*/ 122 w 144"/>
                <a:gd name="T59" fmla="*/ 1 h 111"/>
                <a:gd name="T60" fmla="*/ 116 w 144"/>
                <a:gd name="T61" fmla="*/ 0 h 111"/>
                <a:gd name="T62" fmla="*/ 110 w 144"/>
                <a:gd name="T63" fmla="*/ 3 h 111"/>
                <a:gd name="T64" fmla="*/ 107 w 144"/>
                <a:gd name="T65" fmla="*/ 9 h 111"/>
                <a:gd name="T66" fmla="*/ 110 w 144"/>
                <a:gd name="T67" fmla="*/ 15 h 1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44" h="111">
                  <a:moveTo>
                    <a:pt x="110" y="15"/>
                  </a:moveTo>
                  <a:lnTo>
                    <a:pt x="110" y="15"/>
                  </a:lnTo>
                  <a:lnTo>
                    <a:pt x="117" y="22"/>
                  </a:lnTo>
                  <a:lnTo>
                    <a:pt x="122" y="31"/>
                  </a:lnTo>
                  <a:lnTo>
                    <a:pt x="122" y="31"/>
                  </a:lnTo>
                  <a:lnTo>
                    <a:pt x="125" y="38"/>
                  </a:lnTo>
                  <a:lnTo>
                    <a:pt x="126" y="44"/>
                  </a:lnTo>
                  <a:lnTo>
                    <a:pt x="126" y="44"/>
                  </a:lnTo>
                  <a:lnTo>
                    <a:pt x="125" y="52"/>
                  </a:lnTo>
                  <a:lnTo>
                    <a:pt x="123" y="58"/>
                  </a:lnTo>
                  <a:lnTo>
                    <a:pt x="120" y="63"/>
                  </a:lnTo>
                  <a:lnTo>
                    <a:pt x="116" y="69"/>
                  </a:lnTo>
                  <a:lnTo>
                    <a:pt x="116" y="69"/>
                  </a:lnTo>
                  <a:lnTo>
                    <a:pt x="108" y="75"/>
                  </a:lnTo>
                  <a:lnTo>
                    <a:pt x="102" y="81"/>
                  </a:lnTo>
                  <a:lnTo>
                    <a:pt x="94" y="84"/>
                  </a:lnTo>
                  <a:lnTo>
                    <a:pt x="86" y="89"/>
                  </a:lnTo>
                  <a:lnTo>
                    <a:pt x="77" y="90"/>
                  </a:lnTo>
                  <a:lnTo>
                    <a:pt x="68" y="92"/>
                  </a:lnTo>
                  <a:lnTo>
                    <a:pt x="60" y="93"/>
                  </a:lnTo>
                  <a:lnTo>
                    <a:pt x="51" y="93"/>
                  </a:lnTo>
                  <a:lnTo>
                    <a:pt x="51" y="93"/>
                  </a:lnTo>
                  <a:lnTo>
                    <a:pt x="42" y="92"/>
                  </a:lnTo>
                  <a:lnTo>
                    <a:pt x="31" y="89"/>
                  </a:lnTo>
                  <a:lnTo>
                    <a:pt x="23" y="84"/>
                  </a:lnTo>
                  <a:lnTo>
                    <a:pt x="15" y="78"/>
                  </a:lnTo>
                  <a:lnTo>
                    <a:pt x="15" y="78"/>
                  </a:lnTo>
                  <a:lnTo>
                    <a:pt x="12" y="75"/>
                  </a:lnTo>
                  <a:lnTo>
                    <a:pt x="9" y="75"/>
                  </a:lnTo>
                  <a:lnTo>
                    <a:pt x="5" y="77"/>
                  </a:lnTo>
                  <a:lnTo>
                    <a:pt x="3" y="78"/>
                  </a:lnTo>
                  <a:lnTo>
                    <a:pt x="0" y="81"/>
                  </a:lnTo>
                  <a:lnTo>
                    <a:pt x="0" y="84"/>
                  </a:lnTo>
                  <a:lnTo>
                    <a:pt x="0" y="87"/>
                  </a:lnTo>
                  <a:lnTo>
                    <a:pt x="3" y="90"/>
                  </a:lnTo>
                  <a:lnTo>
                    <a:pt x="3" y="90"/>
                  </a:lnTo>
                  <a:lnTo>
                    <a:pt x="12" y="97"/>
                  </a:lnTo>
                  <a:lnTo>
                    <a:pt x="23" y="103"/>
                  </a:lnTo>
                  <a:lnTo>
                    <a:pt x="33" y="106"/>
                  </a:lnTo>
                  <a:lnTo>
                    <a:pt x="43" y="109"/>
                  </a:lnTo>
                  <a:lnTo>
                    <a:pt x="55" y="111"/>
                  </a:lnTo>
                  <a:lnTo>
                    <a:pt x="67" y="111"/>
                  </a:lnTo>
                  <a:lnTo>
                    <a:pt x="77" y="108"/>
                  </a:lnTo>
                  <a:lnTo>
                    <a:pt x="89" y="105"/>
                  </a:lnTo>
                  <a:lnTo>
                    <a:pt x="89" y="105"/>
                  </a:lnTo>
                  <a:lnTo>
                    <a:pt x="99" y="102"/>
                  </a:lnTo>
                  <a:lnTo>
                    <a:pt x="108" y="97"/>
                  </a:lnTo>
                  <a:lnTo>
                    <a:pt x="117" y="92"/>
                  </a:lnTo>
                  <a:lnTo>
                    <a:pt x="125" y="84"/>
                  </a:lnTo>
                  <a:lnTo>
                    <a:pt x="132" y="77"/>
                  </a:lnTo>
                  <a:lnTo>
                    <a:pt x="138" y="68"/>
                  </a:lnTo>
                  <a:lnTo>
                    <a:pt x="142" y="59"/>
                  </a:lnTo>
                  <a:lnTo>
                    <a:pt x="144" y="49"/>
                  </a:lnTo>
                  <a:lnTo>
                    <a:pt x="144" y="49"/>
                  </a:lnTo>
                  <a:lnTo>
                    <a:pt x="144" y="41"/>
                  </a:lnTo>
                  <a:lnTo>
                    <a:pt x="142" y="35"/>
                  </a:lnTo>
                  <a:lnTo>
                    <a:pt x="138" y="24"/>
                  </a:lnTo>
                  <a:lnTo>
                    <a:pt x="130" y="12"/>
                  </a:lnTo>
                  <a:lnTo>
                    <a:pt x="122" y="1"/>
                  </a:lnTo>
                  <a:lnTo>
                    <a:pt x="122" y="1"/>
                  </a:lnTo>
                  <a:lnTo>
                    <a:pt x="119" y="0"/>
                  </a:lnTo>
                  <a:lnTo>
                    <a:pt x="116" y="0"/>
                  </a:lnTo>
                  <a:lnTo>
                    <a:pt x="113" y="0"/>
                  </a:lnTo>
                  <a:lnTo>
                    <a:pt x="110" y="3"/>
                  </a:lnTo>
                  <a:lnTo>
                    <a:pt x="108" y="4"/>
                  </a:lnTo>
                  <a:lnTo>
                    <a:pt x="107" y="9"/>
                  </a:lnTo>
                  <a:lnTo>
                    <a:pt x="107" y="12"/>
                  </a:lnTo>
                  <a:lnTo>
                    <a:pt x="110" y="15"/>
                  </a:lnTo>
                  <a:lnTo>
                    <a:pt x="110" y="1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01" name="Freeform 98">
              <a:extLst>
                <a:ext uri="{FF2B5EF4-FFF2-40B4-BE49-F238E27FC236}">
                  <a16:creationId xmlns:a16="http://schemas.microsoft.com/office/drawing/2014/main" id="{8D7B8224-D753-D6B8-A7CE-7FE73F06F405}"/>
                </a:ext>
              </a:extLst>
            </p:cNvPr>
            <p:cNvSpPr>
              <a:spLocks/>
            </p:cNvSpPr>
            <p:nvPr/>
          </p:nvSpPr>
          <p:spPr bwMode="auto">
            <a:xfrm>
              <a:off x="3103" y="402"/>
              <a:ext cx="599" cy="1243"/>
            </a:xfrm>
            <a:custGeom>
              <a:avLst/>
              <a:gdLst>
                <a:gd name="T0" fmla="*/ 1633 w 1798"/>
                <a:gd name="T1" fmla="*/ 143 h 3727"/>
                <a:gd name="T2" fmla="*/ 1671 w 1798"/>
                <a:gd name="T3" fmla="*/ 84 h 3727"/>
                <a:gd name="T4" fmla="*/ 1699 w 1798"/>
                <a:gd name="T5" fmla="*/ 34 h 3727"/>
                <a:gd name="T6" fmla="*/ 1724 w 1798"/>
                <a:gd name="T7" fmla="*/ 18 h 3727"/>
                <a:gd name="T8" fmla="*/ 1758 w 1798"/>
                <a:gd name="T9" fmla="*/ 29 h 3727"/>
                <a:gd name="T10" fmla="*/ 1773 w 1798"/>
                <a:gd name="T11" fmla="*/ 53 h 3727"/>
                <a:gd name="T12" fmla="*/ 1781 w 1798"/>
                <a:gd name="T13" fmla="*/ 114 h 3727"/>
                <a:gd name="T14" fmla="*/ 1766 w 1798"/>
                <a:gd name="T15" fmla="*/ 179 h 3727"/>
                <a:gd name="T16" fmla="*/ 1720 w 1798"/>
                <a:gd name="T17" fmla="*/ 285 h 3727"/>
                <a:gd name="T18" fmla="*/ 1704 w 1798"/>
                <a:gd name="T19" fmla="*/ 368 h 3727"/>
                <a:gd name="T20" fmla="*/ 1708 w 1798"/>
                <a:gd name="T21" fmla="*/ 482 h 3727"/>
                <a:gd name="T22" fmla="*/ 1733 w 1798"/>
                <a:gd name="T23" fmla="*/ 584 h 3727"/>
                <a:gd name="T24" fmla="*/ 1766 w 1798"/>
                <a:gd name="T25" fmla="*/ 676 h 3727"/>
                <a:gd name="T26" fmla="*/ 1773 w 1798"/>
                <a:gd name="T27" fmla="*/ 725 h 3727"/>
                <a:gd name="T28" fmla="*/ 1760 w 1798"/>
                <a:gd name="T29" fmla="*/ 766 h 3727"/>
                <a:gd name="T30" fmla="*/ 1726 w 1798"/>
                <a:gd name="T31" fmla="*/ 804 h 3727"/>
                <a:gd name="T32" fmla="*/ 1630 w 1798"/>
                <a:gd name="T33" fmla="*/ 880 h 3727"/>
                <a:gd name="T34" fmla="*/ 1586 w 1798"/>
                <a:gd name="T35" fmla="*/ 930 h 3727"/>
                <a:gd name="T36" fmla="*/ 1534 w 1798"/>
                <a:gd name="T37" fmla="*/ 1026 h 3727"/>
                <a:gd name="T38" fmla="*/ 1460 w 1798"/>
                <a:gd name="T39" fmla="*/ 1230 h 3727"/>
                <a:gd name="T40" fmla="*/ 1385 w 1798"/>
                <a:gd name="T41" fmla="*/ 1434 h 3727"/>
                <a:gd name="T42" fmla="*/ 1270 w 1798"/>
                <a:gd name="T43" fmla="*/ 1659 h 3727"/>
                <a:gd name="T44" fmla="*/ 1078 w 1798"/>
                <a:gd name="T45" fmla="*/ 1989 h 3727"/>
                <a:gd name="T46" fmla="*/ 747 w 1798"/>
                <a:gd name="T47" fmla="*/ 2533 h 3727"/>
                <a:gd name="T48" fmla="*/ 423 w 1798"/>
                <a:gd name="T49" fmla="*/ 3080 h 3727"/>
                <a:gd name="T50" fmla="*/ 149 w 1798"/>
                <a:gd name="T51" fmla="*/ 3509 h 3727"/>
                <a:gd name="T52" fmla="*/ 1 w 1798"/>
                <a:gd name="T53" fmla="*/ 3713 h 3727"/>
                <a:gd name="T54" fmla="*/ 4 w 1798"/>
                <a:gd name="T55" fmla="*/ 3725 h 3727"/>
                <a:gd name="T56" fmla="*/ 16 w 1798"/>
                <a:gd name="T57" fmla="*/ 3722 h 3727"/>
                <a:gd name="T58" fmla="*/ 242 w 1798"/>
                <a:gd name="T59" fmla="*/ 3401 h 3727"/>
                <a:gd name="T60" fmla="*/ 518 w 1798"/>
                <a:gd name="T61" fmla="*/ 2956 h 3727"/>
                <a:gd name="T62" fmla="*/ 852 w 1798"/>
                <a:gd name="T63" fmla="*/ 2391 h 3727"/>
                <a:gd name="T64" fmla="*/ 1125 w 1798"/>
                <a:gd name="T65" fmla="*/ 1945 h 3727"/>
                <a:gd name="T66" fmla="*/ 1320 w 1798"/>
                <a:gd name="T67" fmla="*/ 1603 h 3727"/>
                <a:gd name="T68" fmla="*/ 1403 w 1798"/>
                <a:gd name="T69" fmla="*/ 1436 h 3727"/>
                <a:gd name="T70" fmla="*/ 1465 w 1798"/>
                <a:gd name="T71" fmla="*/ 1281 h 3727"/>
                <a:gd name="T72" fmla="*/ 1537 w 1798"/>
                <a:gd name="T73" fmla="*/ 1066 h 3727"/>
                <a:gd name="T74" fmla="*/ 1590 w 1798"/>
                <a:gd name="T75" fmla="*/ 955 h 3727"/>
                <a:gd name="T76" fmla="*/ 1637 w 1798"/>
                <a:gd name="T77" fmla="*/ 898 h 3727"/>
                <a:gd name="T78" fmla="*/ 1736 w 1798"/>
                <a:gd name="T79" fmla="*/ 818 h 3727"/>
                <a:gd name="T80" fmla="*/ 1770 w 1798"/>
                <a:gd name="T81" fmla="*/ 779 h 3727"/>
                <a:gd name="T82" fmla="*/ 1791 w 1798"/>
                <a:gd name="T83" fmla="*/ 720 h 3727"/>
                <a:gd name="T84" fmla="*/ 1783 w 1798"/>
                <a:gd name="T85" fmla="*/ 671 h 3727"/>
                <a:gd name="T86" fmla="*/ 1741 w 1798"/>
                <a:gd name="T87" fmla="*/ 544 h 3727"/>
                <a:gd name="T88" fmla="*/ 1721 w 1798"/>
                <a:gd name="T89" fmla="*/ 454 h 3727"/>
                <a:gd name="T90" fmla="*/ 1726 w 1798"/>
                <a:gd name="T91" fmla="*/ 328 h 3727"/>
                <a:gd name="T92" fmla="*/ 1751 w 1798"/>
                <a:gd name="T93" fmla="*/ 254 h 3727"/>
                <a:gd name="T94" fmla="*/ 1794 w 1798"/>
                <a:gd name="T95" fmla="*/ 145 h 3727"/>
                <a:gd name="T96" fmla="*/ 1798 w 1798"/>
                <a:gd name="T97" fmla="*/ 90 h 3727"/>
                <a:gd name="T98" fmla="*/ 1781 w 1798"/>
                <a:gd name="T99" fmla="*/ 28 h 3727"/>
                <a:gd name="T100" fmla="*/ 1757 w 1798"/>
                <a:gd name="T101" fmla="*/ 7 h 3727"/>
                <a:gd name="T102" fmla="*/ 1727 w 1798"/>
                <a:gd name="T103" fmla="*/ 0 h 3727"/>
                <a:gd name="T104" fmla="*/ 1696 w 1798"/>
                <a:gd name="T105" fmla="*/ 13 h 3727"/>
                <a:gd name="T106" fmla="*/ 1651 w 1798"/>
                <a:gd name="T107" fmla="*/ 86 h 3727"/>
                <a:gd name="T108" fmla="*/ 1605 w 1798"/>
                <a:gd name="T109" fmla="*/ 148 h 3727"/>
                <a:gd name="T110" fmla="*/ 1584 w 1798"/>
                <a:gd name="T111" fmla="*/ 173 h 3727"/>
                <a:gd name="T112" fmla="*/ 1593 w 1798"/>
                <a:gd name="T113" fmla="*/ 182 h 37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798" h="3727">
                  <a:moveTo>
                    <a:pt x="1599" y="179"/>
                  </a:moveTo>
                  <a:lnTo>
                    <a:pt x="1599" y="179"/>
                  </a:lnTo>
                  <a:lnTo>
                    <a:pt x="1617" y="161"/>
                  </a:lnTo>
                  <a:lnTo>
                    <a:pt x="1633" y="143"/>
                  </a:lnTo>
                  <a:lnTo>
                    <a:pt x="1648" y="124"/>
                  </a:lnTo>
                  <a:lnTo>
                    <a:pt x="1661" y="105"/>
                  </a:lnTo>
                  <a:lnTo>
                    <a:pt x="1661" y="105"/>
                  </a:lnTo>
                  <a:lnTo>
                    <a:pt x="1671" y="84"/>
                  </a:lnTo>
                  <a:lnTo>
                    <a:pt x="1682" y="63"/>
                  </a:lnTo>
                  <a:lnTo>
                    <a:pt x="1686" y="52"/>
                  </a:lnTo>
                  <a:lnTo>
                    <a:pt x="1692" y="43"/>
                  </a:lnTo>
                  <a:lnTo>
                    <a:pt x="1699" y="34"/>
                  </a:lnTo>
                  <a:lnTo>
                    <a:pt x="1707" y="25"/>
                  </a:lnTo>
                  <a:lnTo>
                    <a:pt x="1707" y="25"/>
                  </a:lnTo>
                  <a:lnTo>
                    <a:pt x="1716" y="21"/>
                  </a:lnTo>
                  <a:lnTo>
                    <a:pt x="1724" y="18"/>
                  </a:lnTo>
                  <a:lnTo>
                    <a:pt x="1733" y="18"/>
                  </a:lnTo>
                  <a:lnTo>
                    <a:pt x="1742" y="21"/>
                  </a:lnTo>
                  <a:lnTo>
                    <a:pt x="1751" y="23"/>
                  </a:lnTo>
                  <a:lnTo>
                    <a:pt x="1758" y="29"/>
                  </a:lnTo>
                  <a:lnTo>
                    <a:pt x="1764" y="37"/>
                  </a:lnTo>
                  <a:lnTo>
                    <a:pt x="1770" y="44"/>
                  </a:lnTo>
                  <a:lnTo>
                    <a:pt x="1770" y="44"/>
                  </a:lnTo>
                  <a:lnTo>
                    <a:pt x="1773" y="53"/>
                  </a:lnTo>
                  <a:lnTo>
                    <a:pt x="1776" y="60"/>
                  </a:lnTo>
                  <a:lnTo>
                    <a:pt x="1779" y="78"/>
                  </a:lnTo>
                  <a:lnTo>
                    <a:pt x="1781" y="96"/>
                  </a:lnTo>
                  <a:lnTo>
                    <a:pt x="1781" y="114"/>
                  </a:lnTo>
                  <a:lnTo>
                    <a:pt x="1781" y="114"/>
                  </a:lnTo>
                  <a:lnTo>
                    <a:pt x="1778" y="136"/>
                  </a:lnTo>
                  <a:lnTo>
                    <a:pt x="1773" y="158"/>
                  </a:lnTo>
                  <a:lnTo>
                    <a:pt x="1766" y="179"/>
                  </a:lnTo>
                  <a:lnTo>
                    <a:pt x="1757" y="201"/>
                  </a:lnTo>
                  <a:lnTo>
                    <a:pt x="1738" y="242"/>
                  </a:lnTo>
                  <a:lnTo>
                    <a:pt x="1729" y="263"/>
                  </a:lnTo>
                  <a:lnTo>
                    <a:pt x="1720" y="285"/>
                  </a:lnTo>
                  <a:lnTo>
                    <a:pt x="1720" y="285"/>
                  </a:lnTo>
                  <a:lnTo>
                    <a:pt x="1713" y="312"/>
                  </a:lnTo>
                  <a:lnTo>
                    <a:pt x="1707" y="340"/>
                  </a:lnTo>
                  <a:lnTo>
                    <a:pt x="1704" y="368"/>
                  </a:lnTo>
                  <a:lnTo>
                    <a:pt x="1702" y="396"/>
                  </a:lnTo>
                  <a:lnTo>
                    <a:pt x="1702" y="424"/>
                  </a:lnTo>
                  <a:lnTo>
                    <a:pt x="1704" y="454"/>
                  </a:lnTo>
                  <a:lnTo>
                    <a:pt x="1708" y="482"/>
                  </a:lnTo>
                  <a:lnTo>
                    <a:pt x="1714" y="509"/>
                  </a:lnTo>
                  <a:lnTo>
                    <a:pt x="1714" y="509"/>
                  </a:lnTo>
                  <a:lnTo>
                    <a:pt x="1723" y="547"/>
                  </a:lnTo>
                  <a:lnTo>
                    <a:pt x="1733" y="584"/>
                  </a:lnTo>
                  <a:lnTo>
                    <a:pt x="1747" y="621"/>
                  </a:lnTo>
                  <a:lnTo>
                    <a:pt x="1758" y="656"/>
                  </a:lnTo>
                  <a:lnTo>
                    <a:pt x="1758" y="656"/>
                  </a:lnTo>
                  <a:lnTo>
                    <a:pt x="1766" y="676"/>
                  </a:lnTo>
                  <a:lnTo>
                    <a:pt x="1772" y="695"/>
                  </a:lnTo>
                  <a:lnTo>
                    <a:pt x="1773" y="705"/>
                  </a:lnTo>
                  <a:lnTo>
                    <a:pt x="1773" y="714"/>
                  </a:lnTo>
                  <a:lnTo>
                    <a:pt x="1773" y="725"/>
                  </a:lnTo>
                  <a:lnTo>
                    <a:pt x="1772" y="735"/>
                  </a:lnTo>
                  <a:lnTo>
                    <a:pt x="1772" y="735"/>
                  </a:lnTo>
                  <a:lnTo>
                    <a:pt x="1767" y="751"/>
                  </a:lnTo>
                  <a:lnTo>
                    <a:pt x="1760" y="766"/>
                  </a:lnTo>
                  <a:lnTo>
                    <a:pt x="1750" y="779"/>
                  </a:lnTo>
                  <a:lnTo>
                    <a:pt x="1739" y="793"/>
                  </a:lnTo>
                  <a:lnTo>
                    <a:pt x="1739" y="793"/>
                  </a:lnTo>
                  <a:lnTo>
                    <a:pt x="1726" y="804"/>
                  </a:lnTo>
                  <a:lnTo>
                    <a:pt x="1713" y="816"/>
                  </a:lnTo>
                  <a:lnTo>
                    <a:pt x="1686" y="837"/>
                  </a:lnTo>
                  <a:lnTo>
                    <a:pt x="1658" y="859"/>
                  </a:lnTo>
                  <a:lnTo>
                    <a:pt x="1630" y="880"/>
                  </a:lnTo>
                  <a:lnTo>
                    <a:pt x="1630" y="880"/>
                  </a:lnTo>
                  <a:lnTo>
                    <a:pt x="1614" y="896"/>
                  </a:lnTo>
                  <a:lnTo>
                    <a:pt x="1599" y="912"/>
                  </a:lnTo>
                  <a:lnTo>
                    <a:pt x="1586" y="930"/>
                  </a:lnTo>
                  <a:lnTo>
                    <a:pt x="1574" y="948"/>
                  </a:lnTo>
                  <a:lnTo>
                    <a:pt x="1563" y="967"/>
                  </a:lnTo>
                  <a:lnTo>
                    <a:pt x="1553" y="986"/>
                  </a:lnTo>
                  <a:lnTo>
                    <a:pt x="1534" y="1026"/>
                  </a:lnTo>
                  <a:lnTo>
                    <a:pt x="1534" y="1026"/>
                  </a:lnTo>
                  <a:lnTo>
                    <a:pt x="1513" y="1076"/>
                  </a:lnTo>
                  <a:lnTo>
                    <a:pt x="1496" y="1128"/>
                  </a:lnTo>
                  <a:lnTo>
                    <a:pt x="1460" y="1230"/>
                  </a:lnTo>
                  <a:lnTo>
                    <a:pt x="1444" y="1282"/>
                  </a:lnTo>
                  <a:lnTo>
                    <a:pt x="1426" y="1334"/>
                  </a:lnTo>
                  <a:lnTo>
                    <a:pt x="1407" y="1384"/>
                  </a:lnTo>
                  <a:lnTo>
                    <a:pt x="1385" y="1434"/>
                  </a:lnTo>
                  <a:lnTo>
                    <a:pt x="1385" y="1434"/>
                  </a:lnTo>
                  <a:lnTo>
                    <a:pt x="1357" y="1491"/>
                  </a:lnTo>
                  <a:lnTo>
                    <a:pt x="1329" y="1548"/>
                  </a:lnTo>
                  <a:lnTo>
                    <a:pt x="1270" y="1659"/>
                  </a:lnTo>
                  <a:lnTo>
                    <a:pt x="1208" y="1770"/>
                  </a:lnTo>
                  <a:lnTo>
                    <a:pt x="1143" y="1880"/>
                  </a:lnTo>
                  <a:lnTo>
                    <a:pt x="1143" y="1880"/>
                  </a:lnTo>
                  <a:lnTo>
                    <a:pt x="1078" y="1989"/>
                  </a:lnTo>
                  <a:lnTo>
                    <a:pt x="1011" y="2097"/>
                  </a:lnTo>
                  <a:lnTo>
                    <a:pt x="878" y="2313"/>
                  </a:lnTo>
                  <a:lnTo>
                    <a:pt x="878" y="2313"/>
                  </a:lnTo>
                  <a:lnTo>
                    <a:pt x="747" y="2533"/>
                  </a:lnTo>
                  <a:lnTo>
                    <a:pt x="618" y="2754"/>
                  </a:lnTo>
                  <a:lnTo>
                    <a:pt x="618" y="2754"/>
                  </a:lnTo>
                  <a:lnTo>
                    <a:pt x="488" y="2973"/>
                  </a:lnTo>
                  <a:lnTo>
                    <a:pt x="423" y="3080"/>
                  </a:lnTo>
                  <a:lnTo>
                    <a:pt x="357" y="3190"/>
                  </a:lnTo>
                  <a:lnTo>
                    <a:pt x="289" y="3296"/>
                  </a:lnTo>
                  <a:lnTo>
                    <a:pt x="220" y="3403"/>
                  </a:lnTo>
                  <a:lnTo>
                    <a:pt x="149" y="3509"/>
                  </a:lnTo>
                  <a:lnTo>
                    <a:pt x="75" y="3613"/>
                  </a:lnTo>
                  <a:lnTo>
                    <a:pt x="75" y="3613"/>
                  </a:lnTo>
                  <a:lnTo>
                    <a:pt x="1" y="3713"/>
                  </a:lnTo>
                  <a:lnTo>
                    <a:pt x="1" y="3713"/>
                  </a:lnTo>
                  <a:lnTo>
                    <a:pt x="0" y="3718"/>
                  </a:lnTo>
                  <a:lnTo>
                    <a:pt x="0" y="3721"/>
                  </a:lnTo>
                  <a:lnTo>
                    <a:pt x="1" y="3724"/>
                  </a:lnTo>
                  <a:lnTo>
                    <a:pt x="4" y="3725"/>
                  </a:lnTo>
                  <a:lnTo>
                    <a:pt x="7" y="3727"/>
                  </a:lnTo>
                  <a:lnTo>
                    <a:pt x="10" y="3727"/>
                  </a:lnTo>
                  <a:lnTo>
                    <a:pt x="14" y="3725"/>
                  </a:lnTo>
                  <a:lnTo>
                    <a:pt x="16" y="3722"/>
                  </a:lnTo>
                  <a:lnTo>
                    <a:pt x="16" y="3722"/>
                  </a:lnTo>
                  <a:lnTo>
                    <a:pt x="94" y="3617"/>
                  </a:lnTo>
                  <a:lnTo>
                    <a:pt x="169" y="3509"/>
                  </a:lnTo>
                  <a:lnTo>
                    <a:pt x="242" y="3401"/>
                  </a:lnTo>
                  <a:lnTo>
                    <a:pt x="313" y="3290"/>
                  </a:lnTo>
                  <a:lnTo>
                    <a:pt x="384" y="3180"/>
                  </a:lnTo>
                  <a:lnTo>
                    <a:pt x="452" y="3069"/>
                  </a:lnTo>
                  <a:lnTo>
                    <a:pt x="518" y="2956"/>
                  </a:lnTo>
                  <a:lnTo>
                    <a:pt x="586" y="2844"/>
                  </a:lnTo>
                  <a:lnTo>
                    <a:pt x="586" y="2844"/>
                  </a:lnTo>
                  <a:lnTo>
                    <a:pt x="719" y="2616"/>
                  </a:lnTo>
                  <a:lnTo>
                    <a:pt x="852" y="2391"/>
                  </a:lnTo>
                  <a:lnTo>
                    <a:pt x="852" y="2391"/>
                  </a:lnTo>
                  <a:lnTo>
                    <a:pt x="920" y="2279"/>
                  </a:lnTo>
                  <a:lnTo>
                    <a:pt x="988" y="2168"/>
                  </a:lnTo>
                  <a:lnTo>
                    <a:pt x="1125" y="1945"/>
                  </a:lnTo>
                  <a:lnTo>
                    <a:pt x="1125" y="1945"/>
                  </a:lnTo>
                  <a:lnTo>
                    <a:pt x="1191" y="1832"/>
                  </a:lnTo>
                  <a:lnTo>
                    <a:pt x="1256" y="1718"/>
                  </a:lnTo>
                  <a:lnTo>
                    <a:pt x="1320" y="1603"/>
                  </a:lnTo>
                  <a:lnTo>
                    <a:pt x="1349" y="1545"/>
                  </a:lnTo>
                  <a:lnTo>
                    <a:pt x="1379" y="1488"/>
                  </a:lnTo>
                  <a:lnTo>
                    <a:pt x="1379" y="1488"/>
                  </a:lnTo>
                  <a:lnTo>
                    <a:pt x="1403" y="1436"/>
                  </a:lnTo>
                  <a:lnTo>
                    <a:pt x="1425" y="1386"/>
                  </a:lnTo>
                  <a:lnTo>
                    <a:pt x="1445" y="1332"/>
                  </a:lnTo>
                  <a:lnTo>
                    <a:pt x="1465" y="1281"/>
                  </a:lnTo>
                  <a:lnTo>
                    <a:pt x="1465" y="1281"/>
                  </a:lnTo>
                  <a:lnTo>
                    <a:pt x="1498" y="1173"/>
                  </a:lnTo>
                  <a:lnTo>
                    <a:pt x="1518" y="1119"/>
                  </a:lnTo>
                  <a:lnTo>
                    <a:pt x="1537" y="1066"/>
                  </a:lnTo>
                  <a:lnTo>
                    <a:pt x="1537" y="1066"/>
                  </a:lnTo>
                  <a:lnTo>
                    <a:pt x="1556" y="1022"/>
                  </a:lnTo>
                  <a:lnTo>
                    <a:pt x="1566" y="998"/>
                  </a:lnTo>
                  <a:lnTo>
                    <a:pt x="1578" y="976"/>
                  </a:lnTo>
                  <a:lnTo>
                    <a:pt x="1590" y="955"/>
                  </a:lnTo>
                  <a:lnTo>
                    <a:pt x="1603" y="935"/>
                  </a:lnTo>
                  <a:lnTo>
                    <a:pt x="1620" y="915"/>
                  </a:lnTo>
                  <a:lnTo>
                    <a:pt x="1637" y="898"/>
                  </a:lnTo>
                  <a:lnTo>
                    <a:pt x="1637" y="898"/>
                  </a:lnTo>
                  <a:lnTo>
                    <a:pt x="1665" y="875"/>
                  </a:lnTo>
                  <a:lnTo>
                    <a:pt x="1695" y="853"/>
                  </a:lnTo>
                  <a:lnTo>
                    <a:pt x="1723" y="831"/>
                  </a:lnTo>
                  <a:lnTo>
                    <a:pt x="1736" y="818"/>
                  </a:lnTo>
                  <a:lnTo>
                    <a:pt x="1750" y="806"/>
                  </a:lnTo>
                  <a:lnTo>
                    <a:pt x="1750" y="806"/>
                  </a:lnTo>
                  <a:lnTo>
                    <a:pt x="1761" y="793"/>
                  </a:lnTo>
                  <a:lnTo>
                    <a:pt x="1770" y="779"/>
                  </a:lnTo>
                  <a:lnTo>
                    <a:pt x="1779" y="766"/>
                  </a:lnTo>
                  <a:lnTo>
                    <a:pt x="1785" y="751"/>
                  </a:lnTo>
                  <a:lnTo>
                    <a:pt x="1789" y="736"/>
                  </a:lnTo>
                  <a:lnTo>
                    <a:pt x="1791" y="720"/>
                  </a:lnTo>
                  <a:lnTo>
                    <a:pt x="1791" y="704"/>
                  </a:lnTo>
                  <a:lnTo>
                    <a:pt x="1788" y="688"/>
                  </a:lnTo>
                  <a:lnTo>
                    <a:pt x="1788" y="688"/>
                  </a:lnTo>
                  <a:lnTo>
                    <a:pt x="1783" y="671"/>
                  </a:lnTo>
                  <a:lnTo>
                    <a:pt x="1779" y="656"/>
                  </a:lnTo>
                  <a:lnTo>
                    <a:pt x="1767" y="625"/>
                  </a:lnTo>
                  <a:lnTo>
                    <a:pt x="1767" y="625"/>
                  </a:lnTo>
                  <a:lnTo>
                    <a:pt x="1741" y="544"/>
                  </a:lnTo>
                  <a:lnTo>
                    <a:pt x="1741" y="544"/>
                  </a:lnTo>
                  <a:lnTo>
                    <a:pt x="1733" y="514"/>
                  </a:lnTo>
                  <a:lnTo>
                    <a:pt x="1726" y="485"/>
                  </a:lnTo>
                  <a:lnTo>
                    <a:pt x="1721" y="454"/>
                  </a:lnTo>
                  <a:lnTo>
                    <a:pt x="1720" y="421"/>
                  </a:lnTo>
                  <a:lnTo>
                    <a:pt x="1720" y="390"/>
                  </a:lnTo>
                  <a:lnTo>
                    <a:pt x="1721" y="359"/>
                  </a:lnTo>
                  <a:lnTo>
                    <a:pt x="1726" y="328"/>
                  </a:lnTo>
                  <a:lnTo>
                    <a:pt x="1735" y="299"/>
                  </a:lnTo>
                  <a:lnTo>
                    <a:pt x="1735" y="299"/>
                  </a:lnTo>
                  <a:lnTo>
                    <a:pt x="1742" y="276"/>
                  </a:lnTo>
                  <a:lnTo>
                    <a:pt x="1751" y="254"/>
                  </a:lnTo>
                  <a:lnTo>
                    <a:pt x="1772" y="211"/>
                  </a:lnTo>
                  <a:lnTo>
                    <a:pt x="1781" y="191"/>
                  </a:lnTo>
                  <a:lnTo>
                    <a:pt x="1788" y="168"/>
                  </a:lnTo>
                  <a:lnTo>
                    <a:pt x="1794" y="145"/>
                  </a:lnTo>
                  <a:lnTo>
                    <a:pt x="1798" y="123"/>
                  </a:lnTo>
                  <a:lnTo>
                    <a:pt x="1798" y="123"/>
                  </a:lnTo>
                  <a:lnTo>
                    <a:pt x="1798" y="106"/>
                  </a:lnTo>
                  <a:lnTo>
                    <a:pt x="1798" y="90"/>
                  </a:lnTo>
                  <a:lnTo>
                    <a:pt x="1797" y="74"/>
                  </a:lnTo>
                  <a:lnTo>
                    <a:pt x="1794" y="57"/>
                  </a:lnTo>
                  <a:lnTo>
                    <a:pt x="1788" y="43"/>
                  </a:lnTo>
                  <a:lnTo>
                    <a:pt x="1781" y="28"/>
                  </a:lnTo>
                  <a:lnTo>
                    <a:pt x="1776" y="22"/>
                  </a:lnTo>
                  <a:lnTo>
                    <a:pt x="1770" y="16"/>
                  </a:lnTo>
                  <a:lnTo>
                    <a:pt x="1764" y="12"/>
                  </a:lnTo>
                  <a:lnTo>
                    <a:pt x="1757" y="7"/>
                  </a:lnTo>
                  <a:lnTo>
                    <a:pt x="1757" y="7"/>
                  </a:lnTo>
                  <a:lnTo>
                    <a:pt x="1747" y="3"/>
                  </a:lnTo>
                  <a:lnTo>
                    <a:pt x="1736" y="0"/>
                  </a:lnTo>
                  <a:lnTo>
                    <a:pt x="1727" y="0"/>
                  </a:lnTo>
                  <a:lnTo>
                    <a:pt x="1719" y="0"/>
                  </a:lnTo>
                  <a:lnTo>
                    <a:pt x="1711" y="3"/>
                  </a:lnTo>
                  <a:lnTo>
                    <a:pt x="1704" y="7"/>
                  </a:lnTo>
                  <a:lnTo>
                    <a:pt x="1696" y="13"/>
                  </a:lnTo>
                  <a:lnTo>
                    <a:pt x="1690" y="19"/>
                  </a:lnTo>
                  <a:lnTo>
                    <a:pt x="1679" y="35"/>
                  </a:lnTo>
                  <a:lnTo>
                    <a:pt x="1668" y="52"/>
                  </a:lnTo>
                  <a:lnTo>
                    <a:pt x="1651" y="86"/>
                  </a:lnTo>
                  <a:lnTo>
                    <a:pt x="1651" y="86"/>
                  </a:lnTo>
                  <a:lnTo>
                    <a:pt x="1637" y="108"/>
                  </a:lnTo>
                  <a:lnTo>
                    <a:pt x="1623" y="128"/>
                  </a:lnTo>
                  <a:lnTo>
                    <a:pt x="1605" y="148"/>
                  </a:lnTo>
                  <a:lnTo>
                    <a:pt x="1587" y="167"/>
                  </a:lnTo>
                  <a:lnTo>
                    <a:pt x="1587" y="167"/>
                  </a:lnTo>
                  <a:lnTo>
                    <a:pt x="1584" y="170"/>
                  </a:lnTo>
                  <a:lnTo>
                    <a:pt x="1584" y="173"/>
                  </a:lnTo>
                  <a:lnTo>
                    <a:pt x="1586" y="176"/>
                  </a:lnTo>
                  <a:lnTo>
                    <a:pt x="1587" y="179"/>
                  </a:lnTo>
                  <a:lnTo>
                    <a:pt x="1590" y="180"/>
                  </a:lnTo>
                  <a:lnTo>
                    <a:pt x="1593" y="182"/>
                  </a:lnTo>
                  <a:lnTo>
                    <a:pt x="1596" y="182"/>
                  </a:lnTo>
                  <a:lnTo>
                    <a:pt x="1599" y="179"/>
                  </a:lnTo>
                  <a:lnTo>
                    <a:pt x="1599" y="17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02" name="Freeform 99">
              <a:extLst>
                <a:ext uri="{FF2B5EF4-FFF2-40B4-BE49-F238E27FC236}">
                  <a16:creationId xmlns:a16="http://schemas.microsoft.com/office/drawing/2014/main" id="{D20D050C-1061-10FE-F59A-D509495318AA}"/>
                </a:ext>
              </a:extLst>
            </p:cNvPr>
            <p:cNvSpPr>
              <a:spLocks/>
            </p:cNvSpPr>
            <p:nvPr/>
          </p:nvSpPr>
          <p:spPr bwMode="auto">
            <a:xfrm>
              <a:off x="3711" y="361"/>
              <a:ext cx="74" cy="72"/>
            </a:xfrm>
            <a:custGeom>
              <a:avLst/>
              <a:gdLst>
                <a:gd name="T0" fmla="*/ 3 w 222"/>
                <a:gd name="T1" fmla="*/ 15 h 216"/>
                <a:gd name="T2" fmla="*/ 3 w 222"/>
                <a:gd name="T3" fmla="*/ 15 h 216"/>
                <a:gd name="T4" fmla="*/ 14 w 222"/>
                <a:gd name="T5" fmla="*/ 24 h 216"/>
                <a:gd name="T6" fmla="*/ 25 w 222"/>
                <a:gd name="T7" fmla="*/ 31 h 216"/>
                <a:gd name="T8" fmla="*/ 49 w 222"/>
                <a:gd name="T9" fmla="*/ 44 h 216"/>
                <a:gd name="T10" fmla="*/ 98 w 222"/>
                <a:gd name="T11" fmla="*/ 68 h 216"/>
                <a:gd name="T12" fmla="*/ 98 w 222"/>
                <a:gd name="T13" fmla="*/ 68 h 216"/>
                <a:gd name="T14" fmla="*/ 110 w 222"/>
                <a:gd name="T15" fmla="*/ 75 h 216"/>
                <a:gd name="T16" fmla="*/ 123 w 222"/>
                <a:gd name="T17" fmla="*/ 83 h 216"/>
                <a:gd name="T18" fmla="*/ 133 w 222"/>
                <a:gd name="T19" fmla="*/ 90 h 216"/>
                <a:gd name="T20" fmla="*/ 145 w 222"/>
                <a:gd name="T21" fmla="*/ 99 h 216"/>
                <a:gd name="T22" fmla="*/ 145 w 222"/>
                <a:gd name="T23" fmla="*/ 99 h 216"/>
                <a:gd name="T24" fmla="*/ 155 w 222"/>
                <a:gd name="T25" fmla="*/ 111 h 216"/>
                <a:gd name="T26" fmla="*/ 164 w 222"/>
                <a:gd name="T27" fmla="*/ 123 h 216"/>
                <a:gd name="T28" fmla="*/ 172 w 222"/>
                <a:gd name="T29" fmla="*/ 135 h 216"/>
                <a:gd name="T30" fmla="*/ 179 w 222"/>
                <a:gd name="T31" fmla="*/ 148 h 216"/>
                <a:gd name="T32" fmla="*/ 179 w 222"/>
                <a:gd name="T33" fmla="*/ 148 h 216"/>
                <a:gd name="T34" fmla="*/ 186 w 222"/>
                <a:gd name="T35" fmla="*/ 163 h 216"/>
                <a:gd name="T36" fmla="*/ 192 w 222"/>
                <a:gd name="T37" fmla="*/ 178 h 216"/>
                <a:gd name="T38" fmla="*/ 204 w 222"/>
                <a:gd name="T39" fmla="*/ 210 h 216"/>
                <a:gd name="T40" fmla="*/ 204 w 222"/>
                <a:gd name="T41" fmla="*/ 210 h 216"/>
                <a:gd name="T42" fmla="*/ 206 w 222"/>
                <a:gd name="T43" fmla="*/ 213 h 216"/>
                <a:gd name="T44" fmla="*/ 209 w 222"/>
                <a:gd name="T45" fmla="*/ 215 h 216"/>
                <a:gd name="T46" fmla="*/ 212 w 222"/>
                <a:gd name="T47" fmla="*/ 216 h 216"/>
                <a:gd name="T48" fmla="*/ 216 w 222"/>
                <a:gd name="T49" fmla="*/ 215 h 216"/>
                <a:gd name="T50" fmla="*/ 219 w 222"/>
                <a:gd name="T51" fmla="*/ 213 h 216"/>
                <a:gd name="T52" fmla="*/ 220 w 222"/>
                <a:gd name="T53" fmla="*/ 212 h 216"/>
                <a:gd name="T54" fmla="*/ 222 w 222"/>
                <a:gd name="T55" fmla="*/ 209 h 216"/>
                <a:gd name="T56" fmla="*/ 220 w 222"/>
                <a:gd name="T57" fmla="*/ 204 h 216"/>
                <a:gd name="T58" fmla="*/ 220 w 222"/>
                <a:gd name="T59" fmla="*/ 204 h 216"/>
                <a:gd name="T60" fmla="*/ 210 w 222"/>
                <a:gd name="T61" fmla="*/ 176 h 216"/>
                <a:gd name="T62" fmla="*/ 198 w 222"/>
                <a:gd name="T63" fmla="*/ 149 h 216"/>
                <a:gd name="T64" fmla="*/ 192 w 222"/>
                <a:gd name="T65" fmla="*/ 136 h 216"/>
                <a:gd name="T66" fmla="*/ 185 w 222"/>
                <a:gd name="T67" fmla="*/ 123 h 216"/>
                <a:gd name="T68" fmla="*/ 178 w 222"/>
                <a:gd name="T69" fmla="*/ 110 h 216"/>
                <a:gd name="T70" fmla="*/ 167 w 222"/>
                <a:gd name="T71" fmla="*/ 98 h 216"/>
                <a:gd name="T72" fmla="*/ 167 w 222"/>
                <a:gd name="T73" fmla="*/ 98 h 216"/>
                <a:gd name="T74" fmla="*/ 157 w 222"/>
                <a:gd name="T75" fmla="*/ 87 h 216"/>
                <a:gd name="T76" fmla="*/ 147 w 222"/>
                <a:gd name="T77" fmla="*/ 77 h 216"/>
                <a:gd name="T78" fmla="*/ 133 w 222"/>
                <a:gd name="T79" fmla="*/ 70 h 216"/>
                <a:gd name="T80" fmla="*/ 121 w 222"/>
                <a:gd name="T81" fmla="*/ 61 h 216"/>
                <a:gd name="T82" fmla="*/ 95 w 222"/>
                <a:gd name="T83" fmla="*/ 47 h 216"/>
                <a:gd name="T84" fmla="*/ 68 w 222"/>
                <a:gd name="T85" fmla="*/ 36 h 216"/>
                <a:gd name="T86" fmla="*/ 68 w 222"/>
                <a:gd name="T87" fmla="*/ 36 h 216"/>
                <a:gd name="T88" fmla="*/ 40 w 222"/>
                <a:gd name="T89" fmla="*/ 21 h 216"/>
                <a:gd name="T90" fmla="*/ 28 w 222"/>
                <a:gd name="T91" fmla="*/ 12 h 216"/>
                <a:gd name="T92" fmla="*/ 15 w 222"/>
                <a:gd name="T93" fmla="*/ 3 h 216"/>
                <a:gd name="T94" fmla="*/ 15 w 222"/>
                <a:gd name="T95" fmla="*/ 3 h 216"/>
                <a:gd name="T96" fmla="*/ 12 w 222"/>
                <a:gd name="T97" fmla="*/ 2 h 216"/>
                <a:gd name="T98" fmla="*/ 9 w 222"/>
                <a:gd name="T99" fmla="*/ 0 h 216"/>
                <a:gd name="T100" fmla="*/ 6 w 222"/>
                <a:gd name="T101" fmla="*/ 2 h 216"/>
                <a:gd name="T102" fmla="*/ 3 w 222"/>
                <a:gd name="T103" fmla="*/ 3 h 216"/>
                <a:gd name="T104" fmla="*/ 2 w 222"/>
                <a:gd name="T105" fmla="*/ 6 h 216"/>
                <a:gd name="T106" fmla="*/ 0 w 222"/>
                <a:gd name="T107" fmla="*/ 9 h 216"/>
                <a:gd name="T108" fmla="*/ 0 w 222"/>
                <a:gd name="T109" fmla="*/ 12 h 216"/>
                <a:gd name="T110" fmla="*/ 3 w 222"/>
                <a:gd name="T111" fmla="*/ 15 h 216"/>
                <a:gd name="T112" fmla="*/ 3 w 222"/>
                <a:gd name="T113" fmla="*/ 15 h 2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222" h="216">
                  <a:moveTo>
                    <a:pt x="3" y="15"/>
                  </a:moveTo>
                  <a:lnTo>
                    <a:pt x="3" y="15"/>
                  </a:lnTo>
                  <a:lnTo>
                    <a:pt x="14" y="24"/>
                  </a:lnTo>
                  <a:lnTo>
                    <a:pt x="25" y="31"/>
                  </a:lnTo>
                  <a:lnTo>
                    <a:pt x="49" y="44"/>
                  </a:lnTo>
                  <a:lnTo>
                    <a:pt x="98" y="68"/>
                  </a:lnTo>
                  <a:lnTo>
                    <a:pt x="98" y="68"/>
                  </a:lnTo>
                  <a:lnTo>
                    <a:pt x="110" y="75"/>
                  </a:lnTo>
                  <a:lnTo>
                    <a:pt x="123" y="83"/>
                  </a:lnTo>
                  <a:lnTo>
                    <a:pt x="133" y="90"/>
                  </a:lnTo>
                  <a:lnTo>
                    <a:pt x="145" y="99"/>
                  </a:lnTo>
                  <a:lnTo>
                    <a:pt x="145" y="99"/>
                  </a:lnTo>
                  <a:lnTo>
                    <a:pt x="155" y="111"/>
                  </a:lnTo>
                  <a:lnTo>
                    <a:pt x="164" y="123"/>
                  </a:lnTo>
                  <a:lnTo>
                    <a:pt x="172" y="135"/>
                  </a:lnTo>
                  <a:lnTo>
                    <a:pt x="179" y="148"/>
                  </a:lnTo>
                  <a:lnTo>
                    <a:pt x="179" y="148"/>
                  </a:lnTo>
                  <a:lnTo>
                    <a:pt x="186" y="163"/>
                  </a:lnTo>
                  <a:lnTo>
                    <a:pt x="192" y="178"/>
                  </a:lnTo>
                  <a:lnTo>
                    <a:pt x="204" y="210"/>
                  </a:lnTo>
                  <a:lnTo>
                    <a:pt x="204" y="210"/>
                  </a:lnTo>
                  <a:lnTo>
                    <a:pt x="206" y="213"/>
                  </a:lnTo>
                  <a:lnTo>
                    <a:pt x="209" y="215"/>
                  </a:lnTo>
                  <a:lnTo>
                    <a:pt x="212" y="216"/>
                  </a:lnTo>
                  <a:lnTo>
                    <a:pt x="216" y="215"/>
                  </a:lnTo>
                  <a:lnTo>
                    <a:pt x="219" y="213"/>
                  </a:lnTo>
                  <a:lnTo>
                    <a:pt x="220" y="212"/>
                  </a:lnTo>
                  <a:lnTo>
                    <a:pt x="222" y="209"/>
                  </a:lnTo>
                  <a:lnTo>
                    <a:pt x="220" y="204"/>
                  </a:lnTo>
                  <a:lnTo>
                    <a:pt x="220" y="204"/>
                  </a:lnTo>
                  <a:lnTo>
                    <a:pt x="210" y="176"/>
                  </a:lnTo>
                  <a:lnTo>
                    <a:pt x="198" y="149"/>
                  </a:lnTo>
                  <a:lnTo>
                    <a:pt x="192" y="136"/>
                  </a:lnTo>
                  <a:lnTo>
                    <a:pt x="185" y="123"/>
                  </a:lnTo>
                  <a:lnTo>
                    <a:pt x="178" y="110"/>
                  </a:lnTo>
                  <a:lnTo>
                    <a:pt x="167" y="98"/>
                  </a:lnTo>
                  <a:lnTo>
                    <a:pt x="167" y="98"/>
                  </a:lnTo>
                  <a:lnTo>
                    <a:pt x="157" y="87"/>
                  </a:lnTo>
                  <a:lnTo>
                    <a:pt x="147" y="77"/>
                  </a:lnTo>
                  <a:lnTo>
                    <a:pt x="133" y="70"/>
                  </a:lnTo>
                  <a:lnTo>
                    <a:pt x="121" y="61"/>
                  </a:lnTo>
                  <a:lnTo>
                    <a:pt x="95" y="47"/>
                  </a:lnTo>
                  <a:lnTo>
                    <a:pt x="68" y="36"/>
                  </a:lnTo>
                  <a:lnTo>
                    <a:pt x="68" y="36"/>
                  </a:lnTo>
                  <a:lnTo>
                    <a:pt x="40" y="21"/>
                  </a:lnTo>
                  <a:lnTo>
                    <a:pt x="28" y="12"/>
                  </a:lnTo>
                  <a:lnTo>
                    <a:pt x="15" y="3"/>
                  </a:lnTo>
                  <a:lnTo>
                    <a:pt x="15" y="3"/>
                  </a:lnTo>
                  <a:lnTo>
                    <a:pt x="12" y="2"/>
                  </a:lnTo>
                  <a:lnTo>
                    <a:pt x="9" y="0"/>
                  </a:lnTo>
                  <a:lnTo>
                    <a:pt x="6" y="2"/>
                  </a:lnTo>
                  <a:lnTo>
                    <a:pt x="3" y="3"/>
                  </a:lnTo>
                  <a:lnTo>
                    <a:pt x="2" y="6"/>
                  </a:lnTo>
                  <a:lnTo>
                    <a:pt x="0" y="9"/>
                  </a:lnTo>
                  <a:lnTo>
                    <a:pt x="0" y="12"/>
                  </a:lnTo>
                  <a:lnTo>
                    <a:pt x="3" y="15"/>
                  </a:lnTo>
                  <a:lnTo>
                    <a:pt x="3" y="1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03" name="Freeform 100">
              <a:extLst>
                <a:ext uri="{FF2B5EF4-FFF2-40B4-BE49-F238E27FC236}">
                  <a16:creationId xmlns:a16="http://schemas.microsoft.com/office/drawing/2014/main" id="{F6CAF3DC-C9A0-E03C-B412-CC6D1F85F3AE}"/>
                </a:ext>
              </a:extLst>
            </p:cNvPr>
            <p:cNvSpPr>
              <a:spLocks/>
            </p:cNvSpPr>
            <p:nvPr/>
          </p:nvSpPr>
          <p:spPr bwMode="auto">
            <a:xfrm>
              <a:off x="3697" y="407"/>
              <a:ext cx="76" cy="31"/>
            </a:xfrm>
            <a:custGeom>
              <a:avLst/>
              <a:gdLst>
                <a:gd name="T0" fmla="*/ 225 w 226"/>
                <a:gd name="T1" fmla="*/ 79 h 93"/>
                <a:gd name="T2" fmla="*/ 225 w 226"/>
                <a:gd name="T3" fmla="*/ 79 h 93"/>
                <a:gd name="T4" fmla="*/ 215 w 226"/>
                <a:gd name="T5" fmla="*/ 67 h 93"/>
                <a:gd name="T6" fmla="*/ 204 w 226"/>
                <a:gd name="T7" fmla="*/ 55 h 93"/>
                <a:gd name="T8" fmla="*/ 192 w 226"/>
                <a:gd name="T9" fmla="*/ 44 h 93"/>
                <a:gd name="T10" fmla="*/ 179 w 226"/>
                <a:gd name="T11" fmla="*/ 36 h 93"/>
                <a:gd name="T12" fmla="*/ 166 w 226"/>
                <a:gd name="T13" fmla="*/ 27 h 93"/>
                <a:gd name="T14" fmla="*/ 153 w 226"/>
                <a:gd name="T15" fmla="*/ 19 h 93"/>
                <a:gd name="T16" fmla="*/ 138 w 226"/>
                <a:gd name="T17" fmla="*/ 13 h 93"/>
                <a:gd name="T18" fmla="*/ 123 w 226"/>
                <a:gd name="T19" fmla="*/ 8 h 93"/>
                <a:gd name="T20" fmla="*/ 107 w 226"/>
                <a:gd name="T21" fmla="*/ 3 h 93"/>
                <a:gd name="T22" fmla="*/ 92 w 226"/>
                <a:gd name="T23" fmla="*/ 2 h 93"/>
                <a:gd name="T24" fmla="*/ 76 w 226"/>
                <a:gd name="T25" fmla="*/ 0 h 93"/>
                <a:gd name="T26" fmla="*/ 61 w 226"/>
                <a:gd name="T27" fmla="*/ 2 h 93"/>
                <a:gd name="T28" fmla="*/ 46 w 226"/>
                <a:gd name="T29" fmla="*/ 5 h 93"/>
                <a:gd name="T30" fmla="*/ 32 w 226"/>
                <a:gd name="T31" fmla="*/ 9 h 93"/>
                <a:gd name="T32" fmla="*/ 18 w 226"/>
                <a:gd name="T33" fmla="*/ 16 h 93"/>
                <a:gd name="T34" fmla="*/ 3 w 226"/>
                <a:gd name="T35" fmla="*/ 25 h 93"/>
                <a:gd name="T36" fmla="*/ 3 w 226"/>
                <a:gd name="T37" fmla="*/ 25 h 93"/>
                <a:gd name="T38" fmla="*/ 2 w 226"/>
                <a:gd name="T39" fmla="*/ 28 h 93"/>
                <a:gd name="T40" fmla="*/ 0 w 226"/>
                <a:gd name="T41" fmla="*/ 31 h 93"/>
                <a:gd name="T42" fmla="*/ 2 w 226"/>
                <a:gd name="T43" fmla="*/ 34 h 93"/>
                <a:gd name="T44" fmla="*/ 3 w 226"/>
                <a:gd name="T45" fmla="*/ 37 h 93"/>
                <a:gd name="T46" fmla="*/ 6 w 226"/>
                <a:gd name="T47" fmla="*/ 39 h 93"/>
                <a:gd name="T48" fmla="*/ 9 w 226"/>
                <a:gd name="T49" fmla="*/ 40 h 93"/>
                <a:gd name="T50" fmla="*/ 14 w 226"/>
                <a:gd name="T51" fmla="*/ 40 h 93"/>
                <a:gd name="T52" fmla="*/ 17 w 226"/>
                <a:gd name="T53" fmla="*/ 39 h 93"/>
                <a:gd name="T54" fmla="*/ 17 w 226"/>
                <a:gd name="T55" fmla="*/ 39 h 93"/>
                <a:gd name="T56" fmla="*/ 29 w 226"/>
                <a:gd name="T57" fmla="*/ 30 h 93"/>
                <a:gd name="T58" fmla="*/ 42 w 226"/>
                <a:gd name="T59" fmla="*/ 24 h 93"/>
                <a:gd name="T60" fmla="*/ 54 w 226"/>
                <a:gd name="T61" fmla="*/ 21 h 93"/>
                <a:gd name="T62" fmla="*/ 67 w 226"/>
                <a:gd name="T63" fmla="*/ 18 h 93"/>
                <a:gd name="T64" fmla="*/ 82 w 226"/>
                <a:gd name="T65" fmla="*/ 18 h 93"/>
                <a:gd name="T66" fmla="*/ 95 w 226"/>
                <a:gd name="T67" fmla="*/ 19 h 93"/>
                <a:gd name="T68" fmla="*/ 108 w 226"/>
                <a:gd name="T69" fmla="*/ 22 h 93"/>
                <a:gd name="T70" fmla="*/ 122 w 226"/>
                <a:gd name="T71" fmla="*/ 25 h 93"/>
                <a:gd name="T72" fmla="*/ 135 w 226"/>
                <a:gd name="T73" fmla="*/ 31 h 93"/>
                <a:gd name="T74" fmla="*/ 148 w 226"/>
                <a:gd name="T75" fmla="*/ 37 h 93"/>
                <a:gd name="T76" fmla="*/ 161 w 226"/>
                <a:gd name="T77" fmla="*/ 44 h 93"/>
                <a:gd name="T78" fmla="*/ 173 w 226"/>
                <a:gd name="T79" fmla="*/ 53 h 93"/>
                <a:gd name="T80" fmla="*/ 184 w 226"/>
                <a:gd name="T81" fmla="*/ 61 h 93"/>
                <a:gd name="T82" fmla="*/ 194 w 226"/>
                <a:gd name="T83" fmla="*/ 71 h 93"/>
                <a:gd name="T84" fmla="*/ 204 w 226"/>
                <a:gd name="T85" fmla="*/ 80 h 93"/>
                <a:gd name="T86" fmla="*/ 212 w 226"/>
                <a:gd name="T87" fmla="*/ 90 h 93"/>
                <a:gd name="T88" fmla="*/ 212 w 226"/>
                <a:gd name="T89" fmla="*/ 90 h 93"/>
                <a:gd name="T90" fmla="*/ 215 w 226"/>
                <a:gd name="T91" fmla="*/ 93 h 93"/>
                <a:gd name="T92" fmla="*/ 218 w 226"/>
                <a:gd name="T93" fmla="*/ 93 h 93"/>
                <a:gd name="T94" fmla="*/ 221 w 226"/>
                <a:gd name="T95" fmla="*/ 93 h 93"/>
                <a:gd name="T96" fmla="*/ 223 w 226"/>
                <a:gd name="T97" fmla="*/ 90 h 93"/>
                <a:gd name="T98" fmla="*/ 226 w 226"/>
                <a:gd name="T99" fmla="*/ 87 h 93"/>
                <a:gd name="T100" fmla="*/ 226 w 226"/>
                <a:gd name="T101" fmla="*/ 84 h 93"/>
                <a:gd name="T102" fmla="*/ 226 w 226"/>
                <a:gd name="T103" fmla="*/ 81 h 93"/>
                <a:gd name="T104" fmla="*/ 225 w 226"/>
                <a:gd name="T105" fmla="*/ 79 h 93"/>
                <a:gd name="T106" fmla="*/ 225 w 226"/>
                <a:gd name="T107" fmla="*/ 79 h 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226" h="93">
                  <a:moveTo>
                    <a:pt x="225" y="79"/>
                  </a:moveTo>
                  <a:lnTo>
                    <a:pt x="225" y="79"/>
                  </a:lnTo>
                  <a:lnTo>
                    <a:pt x="215" y="67"/>
                  </a:lnTo>
                  <a:lnTo>
                    <a:pt x="204" y="55"/>
                  </a:lnTo>
                  <a:lnTo>
                    <a:pt x="192" y="44"/>
                  </a:lnTo>
                  <a:lnTo>
                    <a:pt x="179" y="36"/>
                  </a:lnTo>
                  <a:lnTo>
                    <a:pt x="166" y="27"/>
                  </a:lnTo>
                  <a:lnTo>
                    <a:pt x="153" y="19"/>
                  </a:lnTo>
                  <a:lnTo>
                    <a:pt x="138" y="13"/>
                  </a:lnTo>
                  <a:lnTo>
                    <a:pt x="123" y="8"/>
                  </a:lnTo>
                  <a:lnTo>
                    <a:pt x="107" y="3"/>
                  </a:lnTo>
                  <a:lnTo>
                    <a:pt x="92" y="2"/>
                  </a:lnTo>
                  <a:lnTo>
                    <a:pt x="76" y="0"/>
                  </a:lnTo>
                  <a:lnTo>
                    <a:pt x="61" y="2"/>
                  </a:lnTo>
                  <a:lnTo>
                    <a:pt x="46" y="5"/>
                  </a:lnTo>
                  <a:lnTo>
                    <a:pt x="32" y="9"/>
                  </a:lnTo>
                  <a:lnTo>
                    <a:pt x="18" y="16"/>
                  </a:lnTo>
                  <a:lnTo>
                    <a:pt x="3" y="25"/>
                  </a:lnTo>
                  <a:lnTo>
                    <a:pt x="3" y="25"/>
                  </a:lnTo>
                  <a:lnTo>
                    <a:pt x="2" y="28"/>
                  </a:lnTo>
                  <a:lnTo>
                    <a:pt x="0" y="31"/>
                  </a:lnTo>
                  <a:lnTo>
                    <a:pt x="2" y="34"/>
                  </a:lnTo>
                  <a:lnTo>
                    <a:pt x="3" y="37"/>
                  </a:lnTo>
                  <a:lnTo>
                    <a:pt x="6" y="39"/>
                  </a:lnTo>
                  <a:lnTo>
                    <a:pt x="9" y="40"/>
                  </a:lnTo>
                  <a:lnTo>
                    <a:pt x="14" y="40"/>
                  </a:lnTo>
                  <a:lnTo>
                    <a:pt x="17" y="39"/>
                  </a:lnTo>
                  <a:lnTo>
                    <a:pt x="17" y="39"/>
                  </a:lnTo>
                  <a:lnTo>
                    <a:pt x="29" y="30"/>
                  </a:lnTo>
                  <a:lnTo>
                    <a:pt x="42" y="24"/>
                  </a:lnTo>
                  <a:lnTo>
                    <a:pt x="54" y="21"/>
                  </a:lnTo>
                  <a:lnTo>
                    <a:pt x="67" y="18"/>
                  </a:lnTo>
                  <a:lnTo>
                    <a:pt x="82" y="18"/>
                  </a:lnTo>
                  <a:lnTo>
                    <a:pt x="95" y="19"/>
                  </a:lnTo>
                  <a:lnTo>
                    <a:pt x="108" y="22"/>
                  </a:lnTo>
                  <a:lnTo>
                    <a:pt x="122" y="25"/>
                  </a:lnTo>
                  <a:lnTo>
                    <a:pt x="135" y="31"/>
                  </a:lnTo>
                  <a:lnTo>
                    <a:pt x="148" y="37"/>
                  </a:lnTo>
                  <a:lnTo>
                    <a:pt x="161" y="44"/>
                  </a:lnTo>
                  <a:lnTo>
                    <a:pt x="173" y="53"/>
                  </a:lnTo>
                  <a:lnTo>
                    <a:pt x="184" y="61"/>
                  </a:lnTo>
                  <a:lnTo>
                    <a:pt x="194" y="71"/>
                  </a:lnTo>
                  <a:lnTo>
                    <a:pt x="204" y="80"/>
                  </a:lnTo>
                  <a:lnTo>
                    <a:pt x="212" y="90"/>
                  </a:lnTo>
                  <a:lnTo>
                    <a:pt x="212" y="90"/>
                  </a:lnTo>
                  <a:lnTo>
                    <a:pt x="215" y="93"/>
                  </a:lnTo>
                  <a:lnTo>
                    <a:pt x="218" y="93"/>
                  </a:lnTo>
                  <a:lnTo>
                    <a:pt x="221" y="93"/>
                  </a:lnTo>
                  <a:lnTo>
                    <a:pt x="223" y="90"/>
                  </a:lnTo>
                  <a:lnTo>
                    <a:pt x="226" y="87"/>
                  </a:lnTo>
                  <a:lnTo>
                    <a:pt x="226" y="84"/>
                  </a:lnTo>
                  <a:lnTo>
                    <a:pt x="226" y="81"/>
                  </a:lnTo>
                  <a:lnTo>
                    <a:pt x="225" y="79"/>
                  </a:lnTo>
                  <a:lnTo>
                    <a:pt x="225" y="7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04" name="Freeform 101">
              <a:extLst>
                <a:ext uri="{FF2B5EF4-FFF2-40B4-BE49-F238E27FC236}">
                  <a16:creationId xmlns:a16="http://schemas.microsoft.com/office/drawing/2014/main" id="{A947A232-4974-E556-E5CE-EDD19406A57C}"/>
                </a:ext>
              </a:extLst>
            </p:cNvPr>
            <p:cNvSpPr>
              <a:spLocks/>
            </p:cNvSpPr>
            <p:nvPr/>
          </p:nvSpPr>
          <p:spPr bwMode="auto">
            <a:xfrm>
              <a:off x="3702" y="458"/>
              <a:ext cx="68" cy="124"/>
            </a:xfrm>
            <a:custGeom>
              <a:avLst/>
              <a:gdLst>
                <a:gd name="T0" fmla="*/ 3 w 204"/>
                <a:gd name="T1" fmla="*/ 15 h 371"/>
                <a:gd name="T2" fmla="*/ 63 w 204"/>
                <a:gd name="T3" fmla="*/ 68 h 371"/>
                <a:gd name="T4" fmla="*/ 90 w 204"/>
                <a:gd name="T5" fmla="*/ 98 h 371"/>
                <a:gd name="T6" fmla="*/ 109 w 204"/>
                <a:gd name="T7" fmla="*/ 133 h 371"/>
                <a:gd name="T8" fmla="*/ 116 w 204"/>
                <a:gd name="T9" fmla="*/ 152 h 371"/>
                <a:gd name="T10" fmla="*/ 122 w 204"/>
                <a:gd name="T11" fmla="*/ 192 h 371"/>
                <a:gd name="T12" fmla="*/ 128 w 204"/>
                <a:gd name="T13" fmla="*/ 254 h 371"/>
                <a:gd name="T14" fmla="*/ 137 w 204"/>
                <a:gd name="T15" fmla="*/ 294 h 371"/>
                <a:gd name="T16" fmla="*/ 140 w 204"/>
                <a:gd name="T17" fmla="*/ 306 h 371"/>
                <a:gd name="T18" fmla="*/ 150 w 204"/>
                <a:gd name="T19" fmla="*/ 327 h 371"/>
                <a:gd name="T20" fmla="*/ 164 w 204"/>
                <a:gd name="T21" fmla="*/ 346 h 371"/>
                <a:gd name="T22" fmla="*/ 190 w 204"/>
                <a:gd name="T23" fmla="*/ 370 h 371"/>
                <a:gd name="T24" fmla="*/ 193 w 204"/>
                <a:gd name="T25" fmla="*/ 371 h 371"/>
                <a:gd name="T26" fmla="*/ 199 w 204"/>
                <a:gd name="T27" fmla="*/ 370 h 371"/>
                <a:gd name="T28" fmla="*/ 202 w 204"/>
                <a:gd name="T29" fmla="*/ 367 h 371"/>
                <a:gd name="T30" fmla="*/ 202 w 204"/>
                <a:gd name="T31" fmla="*/ 361 h 371"/>
                <a:gd name="T32" fmla="*/ 199 w 204"/>
                <a:gd name="T33" fmla="*/ 355 h 371"/>
                <a:gd name="T34" fmla="*/ 183 w 204"/>
                <a:gd name="T35" fmla="*/ 342 h 371"/>
                <a:gd name="T36" fmla="*/ 161 w 204"/>
                <a:gd name="T37" fmla="*/ 308 h 371"/>
                <a:gd name="T38" fmla="*/ 153 w 204"/>
                <a:gd name="T39" fmla="*/ 290 h 371"/>
                <a:gd name="T40" fmla="*/ 146 w 204"/>
                <a:gd name="T41" fmla="*/ 251 h 371"/>
                <a:gd name="T42" fmla="*/ 142 w 204"/>
                <a:gd name="T43" fmla="*/ 211 h 371"/>
                <a:gd name="T44" fmla="*/ 137 w 204"/>
                <a:gd name="T45" fmla="*/ 169 h 371"/>
                <a:gd name="T46" fmla="*/ 127 w 204"/>
                <a:gd name="T47" fmla="*/ 127 h 371"/>
                <a:gd name="T48" fmla="*/ 118 w 204"/>
                <a:gd name="T49" fmla="*/ 111 h 371"/>
                <a:gd name="T50" fmla="*/ 97 w 204"/>
                <a:gd name="T51" fmla="*/ 80 h 371"/>
                <a:gd name="T52" fmla="*/ 84 w 204"/>
                <a:gd name="T53" fmla="*/ 65 h 371"/>
                <a:gd name="T54" fmla="*/ 50 w 204"/>
                <a:gd name="T55" fmla="*/ 32 h 371"/>
                <a:gd name="T56" fmla="*/ 16 w 204"/>
                <a:gd name="T57" fmla="*/ 1 h 371"/>
                <a:gd name="T58" fmla="*/ 9 w 204"/>
                <a:gd name="T59" fmla="*/ 0 h 371"/>
                <a:gd name="T60" fmla="*/ 3 w 204"/>
                <a:gd name="T61" fmla="*/ 3 h 371"/>
                <a:gd name="T62" fmla="*/ 0 w 204"/>
                <a:gd name="T63" fmla="*/ 9 h 371"/>
                <a:gd name="T64" fmla="*/ 3 w 204"/>
                <a:gd name="T65" fmla="*/ 15 h 3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204" h="371">
                  <a:moveTo>
                    <a:pt x="3" y="15"/>
                  </a:moveTo>
                  <a:lnTo>
                    <a:pt x="3" y="15"/>
                  </a:lnTo>
                  <a:lnTo>
                    <a:pt x="32" y="41"/>
                  </a:lnTo>
                  <a:lnTo>
                    <a:pt x="63" y="68"/>
                  </a:lnTo>
                  <a:lnTo>
                    <a:pt x="77" y="83"/>
                  </a:lnTo>
                  <a:lnTo>
                    <a:pt x="90" y="98"/>
                  </a:lnTo>
                  <a:lnTo>
                    <a:pt x="100" y="114"/>
                  </a:lnTo>
                  <a:lnTo>
                    <a:pt x="109" y="133"/>
                  </a:lnTo>
                  <a:lnTo>
                    <a:pt x="109" y="133"/>
                  </a:lnTo>
                  <a:lnTo>
                    <a:pt x="116" y="152"/>
                  </a:lnTo>
                  <a:lnTo>
                    <a:pt x="119" y="171"/>
                  </a:lnTo>
                  <a:lnTo>
                    <a:pt x="122" y="192"/>
                  </a:lnTo>
                  <a:lnTo>
                    <a:pt x="125" y="213"/>
                  </a:lnTo>
                  <a:lnTo>
                    <a:pt x="128" y="254"/>
                  </a:lnTo>
                  <a:lnTo>
                    <a:pt x="131" y="275"/>
                  </a:lnTo>
                  <a:lnTo>
                    <a:pt x="137" y="294"/>
                  </a:lnTo>
                  <a:lnTo>
                    <a:pt x="137" y="294"/>
                  </a:lnTo>
                  <a:lnTo>
                    <a:pt x="140" y="306"/>
                  </a:lnTo>
                  <a:lnTo>
                    <a:pt x="145" y="316"/>
                  </a:lnTo>
                  <a:lnTo>
                    <a:pt x="150" y="327"/>
                  </a:lnTo>
                  <a:lnTo>
                    <a:pt x="158" y="337"/>
                  </a:lnTo>
                  <a:lnTo>
                    <a:pt x="164" y="346"/>
                  </a:lnTo>
                  <a:lnTo>
                    <a:pt x="173" y="355"/>
                  </a:lnTo>
                  <a:lnTo>
                    <a:pt x="190" y="370"/>
                  </a:lnTo>
                  <a:lnTo>
                    <a:pt x="190" y="370"/>
                  </a:lnTo>
                  <a:lnTo>
                    <a:pt x="193" y="371"/>
                  </a:lnTo>
                  <a:lnTo>
                    <a:pt x="196" y="371"/>
                  </a:lnTo>
                  <a:lnTo>
                    <a:pt x="199" y="370"/>
                  </a:lnTo>
                  <a:lnTo>
                    <a:pt x="202" y="367"/>
                  </a:lnTo>
                  <a:lnTo>
                    <a:pt x="202" y="367"/>
                  </a:lnTo>
                  <a:lnTo>
                    <a:pt x="204" y="364"/>
                  </a:lnTo>
                  <a:lnTo>
                    <a:pt x="202" y="361"/>
                  </a:lnTo>
                  <a:lnTo>
                    <a:pt x="201" y="358"/>
                  </a:lnTo>
                  <a:lnTo>
                    <a:pt x="199" y="355"/>
                  </a:lnTo>
                  <a:lnTo>
                    <a:pt x="199" y="355"/>
                  </a:lnTo>
                  <a:lnTo>
                    <a:pt x="183" y="342"/>
                  </a:lnTo>
                  <a:lnTo>
                    <a:pt x="171" y="325"/>
                  </a:lnTo>
                  <a:lnTo>
                    <a:pt x="161" y="308"/>
                  </a:lnTo>
                  <a:lnTo>
                    <a:pt x="153" y="290"/>
                  </a:lnTo>
                  <a:lnTo>
                    <a:pt x="153" y="290"/>
                  </a:lnTo>
                  <a:lnTo>
                    <a:pt x="149" y="271"/>
                  </a:lnTo>
                  <a:lnTo>
                    <a:pt x="146" y="251"/>
                  </a:lnTo>
                  <a:lnTo>
                    <a:pt x="142" y="211"/>
                  </a:lnTo>
                  <a:lnTo>
                    <a:pt x="142" y="211"/>
                  </a:lnTo>
                  <a:lnTo>
                    <a:pt x="140" y="191"/>
                  </a:lnTo>
                  <a:lnTo>
                    <a:pt x="137" y="169"/>
                  </a:lnTo>
                  <a:lnTo>
                    <a:pt x="133" y="148"/>
                  </a:lnTo>
                  <a:lnTo>
                    <a:pt x="127" y="127"/>
                  </a:lnTo>
                  <a:lnTo>
                    <a:pt x="127" y="127"/>
                  </a:lnTo>
                  <a:lnTo>
                    <a:pt x="118" y="111"/>
                  </a:lnTo>
                  <a:lnTo>
                    <a:pt x="108" y="95"/>
                  </a:lnTo>
                  <a:lnTo>
                    <a:pt x="97" y="80"/>
                  </a:lnTo>
                  <a:lnTo>
                    <a:pt x="84" y="65"/>
                  </a:lnTo>
                  <a:lnTo>
                    <a:pt x="84" y="65"/>
                  </a:lnTo>
                  <a:lnTo>
                    <a:pt x="68" y="49"/>
                  </a:lnTo>
                  <a:lnTo>
                    <a:pt x="50" y="32"/>
                  </a:lnTo>
                  <a:lnTo>
                    <a:pt x="16" y="1"/>
                  </a:lnTo>
                  <a:lnTo>
                    <a:pt x="16" y="1"/>
                  </a:lnTo>
                  <a:lnTo>
                    <a:pt x="13" y="0"/>
                  </a:lnTo>
                  <a:lnTo>
                    <a:pt x="9" y="0"/>
                  </a:lnTo>
                  <a:lnTo>
                    <a:pt x="6" y="0"/>
                  </a:lnTo>
                  <a:lnTo>
                    <a:pt x="3" y="3"/>
                  </a:lnTo>
                  <a:lnTo>
                    <a:pt x="1" y="4"/>
                  </a:lnTo>
                  <a:lnTo>
                    <a:pt x="0" y="9"/>
                  </a:lnTo>
                  <a:lnTo>
                    <a:pt x="1" y="12"/>
                  </a:lnTo>
                  <a:lnTo>
                    <a:pt x="3" y="15"/>
                  </a:lnTo>
                  <a:lnTo>
                    <a:pt x="3" y="1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05" name="Freeform 102">
              <a:extLst>
                <a:ext uri="{FF2B5EF4-FFF2-40B4-BE49-F238E27FC236}">
                  <a16:creationId xmlns:a16="http://schemas.microsoft.com/office/drawing/2014/main" id="{92F905CC-E2CD-B4F9-A5DC-B53D3BBA3A13}"/>
                </a:ext>
              </a:extLst>
            </p:cNvPr>
            <p:cNvSpPr>
              <a:spLocks/>
            </p:cNvSpPr>
            <p:nvPr/>
          </p:nvSpPr>
          <p:spPr bwMode="auto">
            <a:xfrm>
              <a:off x="3701" y="309"/>
              <a:ext cx="224" cy="374"/>
            </a:xfrm>
            <a:custGeom>
              <a:avLst/>
              <a:gdLst>
                <a:gd name="T0" fmla="*/ 42 w 671"/>
                <a:gd name="T1" fmla="*/ 982 h 1121"/>
                <a:gd name="T2" fmla="*/ 117 w 671"/>
                <a:gd name="T3" fmla="*/ 1033 h 1121"/>
                <a:gd name="T4" fmla="*/ 200 w 671"/>
                <a:gd name="T5" fmla="*/ 1052 h 1121"/>
                <a:gd name="T6" fmla="*/ 275 w 671"/>
                <a:gd name="T7" fmla="*/ 1077 h 1121"/>
                <a:gd name="T8" fmla="*/ 327 w 671"/>
                <a:gd name="T9" fmla="*/ 1117 h 1121"/>
                <a:gd name="T10" fmla="*/ 338 w 671"/>
                <a:gd name="T11" fmla="*/ 1121 h 1121"/>
                <a:gd name="T12" fmla="*/ 371 w 671"/>
                <a:gd name="T13" fmla="*/ 1117 h 1121"/>
                <a:gd name="T14" fmla="*/ 408 w 671"/>
                <a:gd name="T15" fmla="*/ 1059 h 1121"/>
                <a:gd name="T16" fmla="*/ 485 w 671"/>
                <a:gd name="T17" fmla="*/ 976 h 1121"/>
                <a:gd name="T18" fmla="*/ 598 w 671"/>
                <a:gd name="T19" fmla="*/ 877 h 1121"/>
                <a:gd name="T20" fmla="*/ 635 w 671"/>
                <a:gd name="T21" fmla="*/ 855 h 1121"/>
                <a:gd name="T22" fmla="*/ 657 w 671"/>
                <a:gd name="T23" fmla="*/ 848 h 1121"/>
                <a:gd name="T24" fmla="*/ 669 w 671"/>
                <a:gd name="T25" fmla="*/ 830 h 1121"/>
                <a:gd name="T26" fmla="*/ 652 w 671"/>
                <a:gd name="T27" fmla="*/ 796 h 1121"/>
                <a:gd name="T28" fmla="*/ 554 w 671"/>
                <a:gd name="T29" fmla="*/ 678 h 1121"/>
                <a:gd name="T30" fmla="*/ 507 w 671"/>
                <a:gd name="T31" fmla="*/ 596 h 1121"/>
                <a:gd name="T32" fmla="*/ 457 w 671"/>
                <a:gd name="T33" fmla="*/ 437 h 1121"/>
                <a:gd name="T34" fmla="*/ 420 w 671"/>
                <a:gd name="T35" fmla="*/ 309 h 1121"/>
                <a:gd name="T36" fmla="*/ 383 w 671"/>
                <a:gd name="T37" fmla="*/ 228 h 1121"/>
                <a:gd name="T38" fmla="*/ 343 w 671"/>
                <a:gd name="T39" fmla="*/ 169 h 1121"/>
                <a:gd name="T40" fmla="*/ 260 w 671"/>
                <a:gd name="T41" fmla="*/ 76 h 1121"/>
                <a:gd name="T42" fmla="*/ 200 w 671"/>
                <a:gd name="T43" fmla="*/ 33 h 1121"/>
                <a:gd name="T44" fmla="*/ 114 w 671"/>
                <a:gd name="T45" fmla="*/ 2 h 1121"/>
                <a:gd name="T46" fmla="*/ 48 w 671"/>
                <a:gd name="T47" fmla="*/ 9 h 1121"/>
                <a:gd name="T48" fmla="*/ 15 w 671"/>
                <a:gd name="T49" fmla="*/ 24 h 1121"/>
                <a:gd name="T50" fmla="*/ 0 w 671"/>
                <a:gd name="T51" fmla="*/ 37 h 1121"/>
                <a:gd name="T52" fmla="*/ 6 w 671"/>
                <a:gd name="T53" fmla="*/ 48 h 1121"/>
                <a:gd name="T54" fmla="*/ 24 w 671"/>
                <a:gd name="T55" fmla="*/ 39 h 1121"/>
                <a:gd name="T56" fmla="*/ 68 w 671"/>
                <a:gd name="T57" fmla="*/ 21 h 1121"/>
                <a:gd name="T58" fmla="*/ 121 w 671"/>
                <a:gd name="T59" fmla="*/ 21 h 1121"/>
                <a:gd name="T60" fmla="*/ 206 w 671"/>
                <a:gd name="T61" fmla="*/ 56 h 1121"/>
                <a:gd name="T62" fmla="*/ 278 w 671"/>
                <a:gd name="T63" fmla="*/ 119 h 1121"/>
                <a:gd name="T64" fmla="*/ 347 w 671"/>
                <a:gd name="T65" fmla="*/ 206 h 1121"/>
                <a:gd name="T66" fmla="*/ 386 w 671"/>
                <a:gd name="T67" fmla="*/ 272 h 1121"/>
                <a:gd name="T68" fmla="*/ 420 w 671"/>
                <a:gd name="T69" fmla="*/ 363 h 1121"/>
                <a:gd name="T70" fmla="*/ 471 w 671"/>
                <a:gd name="T71" fmla="*/ 549 h 1121"/>
                <a:gd name="T72" fmla="*/ 510 w 671"/>
                <a:gd name="T73" fmla="*/ 641 h 1121"/>
                <a:gd name="T74" fmla="*/ 569 w 671"/>
                <a:gd name="T75" fmla="*/ 725 h 1121"/>
                <a:gd name="T76" fmla="*/ 654 w 671"/>
                <a:gd name="T77" fmla="*/ 830 h 1121"/>
                <a:gd name="T78" fmla="*/ 644 w 671"/>
                <a:gd name="T79" fmla="*/ 836 h 1121"/>
                <a:gd name="T80" fmla="*/ 613 w 671"/>
                <a:gd name="T81" fmla="*/ 846 h 1121"/>
                <a:gd name="T82" fmla="*/ 551 w 671"/>
                <a:gd name="T83" fmla="*/ 894 h 1121"/>
                <a:gd name="T84" fmla="*/ 436 w 671"/>
                <a:gd name="T85" fmla="*/ 1000 h 1121"/>
                <a:gd name="T86" fmla="*/ 380 w 671"/>
                <a:gd name="T87" fmla="*/ 1067 h 1121"/>
                <a:gd name="T88" fmla="*/ 362 w 671"/>
                <a:gd name="T89" fmla="*/ 1104 h 1121"/>
                <a:gd name="T90" fmla="*/ 340 w 671"/>
                <a:gd name="T91" fmla="*/ 1105 h 1121"/>
                <a:gd name="T92" fmla="*/ 300 w 671"/>
                <a:gd name="T93" fmla="*/ 1070 h 1121"/>
                <a:gd name="T94" fmla="*/ 254 w 671"/>
                <a:gd name="T95" fmla="*/ 1047 h 1121"/>
                <a:gd name="T96" fmla="*/ 186 w 671"/>
                <a:gd name="T97" fmla="*/ 1033 h 1121"/>
                <a:gd name="T98" fmla="*/ 115 w 671"/>
                <a:gd name="T99" fmla="*/ 1012 h 1121"/>
                <a:gd name="T100" fmla="*/ 49 w 671"/>
                <a:gd name="T101" fmla="*/ 966 h 1121"/>
                <a:gd name="T102" fmla="*/ 9 w 671"/>
                <a:gd name="T103" fmla="*/ 938 h 1121"/>
                <a:gd name="T104" fmla="*/ 0 w 671"/>
                <a:gd name="T105" fmla="*/ 945 h 1121"/>
                <a:gd name="T106" fmla="*/ 5 w 671"/>
                <a:gd name="T107" fmla="*/ 956 h 1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671" h="1121">
                  <a:moveTo>
                    <a:pt x="5" y="956"/>
                  </a:moveTo>
                  <a:lnTo>
                    <a:pt x="5" y="956"/>
                  </a:lnTo>
                  <a:lnTo>
                    <a:pt x="22" y="969"/>
                  </a:lnTo>
                  <a:lnTo>
                    <a:pt x="42" y="982"/>
                  </a:lnTo>
                  <a:lnTo>
                    <a:pt x="77" y="1009"/>
                  </a:lnTo>
                  <a:lnTo>
                    <a:pt x="77" y="1009"/>
                  </a:lnTo>
                  <a:lnTo>
                    <a:pt x="96" y="1022"/>
                  </a:lnTo>
                  <a:lnTo>
                    <a:pt x="117" y="1033"/>
                  </a:lnTo>
                  <a:lnTo>
                    <a:pt x="138" y="1040"/>
                  </a:lnTo>
                  <a:lnTo>
                    <a:pt x="160" y="1046"/>
                  </a:lnTo>
                  <a:lnTo>
                    <a:pt x="160" y="1046"/>
                  </a:lnTo>
                  <a:lnTo>
                    <a:pt x="200" y="1052"/>
                  </a:lnTo>
                  <a:lnTo>
                    <a:pt x="219" y="1056"/>
                  </a:lnTo>
                  <a:lnTo>
                    <a:pt x="238" y="1062"/>
                  </a:lnTo>
                  <a:lnTo>
                    <a:pt x="257" y="1068"/>
                  </a:lnTo>
                  <a:lnTo>
                    <a:pt x="275" y="1077"/>
                  </a:lnTo>
                  <a:lnTo>
                    <a:pt x="291" y="1086"/>
                  </a:lnTo>
                  <a:lnTo>
                    <a:pt x="307" y="1099"/>
                  </a:lnTo>
                  <a:lnTo>
                    <a:pt x="307" y="1099"/>
                  </a:lnTo>
                  <a:lnTo>
                    <a:pt x="327" y="1117"/>
                  </a:lnTo>
                  <a:lnTo>
                    <a:pt x="327" y="1117"/>
                  </a:lnTo>
                  <a:lnTo>
                    <a:pt x="331" y="1120"/>
                  </a:lnTo>
                  <a:lnTo>
                    <a:pt x="338" y="1121"/>
                  </a:lnTo>
                  <a:lnTo>
                    <a:pt x="338" y="1121"/>
                  </a:lnTo>
                  <a:lnTo>
                    <a:pt x="362" y="1121"/>
                  </a:lnTo>
                  <a:lnTo>
                    <a:pt x="362" y="1121"/>
                  </a:lnTo>
                  <a:lnTo>
                    <a:pt x="367" y="1120"/>
                  </a:lnTo>
                  <a:lnTo>
                    <a:pt x="371" y="1117"/>
                  </a:lnTo>
                  <a:lnTo>
                    <a:pt x="371" y="1117"/>
                  </a:lnTo>
                  <a:lnTo>
                    <a:pt x="381" y="1096"/>
                  </a:lnTo>
                  <a:lnTo>
                    <a:pt x="395" y="1077"/>
                  </a:lnTo>
                  <a:lnTo>
                    <a:pt x="408" y="1059"/>
                  </a:lnTo>
                  <a:lnTo>
                    <a:pt x="421" y="1041"/>
                  </a:lnTo>
                  <a:lnTo>
                    <a:pt x="452" y="1009"/>
                  </a:lnTo>
                  <a:lnTo>
                    <a:pt x="485" y="976"/>
                  </a:lnTo>
                  <a:lnTo>
                    <a:pt x="485" y="976"/>
                  </a:lnTo>
                  <a:lnTo>
                    <a:pt x="548" y="919"/>
                  </a:lnTo>
                  <a:lnTo>
                    <a:pt x="548" y="919"/>
                  </a:lnTo>
                  <a:lnTo>
                    <a:pt x="581" y="891"/>
                  </a:lnTo>
                  <a:lnTo>
                    <a:pt x="598" y="877"/>
                  </a:lnTo>
                  <a:lnTo>
                    <a:pt x="616" y="865"/>
                  </a:lnTo>
                  <a:lnTo>
                    <a:pt x="616" y="865"/>
                  </a:lnTo>
                  <a:lnTo>
                    <a:pt x="635" y="855"/>
                  </a:lnTo>
                  <a:lnTo>
                    <a:pt x="635" y="855"/>
                  </a:lnTo>
                  <a:lnTo>
                    <a:pt x="647" y="852"/>
                  </a:lnTo>
                  <a:lnTo>
                    <a:pt x="647" y="852"/>
                  </a:lnTo>
                  <a:lnTo>
                    <a:pt x="653" y="849"/>
                  </a:lnTo>
                  <a:lnTo>
                    <a:pt x="657" y="848"/>
                  </a:lnTo>
                  <a:lnTo>
                    <a:pt x="657" y="848"/>
                  </a:lnTo>
                  <a:lnTo>
                    <a:pt x="663" y="839"/>
                  </a:lnTo>
                  <a:lnTo>
                    <a:pt x="669" y="830"/>
                  </a:lnTo>
                  <a:lnTo>
                    <a:pt x="669" y="830"/>
                  </a:lnTo>
                  <a:lnTo>
                    <a:pt x="671" y="826"/>
                  </a:lnTo>
                  <a:lnTo>
                    <a:pt x="669" y="821"/>
                  </a:lnTo>
                  <a:lnTo>
                    <a:pt x="669" y="821"/>
                  </a:lnTo>
                  <a:lnTo>
                    <a:pt x="652" y="796"/>
                  </a:lnTo>
                  <a:lnTo>
                    <a:pt x="632" y="772"/>
                  </a:lnTo>
                  <a:lnTo>
                    <a:pt x="592" y="725"/>
                  </a:lnTo>
                  <a:lnTo>
                    <a:pt x="573" y="701"/>
                  </a:lnTo>
                  <a:lnTo>
                    <a:pt x="554" y="678"/>
                  </a:lnTo>
                  <a:lnTo>
                    <a:pt x="536" y="653"/>
                  </a:lnTo>
                  <a:lnTo>
                    <a:pt x="522" y="626"/>
                  </a:lnTo>
                  <a:lnTo>
                    <a:pt x="522" y="626"/>
                  </a:lnTo>
                  <a:lnTo>
                    <a:pt x="507" y="596"/>
                  </a:lnTo>
                  <a:lnTo>
                    <a:pt x="495" y="565"/>
                  </a:lnTo>
                  <a:lnTo>
                    <a:pt x="485" y="533"/>
                  </a:lnTo>
                  <a:lnTo>
                    <a:pt x="474" y="502"/>
                  </a:lnTo>
                  <a:lnTo>
                    <a:pt x="457" y="437"/>
                  </a:lnTo>
                  <a:lnTo>
                    <a:pt x="440" y="372"/>
                  </a:lnTo>
                  <a:lnTo>
                    <a:pt x="440" y="372"/>
                  </a:lnTo>
                  <a:lnTo>
                    <a:pt x="430" y="340"/>
                  </a:lnTo>
                  <a:lnTo>
                    <a:pt x="420" y="309"/>
                  </a:lnTo>
                  <a:lnTo>
                    <a:pt x="408" y="278"/>
                  </a:lnTo>
                  <a:lnTo>
                    <a:pt x="393" y="249"/>
                  </a:lnTo>
                  <a:lnTo>
                    <a:pt x="393" y="249"/>
                  </a:lnTo>
                  <a:lnTo>
                    <a:pt x="383" y="228"/>
                  </a:lnTo>
                  <a:lnTo>
                    <a:pt x="369" y="207"/>
                  </a:lnTo>
                  <a:lnTo>
                    <a:pt x="358" y="188"/>
                  </a:lnTo>
                  <a:lnTo>
                    <a:pt x="343" y="169"/>
                  </a:lnTo>
                  <a:lnTo>
                    <a:pt x="343" y="169"/>
                  </a:lnTo>
                  <a:lnTo>
                    <a:pt x="312" y="130"/>
                  </a:lnTo>
                  <a:lnTo>
                    <a:pt x="296" y="111"/>
                  </a:lnTo>
                  <a:lnTo>
                    <a:pt x="278" y="93"/>
                  </a:lnTo>
                  <a:lnTo>
                    <a:pt x="260" y="76"/>
                  </a:lnTo>
                  <a:lnTo>
                    <a:pt x="241" y="61"/>
                  </a:lnTo>
                  <a:lnTo>
                    <a:pt x="222" y="46"/>
                  </a:lnTo>
                  <a:lnTo>
                    <a:pt x="200" y="33"/>
                  </a:lnTo>
                  <a:lnTo>
                    <a:pt x="200" y="33"/>
                  </a:lnTo>
                  <a:lnTo>
                    <a:pt x="180" y="21"/>
                  </a:lnTo>
                  <a:lnTo>
                    <a:pt x="158" y="12"/>
                  </a:lnTo>
                  <a:lnTo>
                    <a:pt x="136" y="6"/>
                  </a:lnTo>
                  <a:lnTo>
                    <a:pt x="114" y="2"/>
                  </a:lnTo>
                  <a:lnTo>
                    <a:pt x="92" y="0"/>
                  </a:lnTo>
                  <a:lnTo>
                    <a:pt x="70" y="3"/>
                  </a:lnTo>
                  <a:lnTo>
                    <a:pt x="58" y="5"/>
                  </a:lnTo>
                  <a:lnTo>
                    <a:pt x="48" y="9"/>
                  </a:lnTo>
                  <a:lnTo>
                    <a:pt x="36" y="12"/>
                  </a:lnTo>
                  <a:lnTo>
                    <a:pt x="25" y="18"/>
                  </a:lnTo>
                  <a:lnTo>
                    <a:pt x="25" y="18"/>
                  </a:lnTo>
                  <a:lnTo>
                    <a:pt x="15" y="24"/>
                  </a:lnTo>
                  <a:lnTo>
                    <a:pt x="5" y="31"/>
                  </a:lnTo>
                  <a:lnTo>
                    <a:pt x="5" y="31"/>
                  </a:lnTo>
                  <a:lnTo>
                    <a:pt x="2" y="34"/>
                  </a:lnTo>
                  <a:lnTo>
                    <a:pt x="0" y="37"/>
                  </a:lnTo>
                  <a:lnTo>
                    <a:pt x="0" y="40"/>
                  </a:lnTo>
                  <a:lnTo>
                    <a:pt x="2" y="43"/>
                  </a:lnTo>
                  <a:lnTo>
                    <a:pt x="3" y="46"/>
                  </a:lnTo>
                  <a:lnTo>
                    <a:pt x="6" y="48"/>
                  </a:lnTo>
                  <a:lnTo>
                    <a:pt x="9" y="48"/>
                  </a:lnTo>
                  <a:lnTo>
                    <a:pt x="14" y="46"/>
                  </a:lnTo>
                  <a:lnTo>
                    <a:pt x="14" y="46"/>
                  </a:lnTo>
                  <a:lnTo>
                    <a:pt x="24" y="39"/>
                  </a:lnTo>
                  <a:lnTo>
                    <a:pt x="34" y="33"/>
                  </a:lnTo>
                  <a:lnTo>
                    <a:pt x="46" y="28"/>
                  </a:lnTo>
                  <a:lnTo>
                    <a:pt x="56" y="24"/>
                  </a:lnTo>
                  <a:lnTo>
                    <a:pt x="68" y="21"/>
                  </a:lnTo>
                  <a:lnTo>
                    <a:pt x="79" y="20"/>
                  </a:lnTo>
                  <a:lnTo>
                    <a:pt x="89" y="18"/>
                  </a:lnTo>
                  <a:lnTo>
                    <a:pt x="101" y="18"/>
                  </a:lnTo>
                  <a:lnTo>
                    <a:pt x="121" y="21"/>
                  </a:lnTo>
                  <a:lnTo>
                    <a:pt x="144" y="25"/>
                  </a:lnTo>
                  <a:lnTo>
                    <a:pt x="164" y="34"/>
                  </a:lnTo>
                  <a:lnTo>
                    <a:pt x="185" y="45"/>
                  </a:lnTo>
                  <a:lnTo>
                    <a:pt x="206" y="56"/>
                  </a:lnTo>
                  <a:lnTo>
                    <a:pt x="225" y="71"/>
                  </a:lnTo>
                  <a:lnTo>
                    <a:pt x="244" y="86"/>
                  </a:lnTo>
                  <a:lnTo>
                    <a:pt x="262" y="102"/>
                  </a:lnTo>
                  <a:lnTo>
                    <a:pt x="278" y="119"/>
                  </a:lnTo>
                  <a:lnTo>
                    <a:pt x="294" y="136"/>
                  </a:lnTo>
                  <a:lnTo>
                    <a:pt x="322" y="170"/>
                  </a:lnTo>
                  <a:lnTo>
                    <a:pt x="322" y="170"/>
                  </a:lnTo>
                  <a:lnTo>
                    <a:pt x="347" y="206"/>
                  </a:lnTo>
                  <a:lnTo>
                    <a:pt x="359" y="224"/>
                  </a:lnTo>
                  <a:lnTo>
                    <a:pt x="371" y="243"/>
                  </a:lnTo>
                  <a:lnTo>
                    <a:pt x="371" y="243"/>
                  </a:lnTo>
                  <a:lnTo>
                    <a:pt x="386" y="272"/>
                  </a:lnTo>
                  <a:lnTo>
                    <a:pt x="398" y="302"/>
                  </a:lnTo>
                  <a:lnTo>
                    <a:pt x="409" y="332"/>
                  </a:lnTo>
                  <a:lnTo>
                    <a:pt x="420" y="363"/>
                  </a:lnTo>
                  <a:lnTo>
                    <a:pt x="420" y="363"/>
                  </a:lnTo>
                  <a:lnTo>
                    <a:pt x="436" y="425"/>
                  </a:lnTo>
                  <a:lnTo>
                    <a:pt x="452" y="487"/>
                  </a:lnTo>
                  <a:lnTo>
                    <a:pt x="461" y="518"/>
                  </a:lnTo>
                  <a:lnTo>
                    <a:pt x="471" y="549"/>
                  </a:lnTo>
                  <a:lnTo>
                    <a:pt x="482" y="580"/>
                  </a:lnTo>
                  <a:lnTo>
                    <a:pt x="494" y="610"/>
                  </a:lnTo>
                  <a:lnTo>
                    <a:pt x="494" y="610"/>
                  </a:lnTo>
                  <a:lnTo>
                    <a:pt x="510" y="641"/>
                  </a:lnTo>
                  <a:lnTo>
                    <a:pt x="527" y="670"/>
                  </a:lnTo>
                  <a:lnTo>
                    <a:pt x="548" y="698"/>
                  </a:lnTo>
                  <a:lnTo>
                    <a:pt x="569" y="725"/>
                  </a:lnTo>
                  <a:lnTo>
                    <a:pt x="569" y="725"/>
                  </a:lnTo>
                  <a:lnTo>
                    <a:pt x="613" y="777"/>
                  </a:lnTo>
                  <a:lnTo>
                    <a:pt x="634" y="802"/>
                  </a:lnTo>
                  <a:lnTo>
                    <a:pt x="654" y="830"/>
                  </a:lnTo>
                  <a:lnTo>
                    <a:pt x="654" y="830"/>
                  </a:lnTo>
                  <a:lnTo>
                    <a:pt x="654" y="821"/>
                  </a:lnTo>
                  <a:lnTo>
                    <a:pt x="654" y="821"/>
                  </a:lnTo>
                  <a:lnTo>
                    <a:pt x="644" y="836"/>
                  </a:lnTo>
                  <a:lnTo>
                    <a:pt x="644" y="836"/>
                  </a:lnTo>
                  <a:lnTo>
                    <a:pt x="649" y="833"/>
                  </a:lnTo>
                  <a:lnTo>
                    <a:pt x="649" y="833"/>
                  </a:lnTo>
                  <a:lnTo>
                    <a:pt x="631" y="839"/>
                  </a:lnTo>
                  <a:lnTo>
                    <a:pt x="613" y="846"/>
                  </a:lnTo>
                  <a:lnTo>
                    <a:pt x="597" y="857"/>
                  </a:lnTo>
                  <a:lnTo>
                    <a:pt x="581" y="868"/>
                  </a:lnTo>
                  <a:lnTo>
                    <a:pt x="566" y="880"/>
                  </a:lnTo>
                  <a:lnTo>
                    <a:pt x="551" y="894"/>
                  </a:lnTo>
                  <a:lnTo>
                    <a:pt x="523" y="919"/>
                  </a:lnTo>
                  <a:lnTo>
                    <a:pt x="523" y="919"/>
                  </a:lnTo>
                  <a:lnTo>
                    <a:pt x="464" y="973"/>
                  </a:lnTo>
                  <a:lnTo>
                    <a:pt x="436" y="1000"/>
                  </a:lnTo>
                  <a:lnTo>
                    <a:pt x="408" y="1030"/>
                  </a:lnTo>
                  <a:lnTo>
                    <a:pt x="408" y="1030"/>
                  </a:lnTo>
                  <a:lnTo>
                    <a:pt x="393" y="1049"/>
                  </a:lnTo>
                  <a:lnTo>
                    <a:pt x="380" y="1067"/>
                  </a:lnTo>
                  <a:lnTo>
                    <a:pt x="367" y="1087"/>
                  </a:lnTo>
                  <a:lnTo>
                    <a:pt x="355" y="1108"/>
                  </a:lnTo>
                  <a:lnTo>
                    <a:pt x="355" y="1108"/>
                  </a:lnTo>
                  <a:lnTo>
                    <a:pt x="362" y="1104"/>
                  </a:lnTo>
                  <a:lnTo>
                    <a:pt x="362" y="1104"/>
                  </a:lnTo>
                  <a:lnTo>
                    <a:pt x="334" y="1104"/>
                  </a:lnTo>
                  <a:lnTo>
                    <a:pt x="334" y="1104"/>
                  </a:lnTo>
                  <a:lnTo>
                    <a:pt x="340" y="1105"/>
                  </a:lnTo>
                  <a:lnTo>
                    <a:pt x="340" y="1105"/>
                  </a:lnTo>
                  <a:lnTo>
                    <a:pt x="328" y="1093"/>
                  </a:lnTo>
                  <a:lnTo>
                    <a:pt x="313" y="1081"/>
                  </a:lnTo>
                  <a:lnTo>
                    <a:pt x="300" y="1070"/>
                  </a:lnTo>
                  <a:lnTo>
                    <a:pt x="284" y="1061"/>
                  </a:lnTo>
                  <a:lnTo>
                    <a:pt x="284" y="1061"/>
                  </a:lnTo>
                  <a:lnTo>
                    <a:pt x="269" y="1053"/>
                  </a:lnTo>
                  <a:lnTo>
                    <a:pt x="254" y="1047"/>
                  </a:lnTo>
                  <a:lnTo>
                    <a:pt x="238" y="1043"/>
                  </a:lnTo>
                  <a:lnTo>
                    <a:pt x="223" y="1039"/>
                  </a:lnTo>
                  <a:lnTo>
                    <a:pt x="223" y="1039"/>
                  </a:lnTo>
                  <a:lnTo>
                    <a:pt x="186" y="1033"/>
                  </a:lnTo>
                  <a:lnTo>
                    <a:pt x="151" y="1025"/>
                  </a:lnTo>
                  <a:lnTo>
                    <a:pt x="151" y="1025"/>
                  </a:lnTo>
                  <a:lnTo>
                    <a:pt x="133" y="1019"/>
                  </a:lnTo>
                  <a:lnTo>
                    <a:pt x="115" y="1012"/>
                  </a:lnTo>
                  <a:lnTo>
                    <a:pt x="99" y="1003"/>
                  </a:lnTo>
                  <a:lnTo>
                    <a:pt x="84" y="993"/>
                  </a:lnTo>
                  <a:lnTo>
                    <a:pt x="84" y="993"/>
                  </a:lnTo>
                  <a:lnTo>
                    <a:pt x="49" y="966"/>
                  </a:lnTo>
                  <a:lnTo>
                    <a:pt x="31" y="953"/>
                  </a:lnTo>
                  <a:lnTo>
                    <a:pt x="14" y="939"/>
                  </a:lnTo>
                  <a:lnTo>
                    <a:pt x="14" y="939"/>
                  </a:lnTo>
                  <a:lnTo>
                    <a:pt x="9" y="938"/>
                  </a:lnTo>
                  <a:lnTo>
                    <a:pt x="6" y="939"/>
                  </a:lnTo>
                  <a:lnTo>
                    <a:pt x="3" y="941"/>
                  </a:lnTo>
                  <a:lnTo>
                    <a:pt x="2" y="942"/>
                  </a:lnTo>
                  <a:lnTo>
                    <a:pt x="0" y="945"/>
                  </a:lnTo>
                  <a:lnTo>
                    <a:pt x="0" y="950"/>
                  </a:lnTo>
                  <a:lnTo>
                    <a:pt x="2" y="953"/>
                  </a:lnTo>
                  <a:lnTo>
                    <a:pt x="5" y="956"/>
                  </a:lnTo>
                  <a:lnTo>
                    <a:pt x="5" y="95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06" name="Freeform 103">
              <a:extLst>
                <a:ext uri="{FF2B5EF4-FFF2-40B4-BE49-F238E27FC236}">
                  <a16:creationId xmlns:a16="http://schemas.microsoft.com/office/drawing/2014/main" id="{A1556059-EF82-F432-DBA4-AAF6601CB4E3}"/>
                </a:ext>
              </a:extLst>
            </p:cNvPr>
            <p:cNvSpPr>
              <a:spLocks/>
            </p:cNvSpPr>
            <p:nvPr/>
          </p:nvSpPr>
          <p:spPr bwMode="auto">
            <a:xfrm>
              <a:off x="3814" y="585"/>
              <a:ext cx="157" cy="169"/>
            </a:xfrm>
            <a:custGeom>
              <a:avLst/>
              <a:gdLst>
                <a:gd name="T0" fmla="*/ 0 w 470"/>
                <a:gd name="T1" fmla="*/ 328 h 507"/>
                <a:gd name="T2" fmla="*/ 2 w 470"/>
                <a:gd name="T3" fmla="*/ 377 h 507"/>
                <a:gd name="T4" fmla="*/ 9 w 470"/>
                <a:gd name="T5" fmla="*/ 424 h 507"/>
                <a:gd name="T6" fmla="*/ 17 w 470"/>
                <a:gd name="T7" fmla="*/ 448 h 507"/>
                <a:gd name="T8" fmla="*/ 26 w 470"/>
                <a:gd name="T9" fmla="*/ 470 h 507"/>
                <a:gd name="T10" fmla="*/ 39 w 470"/>
                <a:gd name="T11" fmla="*/ 490 h 507"/>
                <a:gd name="T12" fmla="*/ 57 w 470"/>
                <a:gd name="T13" fmla="*/ 506 h 507"/>
                <a:gd name="T14" fmla="*/ 60 w 470"/>
                <a:gd name="T15" fmla="*/ 507 h 507"/>
                <a:gd name="T16" fmla="*/ 67 w 470"/>
                <a:gd name="T17" fmla="*/ 504 h 507"/>
                <a:gd name="T18" fmla="*/ 88 w 470"/>
                <a:gd name="T19" fmla="*/ 487 h 507"/>
                <a:gd name="T20" fmla="*/ 125 w 470"/>
                <a:gd name="T21" fmla="*/ 447 h 507"/>
                <a:gd name="T22" fmla="*/ 173 w 470"/>
                <a:gd name="T23" fmla="*/ 380 h 507"/>
                <a:gd name="T24" fmla="*/ 203 w 470"/>
                <a:gd name="T25" fmla="*/ 334 h 507"/>
                <a:gd name="T26" fmla="*/ 253 w 470"/>
                <a:gd name="T27" fmla="*/ 268 h 507"/>
                <a:gd name="T28" fmla="*/ 271 w 470"/>
                <a:gd name="T29" fmla="*/ 246 h 507"/>
                <a:gd name="T30" fmla="*/ 314 w 470"/>
                <a:gd name="T31" fmla="*/ 201 h 507"/>
                <a:gd name="T32" fmla="*/ 359 w 470"/>
                <a:gd name="T33" fmla="*/ 158 h 507"/>
                <a:gd name="T34" fmla="*/ 384 w 470"/>
                <a:gd name="T35" fmla="*/ 136 h 507"/>
                <a:gd name="T36" fmla="*/ 439 w 470"/>
                <a:gd name="T37" fmla="*/ 93 h 507"/>
                <a:gd name="T38" fmla="*/ 466 w 470"/>
                <a:gd name="T39" fmla="*/ 74 h 507"/>
                <a:gd name="T40" fmla="*/ 470 w 470"/>
                <a:gd name="T41" fmla="*/ 68 h 507"/>
                <a:gd name="T42" fmla="*/ 469 w 470"/>
                <a:gd name="T43" fmla="*/ 62 h 507"/>
                <a:gd name="T44" fmla="*/ 466 w 470"/>
                <a:gd name="T45" fmla="*/ 55 h 507"/>
                <a:gd name="T46" fmla="*/ 449 w 470"/>
                <a:gd name="T47" fmla="*/ 40 h 507"/>
                <a:gd name="T48" fmla="*/ 424 w 470"/>
                <a:gd name="T49" fmla="*/ 25 h 507"/>
                <a:gd name="T50" fmla="*/ 383 w 470"/>
                <a:gd name="T51" fmla="*/ 9 h 507"/>
                <a:gd name="T52" fmla="*/ 370 w 470"/>
                <a:gd name="T53" fmla="*/ 2 h 507"/>
                <a:gd name="T54" fmla="*/ 364 w 470"/>
                <a:gd name="T55" fmla="*/ 0 h 507"/>
                <a:gd name="T56" fmla="*/ 358 w 470"/>
                <a:gd name="T57" fmla="*/ 3 h 507"/>
                <a:gd name="T58" fmla="*/ 356 w 470"/>
                <a:gd name="T59" fmla="*/ 10 h 507"/>
                <a:gd name="T60" fmla="*/ 361 w 470"/>
                <a:gd name="T61" fmla="*/ 16 h 507"/>
                <a:gd name="T62" fmla="*/ 373 w 470"/>
                <a:gd name="T63" fmla="*/ 24 h 507"/>
                <a:gd name="T64" fmla="*/ 411 w 470"/>
                <a:gd name="T65" fmla="*/ 40 h 507"/>
                <a:gd name="T66" fmla="*/ 424 w 470"/>
                <a:gd name="T67" fmla="*/ 44 h 507"/>
                <a:gd name="T68" fmla="*/ 446 w 470"/>
                <a:gd name="T69" fmla="*/ 59 h 507"/>
                <a:gd name="T70" fmla="*/ 454 w 470"/>
                <a:gd name="T71" fmla="*/ 71 h 507"/>
                <a:gd name="T72" fmla="*/ 457 w 470"/>
                <a:gd name="T73" fmla="*/ 58 h 507"/>
                <a:gd name="T74" fmla="*/ 407 w 470"/>
                <a:gd name="T75" fmla="*/ 95 h 507"/>
                <a:gd name="T76" fmla="*/ 336 w 470"/>
                <a:gd name="T77" fmla="*/ 154 h 507"/>
                <a:gd name="T78" fmla="*/ 291 w 470"/>
                <a:gd name="T79" fmla="*/ 197 h 507"/>
                <a:gd name="T80" fmla="*/ 271 w 470"/>
                <a:gd name="T81" fmla="*/ 220 h 507"/>
                <a:gd name="T82" fmla="*/ 232 w 470"/>
                <a:gd name="T83" fmla="*/ 263 h 507"/>
                <a:gd name="T84" fmla="*/ 198 w 470"/>
                <a:gd name="T85" fmla="*/ 309 h 507"/>
                <a:gd name="T86" fmla="*/ 169 w 470"/>
                <a:gd name="T87" fmla="*/ 355 h 507"/>
                <a:gd name="T88" fmla="*/ 138 w 470"/>
                <a:gd name="T89" fmla="*/ 401 h 507"/>
                <a:gd name="T90" fmla="*/ 99 w 470"/>
                <a:gd name="T91" fmla="*/ 450 h 507"/>
                <a:gd name="T92" fmla="*/ 55 w 470"/>
                <a:gd name="T93" fmla="*/ 493 h 507"/>
                <a:gd name="T94" fmla="*/ 65 w 470"/>
                <a:gd name="T95" fmla="*/ 491 h 507"/>
                <a:gd name="T96" fmla="*/ 58 w 470"/>
                <a:gd name="T97" fmla="*/ 484 h 507"/>
                <a:gd name="T98" fmla="*/ 45 w 470"/>
                <a:gd name="T99" fmla="*/ 467 h 507"/>
                <a:gd name="T100" fmla="*/ 31 w 470"/>
                <a:gd name="T101" fmla="*/ 436 h 507"/>
                <a:gd name="T102" fmla="*/ 26 w 470"/>
                <a:gd name="T103" fmla="*/ 416 h 507"/>
                <a:gd name="T104" fmla="*/ 20 w 470"/>
                <a:gd name="T105" fmla="*/ 373 h 507"/>
                <a:gd name="T106" fmla="*/ 18 w 470"/>
                <a:gd name="T107" fmla="*/ 328 h 507"/>
                <a:gd name="T108" fmla="*/ 17 w 470"/>
                <a:gd name="T109" fmla="*/ 325 h 507"/>
                <a:gd name="T110" fmla="*/ 12 w 470"/>
                <a:gd name="T111" fmla="*/ 321 h 507"/>
                <a:gd name="T112" fmla="*/ 6 w 470"/>
                <a:gd name="T113" fmla="*/ 321 h 507"/>
                <a:gd name="T114" fmla="*/ 0 w 470"/>
                <a:gd name="T115" fmla="*/ 325 h 507"/>
                <a:gd name="T116" fmla="*/ 0 w 470"/>
                <a:gd name="T117" fmla="*/ 328 h 5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470" h="507">
                  <a:moveTo>
                    <a:pt x="0" y="328"/>
                  </a:moveTo>
                  <a:lnTo>
                    <a:pt x="0" y="328"/>
                  </a:lnTo>
                  <a:lnTo>
                    <a:pt x="0" y="353"/>
                  </a:lnTo>
                  <a:lnTo>
                    <a:pt x="2" y="377"/>
                  </a:lnTo>
                  <a:lnTo>
                    <a:pt x="5" y="401"/>
                  </a:lnTo>
                  <a:lnTo>
                    <a:pt x="9" y="424"/>
                  </a:lnTo>
                  <a:lnTo>
                    <a:pt x="9" y="424"/>
                  </a:lnTo>
                  <a:lnTo>
                    <a:pt x="17" y="448"/>
                  </a:lnTo>
                  <a:lnTo>
                    <a:pt x="21" y="459"/>
                  </a:lnTo>
                  <a:lnTo>
                    <a:pt x="26" y="470"/>
                  </a:lnTo>
                  <a:lnTo>
                    <a:pt x="31" y="481"/>
                  </a:lnTo>
                  <a:lnTo>
                    <a:pt x="39" y="490"/>
                  </a:lnTo>
                  <a:lnTo>
                    <a:pt x="48" y="498"/>
                  </a:lnTo>
                  <a:lnTo>
                    <a:pt x="57" y="506"/>
                  </a:lnTo>
                  <a:lnTo>
                    <a:pt x="57" y="506"/>
                  </a:lnTo>
                  <a:lnTo>
                    <a:pt x="60" y="507"/>
                  </a:lnTo>
                  <a:lnTo>
                    <a:pt x="62" y="507"/>
                  </a:lnTo>
                  <a:lnTo>
                    <a:pt x="67" y="504"/>
                  </a:lnTo>
                  <a:lnTo>
                    <a:pt x="67" y="504"/>
                  </a:lnTo>
                  <a:lnTo>
                    <a:pt x="88" y="487"/>
                  </a:lnTo>
                  <a:lnTo>
                    <a:pt x="107" y="467"/>
                  </a:lnTo>
                  <a:lnTo>
                    <a:pt x="125" y="447"/>
                  </a:lnTo>
                  <a:lnTo>
                    <a:pt x="142" y="426"/>
                  </a:lnTo>
                  <a:lnTo>
                    <a:pt x="173" y="380"/>
                  </a:lnTo>
                  <a:lnTo>
                    <a:pt x="203" y="334"/>
                  </a:lnTo>
                  <a:lnTo>
                    <a:pt x="203" y="334"/>
                  </a:lnTo>
                  <a:lnTo>
                    <a:pt x="235" y="290"/>
                  </a:lnTo>
                  <a:lnTo>
                    <a:pt x="253" y="268"/>
                  </a:lnTo>
                  <a:lnTo>
                    <a:pt x="271" y="246"/>
                  </a:lnTo>
                  <a:lnTo>
                    <a:pt x="271" y="246"/>
                  </a:lnTo>
                  <a:lnTo>
                    <a:pt x="291" y="223"/>
                  </a:lnTo>
                  <a:lnTo>
                    <a:pt x="314" y="201"/>
                  </a:lnTo>
                  <a:lnTo>
                    <a:pt x="336" y="179"/>
                  </a:lnTo>
                  <a:lnTo>
                    <a:pt x="359" y="158"/>
                  </a:lnTo>
                  <a:lnTo>
                    <a:pt x="359" y="158"/>
                  </a:lnTo>
                  <a:lnTo>
                    <a:pt x="384" y="136"/>
                  </a:lnTo>
                  <a:lnTo>
                    <a:pt x="411" y="114"/>
                  </a:lnTo>
                  <a:lnTo>
                    <a:pt x="439" y="93"/>
                  </a:lnTo>
                  <a:lnTo>
                    <a:pt x="466" y="74"/>
                  </a:lnTo>
                  <a:lnTo>
                    <a:pt x="466" y="74"/>
                  </a:lnTo>
                  <a:lnTo>
                    <a:pt x="469" y="71"/>
                  </a:lnTo>
                  <a:lnTo>
                    <a:pt x="470" y="68"/>
                  </a:lnTo>
                  <a:lnTo>
                    <a:pt x="470" y="65"/>
                  </a:lnTo>
                  <a:lnTo>
                    <a:pt x="469" y="62"/>
                  </a:lnTo>
                  <a:lnTo>
                    <a:pt x="469" y="62"/>
                  </a:lnTo>
                  <a:lnTo>
                    <a:pt x="466" y="55"/>
                  </a:lnTo>
                  <a:lnTo>
                    <a:pt x="460" y="49"/>
                  </a:lnTo>
                  <a:lnTo>
                    <a:pt x="449" y="40"/>
                  </a:lnTo>
                  <a:lnTo>
                    <a:pt x="438" y="33"/>
                  </a:lnTo>
                  <a:lnTo>
                    <a:pt x="424" y="25"/>
                  </a:lnTo>
                  <a:lnTo>
                    <a:pt x="396" y="15"/>
                  </a:lnTo>
                  <a:lnTo>
                    <a:pt x="383" y="9"/>
                  </a:lnTo>
                  <a:lnTo>
                    <a:pt x="370" y="2"/>
                  </a:lnTo>
                  <a:lnTo>
                    <a:pt x="370" y="2"/>
                  </a:lnTo>
                  <a:lnTo>
                    <a:pt x="367" y="0"/>
                  </a:lnTo>
                  <a:lnTo>
                    <a:pt x="364" y="0"/>
                  </a:lnTo>
                  <a:lnTo>
                    <a:pt x="361" y="2"/>
                  </a:lnTo>
                  <a:lnTo>
                    <a:pt x="358" y="3"/>
                  </a:lnTo>
                  <a:lnTo>
                    <a:pt x="358" y="7"/>
                  </a:lnTo>
                  <a:lnTo>
                    <a:pt x="356" y="10"/>
                  </a:lnTo>
                  <a:lnTo>
                    <a:pt x="358" y="13"/>
                  </a:lnTo>
                  <a:lnTo>
                    <a:pt x="361" y="16"/>
                  </a:lnTo>
                  <a:lnTo>
                    <a:pt x="361" y="16"/>
                  </a:lnTo>
                  <a:lnTo>
                    <a:pt x="373" y="24"/>
                  </a:lnTo>
                  <a:lnTo>
                    <a:pt x="386" y="30"/>
                  </a:lnTo>
                  <a:lnTo>
                    <a:pt x="411" y="40"/>
                  </a:lnTo>
                  <a:lnTo>
                    <a:pt x="411" y="40"/>
                  </a:lnTo>
                  <a:lnTo>
                    <a:pt x="424" y="44"/>
                  </a:lnTo>
                  <a:lnTo>
                    <a:pt x="436" y="52"/>
                  </a:lnTo>
                  <a:lnTo>
                    <a:pt x="446" y="59"/>
                  </a:lnTo>
                  <a:lnTo>
                    <a:pt x="451" y="65"/>
                  </a:lnTo>
                  <a:lnTo>
                    <a:pt x="454" y="71"/>
                  </a:lnTo>
                  <a:lnTo>
                    <a:pt x="454" y="71"/>
                  </a:lnTo>
                  <a:lnTo>
                    <a:pt x="457" y="58"/>
                  </a:lnTo>
                  <a:lnTo>
                    <a:pt x="457" y="58"/>
                  </a:lnTo>
                  <a:lnTo>
                    <a:pt x="407" y="95"/>
                  </a:lnTo>
                  <a:lnTo>
                    <a:pt x="359" y="135"/>
                  </a:lnTo>
                  <a:lnTo>
                    <a:pt x="336" y="154"/>
                  </a:lnTo>
                  <a:lnTo>
                    <a:pt x="314" y="176"/>
                  </a:lnTo>
                  <a:lnTo>
                    <a:pt x="291" y="197"/>
                  </a:lnTo>
                  <a:lnTo>
                    <a:pt x="271" y="220"/>
                  </a:lnTo>
                  <a:lnTo>
                    <a:pt x="271" y="220"/>
                  </a:lnTo>
                  <a:lnTo>
                    <a:pt x="252" y="241"/>
                  </a:lnTo>
                  <a:lnTo>
                    <a:pt x="232" y="263"/>
                  </a:lnTo>
                  <a:lnTo>
                    <a:pt x="216" y="285"/>
                  </a:lnTo>
                  <a:lnTo>
                    <a:pt x="198" y="309"/>
                  </a:lnTo>
                  <a:lnTo>
                    <a:pt x="198" y="309"/>
                  </a:lnTo>
                  <a:lnTo>
                    <a:pt x="169" y="355"/>
                  </a:lnTo>
                  <a:lnTo>
                    <a:pt x="138" y="401"/>
                  </a:lnTo>
                  <a:lnTo>
                    <a:pt x="138" y="401"/>
                  </a:lnTo>
                  <a:lnTo>
                    <a:pt x="120" y="426"/>
                  </a:lnTo>
                  <a:lnTo>
                    <a:pt x="99" y="450"/>
                  </a:lnTo>
                  <a:lnTo>
                    <a:pt x="79" y="472"/>
                  </a:lnTo>
                  <a:lnTo>
                    <a:pt x="55" y="493"/>
                  </a:lnTo>
                  <a:lnTo>
                    <a:pt x="55" y="493"/>
                  </a:lnTo>
                  <a:lnTo>
                    <a:pt x="65" y="491"/>
                  </a:lnTo>
                  <a:lnTo>
                    <a:pt x="65" y="491"/>
                  </a:lnTo>
                  <a:lnTo>
                    <a:pt x="58" y="484"/>
                  </a:lnTo>
                  <a:lnTo>
                    <a:pt x="51" y="476"/>
                  </a:lnTo>
                  <a:lnTo>
                    <a:pt x="45" y="467"/>
                  </a:lnTo>
                  <a:lnTo>
                    <a:pt x="39" y="457"/>
                  </a:lnTo>
                  <a:lnTo>
                    <a:pt x="31" y="436"/>
                  </a:lnTo>
                  <a:lnTo>
                    <a:pt x="26" y="416"/>
                  </a:lnTo>
                  <a:lnTo>
                    <a:pt x="26" y="416"/>
                  </a:lnTo>
                  <a:lnTo>
                    <a:pt x="21" y="395"/>
                  </a:lnTo>
                  <a:lnTo>
                    <a:pt x="20" y="373"/>
                  </a:lnTo>
                  <a:lnTo>
                    <a:pt x="18" y="351"/>
                  </a:lnTo>
                  <a:lnTo>
                    <a:pt x="18" y="328"/>
                  </a:lnTo>
                  <a:lnTo>
                    <a:pt x="18" y="328"/>
                  </a:lnTo>
                  <a:lnTo>
                    <a:pt x="17" y="325"/>
                  </a:lnTo>
                  <a:lnTo>
                    <a:pt x="15" y="322"/>
                  </a:lnTo>
                  <a:lnTo>
                    <a:pt x="12" y="321"/>
                  </a:lnTo>
                  <a:lnTo>
                    <a:pt x="9" y="321"/>
                  </a:lnTo>
                  <a:lnTo>
                    <a:pt x="6" y="321"/>
                  </a:lnTo>
                  <a:lnTo>
                    <a:pt x="3" y="322"/>
                  </a:lnTo>
                  <a:lnTo>
                    <a:pt x="0" y="325"/>
                  </a:lnTo>
                  <a:lnTo>
                    <a:pt x="0" y="328"/>
                  </a:lnTo>
                  <a:lnTo>
                    <a:pt x="0" y="32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07" name="Freeform 104">
              <a:extLst>
                <a:ext uri="{FF2B5EF4-FFF2-40B4-BE49-F238E27FC236}">
                  <a16:creationId xmlns:a16="http://schemas.microsoft.com/office/drawing/2014/main" id="{F24DF37A-2303-BDD2-3B66-F5195E6402E6}"/>
                </a:ext>
              </a:extLst>
            </p:cNvPr>
            <p:cNvSpPr>
              <a:spLocks/>
            </p:cNvSpPr>
            <p:nvPr/>
          </p:nvSpPr>
          <p:spPr bwMode="auto">
            <a:xfrm>
              <a:off x="2809" y="2634"/>
              <a:ext cx="6" cy="32"/>
            </a:xfrm>
            <a:custGeom>
              <a:avLst/>
              <a:gdLst>
                <a:gd name="T0" fmla="*/ 0 w 18"/>
                <a:gd name="T1" fmla="*/ 9 h 95"/>
                <a:gd name="T2" fmla="*/ 0 w 18"/>
                <a:gd name="T3" fmla="*/ 9 h 95"/>
                <a:gd name="T4" fmla="*/ 0 w 18"/>
                <a:gd name="T5" fmla="*/ 86 h 95"/>
                <a:gd name="T6" fmla="*/ 0 w 18"/>
                <a:gd name="T7" fmla="*/ 86 h 95"/>
                <a:gd name="T8" fmla="*/ 2 w 18"/>
                <a:gd name="T9" fmla="*/ 90 h 95"/>
                <a:gd name="T10" fmla="*/ 3 w 18"/>
                <a:gd name="T11" fmla="*/ 92 h 95"/>
                <a:gd name="T12" fmla="*/ 6 w 18"/>
                <a:gd name="T13" fmla="*/ 93 h 95"/>
                <a:gd name="T14" fmla="*/ 9 w 18"/>
                <a:gd name="T15" fmla="*/ 95 h 95"/>
                <a:gd name="T16" fmla="*/ 12 w 18"/>
                <a:gd name="T17" fmla="*/ 93 h 95"/>
                <a:gd name="T18" fmla="*/ 15 w 18"/>
                <a:gd name="T19" fmla="*/ 92 h 95"/>
                <a:gd name="T20" fmla="*/ 18 w 18"/>
                <a:gd name="T21" fmla="*/ 90 h 95"/>
                <a:gd name="T22" fmla="*/ 18 w 18"/>
                <a:gd name="T23" fmla="*/ 86 h 95"/>
                <a:gd name="T24" fmla="*/ 18 w 18"/>
                <a:gd name="T25" fmla="*/ 86 h 95"/>
                <a:gd name="T26" fmla="*/ 18 w 18"/>
                <a:gd name="T27" fmla="*/ 9 h 95"/>
                <a:gd name="T28" fmla="*/ 18 w 18"/>
                <a:gd name="T29" fmla="*/ 9 h 95"/>
                <a:gd name="T30" fmla="*/ 18 w 18"/>
                <a:gd name="T31" fmla="*/ 6 h 95"/>
                <a:gd name="T32" fmla="*/ 15 w 18"/>
                <a:gd name="T33" fmla="*/ 3 h 95"/>
                <a:gd name="T34" fmla="*/ 12 w 18"/>
                <a:gd name="T35" fmla="*/ 1 h 95"/>
                <a:gd name="T36" fmla="*/ 9 w 18"/>
                <a:gd name="T37" fmla="*/ 0 h 95"/>
                <a:gd name="T38" fmla="*/ 6 w 18"/>
                <a:gd name="T39" fmla="*/ 1 h 95"/>
                <a:gd name="T40" fmla="*/ 3 w 18"/>
                <a:gd name="T41" fmla="*/ 3 h 95"/>
                <a:gd name="T42" fmla="*/ 2 w 18"/>
                <a:gd name="T43" fmla="*/ 6 h 95"/>
                <a:gd name="T44" fmla="*/ 0 w 18"/>
                <a:gd name="T45" fmla="*/ 9 h 95"/>
                <a:gd name="T46" fmla="*/ 0 w 18"/>
                <a:gd name="T47" fmla="*/ 9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18" h="95">
                  <a:moveTo>
                    <a:pt x="0" y="9"/>
                  </a:moveTo>
                  <a:lnTo>
                    <a:pt x="0" y="9"/>
                  </a:lnTo>
                  <a:lnTo>
                    <a:pt x="0" y="86"/>
                  </a:lnTo>
                  <a:lnTo>
                    <a:pt x="0" y="86"/>
                  </a:lnTo>
                  <a:lnTo>
                    <a:pt x="2" y="90"/>
                  </a:lnTo>
                  <a:lnTo>
                    <a:pt x="3" y="92"/>
                  </a:lnTo>
                  <a:lnTo>
                    <a:pt x="6" y="93"/>
                  </a:lnTo>
                  <a:lnTo>
                    <a:pt x="9" y="95"/>
                  </a:lnTo>
                  <a:lnTo>
                    <a:pt x="12" y="93"/>
                  </a:lnTo>
                  <a:lnTo>
                    <a:pt x="15" y="92"/>
                  </a:lnTo>
                  <a:lnTo>
                    <a:pt x="18" y="90"/>
                  </a:lnTo>
                  <a:lnTo>
                    <a:pt x="18" y="86"/>
                  </a:lnTo>
                  <a:lnTo>
                    <a:pt x="18" y="86"/>
                  </a:lnTo>
                  <a:lnTo>
                    <a:pt x="18" y="9"/>
                  </a:lnTo>
                  <a:lnTo>
                    <a:pt x="18" y="9"/>
                  </a:lnTo>
                  <a:lnTo>
                    <a:pt x="18" y="6"/>
                  </a:lnTo>
                  <a:lnTo>
                    <a:pt x="15" y="3"/>
                  </a:lnTo>
                  <a:lnTo>
                    <a:pt x="12" y="1"/>
                  </a:lnTo>
                  <a:lnTo>
                    <a:pt x="9" y="0"/>
                  </a:lnTo>
                  <a:lnTo>
                    <a:pt x="6" y="1"/>
                  </a:lnTo>
                  <a:lnTo>
                    <a:pt x="3" y="3"/>
                  </a:lnTo>
                  <a:lnTo>
                    <a:pt x="2" y="6"/>
                  </a:lnTo>
                  <a:lnTo>
                    <a:pt x="0" y="9"/>
                  </a:lnTo>
                  <a:lnTo>
                    <a:pt x="0" y="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08" name="Freeform 105">
              <a:extLst>
                <a:ext uri="{FF2B5EF4-FFF2-40B4-BE49-F238E27FC236}">
                  <a16:creationId xmlns:a16="http://schemas.microsoft.com/office/drawing/2014/main" id="{66EE0EC7-30C0-498E-1A67-FAE40B148704}"/>
                </a:ext>
              </a:extLst>
            </p:cNvPr>
            <p:cNvSpPr>
              <a:spLocks/>
            </p:cNvSpPr>
            <p:nvPr/>
          </p:nvSpPr>
          <p:spPr bwMode="auto">
            <a:xfrm>
              <a:off x="2365" y="2741"/>
              <a:ext cx="588" cy="104"/>
            </a:xfrm>
            <a:custGeom>
              <a:avLst/>
              <a:gdLst>
                <a:gd name="T0" fmla="*/ 3 w 1764"/>
                <a:gd name="T1" fmla="*/ 18 h 311"/>
                <a:gd name="T2" fmla="*/ 65 w 1764"/>
                <a:gd name="T3" fmla="*/ 54 h 311"/>
                <a:gd name="T4" fmla="*/ 131 w 1764"/>
                <a:gd name="T5" fmla="*/ 83 h 311"/>
                <a:gd name="T6" fmla="*/ 199 w 1764"/>
                <a:gd name="T7" fmla="*/ 105 h 311"/>
                <a:gd name="T8" fmla="*/ 268 w 1764"/>
                <a:gd name="T9" fmla="*/ 125 h 311"/>
                <a:gd name="T10" fmla="*/ 418 w 1764"/>
                <a:gd name="T11" fmla="*/ 159 h 311"/>
                <a:gd name="T12" fmla="*/ 568 w 1764"/>
                <a:gd name="T13" fmla="*/ 188 h 311"/>
                <a:gd name="T14" fmla="*/ 849 w 1764"/>
                <a:gd name="T15" fmla="*/ 249 h 311"/>
                <a:gd name="T16" fmla="*/ 945 w 1764"/>
                <a:gd name="T17" fmla="*/ 264 h 311"/>
                <a:gd name="T18" fmla="*/ 1041 w 1764"/>
                <a:gd name="T19" fmla="*/ 276 h 311"/>
                <a:gd name="T20" fmla="*/ 1236 w 1764"/>
                <a:gd name="T21" fmla="*/ 293 h 311"/>
                <a:gd name="T22" fmla="*/ 1333 w 1764"/>
                <a:gd name="T23" fmla="*/ 299 h 311"/>
                <a:gd name="T24" fmla="*/ 1527 w 1764"/>
                <a:gd name="T25" fmla="*/ 308 h 311"/>
                <a:gd name="T26" fmla="*/ 1720 w 1764"/>
                <a:gd name="T27" fmla="*/ 311 h 311"/>
                <a:gd name="T28" fmla="*/ 1755 w 1764"/>
                <a:gd name="T29" fmla="*/ 311 h 311"/>
                <a:gd name="T30" fmla="*/ 1760 w 1764"/>
                <a:gd name="T31" fmla="*/ 310 h 311"/>
                <a:gd name="T32" fmla="*/ 1764 w 1764"/>
                <a:gd name="T33" fmla="*/ 305 h 311"/>
                <a:gd name="T34" fmla="*/ 1764 w 1764"/>
                <a:gd name="T35" fmla="*/ 299 h 311"/>
                <a:gd name="T36" fmla="*/ 1760 w 1764"/>
                <a:gd name="T37" fmla="*/ 293 h 311"/>
                <a:gd name="T38" fmla="*/ 1755 w 1764"/>
                <a:gd name="T39" fmla="*/ 293 h 311"/>
                <a:gd name="T40" fmla="*/ 1569 w 1764"/>
                <a:gd name="T41" fmla="*/ 292 h 311"/>
                <a:gd name="T42" fmla="*/ 1383 w 1764"/>
                <a:gd name="T43" fmla="*/ 284 h 311"/>
                <a:gd name="T44" fmla="*/ 1286 w 1764"/>
                <a:gd name="T45" fmla="*/ 278 h 311"/>
                <a:gd name="T46" fmla="*/ 1094 w 1764"/>
                <a:gd name="T47" fmla="*/ 262 h 311"/>
                <a:gd name="T48" fmla="*/ 998 w 1764"/>
                <a:gd name="T49" fmla="*/ 252 h 311"/>
                <a:gd name="T50" fmla="*/ 855 w 1764"/>
                <a:gd name="T51" fmla="*/ 231 h 311"/>
                <a:gd name="T52" fmla="*/ 807 w 1764"/>
                <a:gd name="T53" fmla="*/ 222 h 311"/>
                <a:gd name="T54" fmla="*/ 620 w 1764"/>
                <a:gd name="T55" fmla="*/ 182 h 311"/>
                <a:gd name="T56" fmla="*/ 543 w 1764"/>
                <a:gd name="T57" fmla="*/ 166 h 311"/>
                <a:gd name="T58" fmla="*/ 389 w 1764"/>
                <a:gd name="T59" fmla="*/ 135 h 311"/>
                <a:gd name="T60" fmla="*/ 314 w 1764"/>
                <a:gd name="T61" fmla="*/ 117 h 311"/>
                <a:gd name="T62" fmla="*/ 208 w 1764"/>
                <a:gd name="T63" fmla="*/ 91 h 311"/>
                <a:gd name="T64" fmla="*/ 138 w 1764"/>
                <a:gd name="T65" fmla="*/ 67 h 311"/>
                <a:gd name="T66" fmla="*/ 70 w 1764"/>
                <a:gd name="T67" fmla="*/ 37 h 311"/>
                <a:gd name="T68" fmla="*/ 39 w 1764"/>
                <a:gd name="T69" fmla="*/ 20 h 311"/>
                <a:gd name="T70" fmla="*/ 11 w 1764"/>
                <a:gd name="T71" fmla="*/ 2 h 311"/>
                <a:gd name="T72" fmla="*/ 6 w 1764"/>
                <a:gd name="T73" fmla="*/ 0 h 311"/>
                <a:gd name="T74" fmla="*/ 1 w 1764"/>
                <a:gd name="T75" fmla="*/ 5 h 311"/>
                <a:gd name="T76" fmla="*/ 0 w 1764"/>
                <a:gd name="T77" fmla="*/ 12 h 311"/>
                <a:gd name="T78" fmla="*/ 3 w 1764"/>
                <a:gd name="T79" fmla="*/ 18 h 3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1764" h="311">
                  <a:moveTo>
                    <a:pt x="3" y="18"/>
                  </a:moveTo>
                  <a:lnTo>
                    <a:pt x="3" y="18"/>
                  </a:lnTo>
                  <a:lnTo>
                    <a:pt x="34" y="37"/>
                  </a:lnTo>
                  <a:lnTo>
                    <a:pt x="65" y="54"/>
                  </a:lnTo>
                  <a:lnTo>
                    <a:pt x="97" y="70"/>
                  </a:lnTo>
                  <a:lnTo>
                    <a:pt x="131" y="83"/>
                  </a:lnTo>
                  <a:lnTo>
                    <a:pt x="165" y="95"/>
                  </a:lnTo>
                  <a:lnTo>
                    <a:pt x="199" y="105"/>
                  </a:lnTo>
                  <a:lnTo>
                    <a:pt x="268" y="125"/>
                  </a:lnTo>
                  <a:lnTo>
                    <a:pt x="268" y="125"/>
                  </a:lnTo>
                  <a:lnTo>
                    <a:pt x="342" y="142"/>
                  </a:lnTo>
                  <a:lnTo>
                    <a:pt x="418" y="159"/>
                  </a:lnTo>
                  <a:lnTo>
                    <a:pt x="568" y="188"/>
                  </a:lnTo>
                  <a:lnTo>
                    <a:pt x="568" y="188"/>
                  </a:lnTo>
                  <a:lnTo>
                    <a:pt x="756" y="230"/>
                  </a:lnTo>
                  <a:lnTo>
                    <a:pt x="849" y="249"/>
                  </a:lnTo>
                  <a:lnTo>
                    <a:pt x="896" y="256"/>
                  </a:lnTo>
                  <a:lnTo>
                    <a:pt x="945" y="264"/>
                  </a:lnTo>
                  <a:lnTo>
                    <a:pt x="945" y="264"/>
                  </a:lnTo>
                  <a:lnTo>
                    <a:pt x="1041" y="276"/>
                  </a:lnTo>
                  <a:lnTo>
                    <a:pt x="1138" y="284"/>
                  </a:lnTo>
                  <a:lnTo>
                    <a:pt x="1236" y="293"/>
                  </a:lnTo>
                  <a:lnTo>
                    <a:pt x="1333" y="299"/>
                  </a:lnTo>
                  <a:lnTo>
                    <a:pt x="1333" y="299"/>
                  </a:lnTo>
                  <a:lnTo>
                    <a:pt x="1429" y="305"/>
                  </a:lnTo>
                  <a:lnTo>
                    <a:pt x="1527" y="308"/>
                  </a:lnTo>
                  <a:lnTo>
                    <a:pt x="1622" y="310"/>
                  </a:lnTo>
                  <a:lnTo>
                    <a:pt x="1720" y="311"/>
                  </a:lnTo>
                  <a:lnTo>
                    <a:pt x="1720" y="311"/>
                  </a:lnTo>
                  <a:lnTo>
                    <a:pt x="1755" y="311"/>
                  </a:lnTo>
                  <a:lnTo>
                    <a:pt x="1755" y="311"/>
                  </a:lnTo>
                  <a:lnTo>
                    <a:pt x="1760" y="310"/>
                  </a:lnTo>
                  <a:lnTo>
                    <a:pt x="1763" y="308"/>
                  </a:lnTo>
                  <a:lnTo>
                    <a:pt x="1764" y="305"/>
                  </a:lnTo>
                  <a:lnTo>
                    <a:pt x="1764" y="302"/>
                  </a:lnTo>
                  <a:lnTo>
                    <a:pt x="1764" y="299"/>
                  </a:lnTo>
                  <a:lnTo>
                    <a:pt x="1763" y="296"/>
                  </a:lnTo>
                  <a:lnTo>
                    <a:pt x="1760" y="293"/>
                  </a:lnTo>
                  <a:lnTo>
                    <a:pt x="1755" y="293"/>
                  </a:lnTo>
                  <a:lnTo>
                    <a:pt x="1755" y="293"/>
                  </a:lnTo>
                  <a:lnTo>
                    <a:pt x="1662" y="293"/>
                  </a:lnTo>
                  <a:lnTo>
                    <a:pt x="1569" y="292"/>
                  </a:lnTo>
                  <a:lnTo>
                    <a:pt x="1476" y="289"/>
                  </a:lnTo>
                  <a:lnTo>
                    <a:pt x="1383" y="284"/>
                  </a:lnTo>
                  <a:lnTo>
                    <a:pt x="1383" y="284"/>
                  </a:lnTo>
                  <a:lnTo>
                    <a:pt x="1286" y="278"/>
                  </a:lnTo>
                  <a:lnTo>
                    <a:pt x="1190" y="271"/>
                  </a:lnTo>
                  <a:lnTo>
                    <a:pt x="1094" y="262"/>
                  </a:lnTo>
                  <a:lnTo>
                    <a:pt x="998" y="252"/>
                  </a:lnTo>
                  <a:lnTo>
                    <a:pt x="998" y="252"/>
                  </a:lnTo>
                  <a:lnTo>
                    <a:pt x="902" y="240"/>
                  </a:lnTo>
                  <a:lnTo>
                    <a:pt x="855" y="231"/>
                  </a:lnTo>
                  <a:lnTo>
                    <a:pt x="807" y="222"/>
                  </a:lnTo>
                  <a:lnTo>
                    <a:pt x="807" y="222"/>
                  </a:lnTo>
                  <a:lnTo>
                    <a:pt x="714" y="203"/>
                  </a:lnTo>
                  <a:lnTo>
                    <a:pt x="620" y="182"/>
                  </a:lnTo>
                  <a:lnTo>
                    <a:pt x="620" y="182"/>
                  </a:lnTo>
                  <a:lnTo>
                    <a:pt x="543" y="166"/>
                  </a:lnTo>
                  <a:lnTo>
                    <a:pt x="466" y="150"/>
                  </a:lnTo>
                  <a:lnTo>
                    <a:pt x="389" y="135"/>
                  </a:lnTo>
                  <a:lnTo>
                    <a:pt x="314" y="117"/>
                  </a:lnTo>
                  <a:lnTo>
                    <a:pt x="314" y="117"/>
                  </a:lnTo>
                  <a:lnTo>
                    <a:pt x="243" y="100"/>
                  </a:lnTo>
                  <a:lnTo>
                    <a:pt x="208" y="91"/>
                  </a:lnTo>
                  <a:lnTo>
                    <a:pt x="172" y="79"/>
                  </a:lnTo>
                  <a:lnTo>
                    <a:pt x="138" y="67"/>
                  </a:lnTo>
                  <a:lnTo>
                    <a:pt x="104" y="54"/>
                  </a:lnTo>
                  <a:lnTo>
                    <a:pt x="70" y="37"/>
                  </a:lnTo>
                  <a:lnTo>
                    <a:pt x="39" y="20"/>
                  </a:lnTo>
                  <a:lnTo>
                    <a:pt x="39" y="20"/>
                  </a:lnTo>
                  <a:lnTo>
                    <a:pt x="11" y="2"/>
                  </a:lnTo>
                  <a:lnTo>
                    <a:pt x="11" y="2"/>
                  </a:lnTo>
                  <a:lnTo>
                    <a:pt x="8" y="0"/>
                  </a:lnTo>
                  <a:lnTo>
                    <a:pt x="6" y="0"/>
                  </a:lnTo>
                  <a:lnTo>
                    <a:pt x="3" y="2"/>
                  </a:lnTo>
                  <a:lnTo>
                    <a:pt x="1" y="5"/>
                  </a:lnTo>
                  <a:lnTo>
                    <a:pt x="0" y="8"/>
                  </a:lnTo>
                  <a:lnTo>
                    <a:pt x="0" y="12"/>
                  </a:lnTo>
                  <a:lnTo>
                    <a:pt x="1" y="15"/>
                  </a:lnTo>
                  <a:lnTo>
                    <a:pt x="3" y="18"/>
                  </a:lnTo>
                  <a:lnTo>
                    <a:pt x="3" y="1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09" name="Freeform 106">
              <a:extLst>
                <a:ext uri="{FF2B5EF4-FFF2-40B4-BE49-F238E27FC236}">
                  <a16:creationId xmlns:a16="http://schemas.microsoft.com/office/drawing/2014/main" id="{73AD01F9-8339-7CC5-472F-0141D3A36020}"/>
                </a:ext>
              </a:extLst>
            </p:cNvPr>
            <p:cNvSpPr>
              <a:spLocks/>
            </p:cNvSpPr>
            <p:nvPr/>
          </p:nvSpPr>
          <p:spPr bwMode="auto">
            <a:xfrm>
              <a:off x="2730" y="2846"/>
              <a:ext cx="28" cy="298"/>
            </a:xfrm>
            <a:custGeom>
              <a:avLst/>
              <a:gdLst>
                <a:gd name="T0" fmla="*/ 62 w 82"/>
                <a:gd name="T1" fmla="*/ 9 h 893"/>
                <a:gd name="T2" fmla="*/ 62 w 82"/>
                <a:gd name="T3" fmla="*/ 9 h 893"/>
                <a:gd name="T4" fmla="*/ 65 w 82"/>
                <a:gd name="T5" fmla="*/ 95 h 893"/>
                <a:gd name="T6" fmla="*/ 65 w 82"/>
                <a:gd name="T7" fmla="*/ 180 h 893"/>
                <a:gd name="T8" fmla="*/ 63 w 82"/>
                <a:gd name="T9" fmla="*/ 266 h 893"/>
                <a:gd name="T10" fmla="*/ 60 w 82"/>
                <a:gd name="T11" fmla="*/ 353 h 893"/>
                <a:gd name="T12" fmla="*/ 60 w 82"/>
                <a:gd name="T13" fmla="*/ 353 h 893"/>
                <a:gd name="T14" fmla="*/ 54 w 82"/>
                <a:gd name="T15" fmla="*/ 438 h 893"/>
                <a:gd name="T16" fmla="*/ 49 w 82"/>
                <a:gd name="T17" fmla="*/ 523 h 893"/>
                <a:gd name="T18" fmla="*/ 40 w 82"/>
                <a:gd name="T19" fmla="*/ 608 h 893"/>
                <a:gd name="T20" fmla="*/ 29 w 82"/>
                <a:gd name="T21" fmla="*/ 692 h 893"/>
                <a:gd name="T22" fmla="*/ 29 w 82"/>
                <a:gd name="T23" fmla="*/ 692 h 893"/>
                <a:gd name="T24" fmla="*/ 16 w 82"/>
                <a:gd name="T25" fmla="*/ 787 h 893"/>
                <a:gd name="T26" fmla="*/ 0 w 82"/>
                <a:gd name="T27" fmla="*/ 881 h 893"/>
                <a:gd name="T28" fmla="*/ 0 w 82"/>
                <a:gd name="T29" fmla="*/ 881 h 893"/>
                <a:gd name="T30" fmla="*/ 0 w 82"/>
                <a:gd name="T31" fmla="*/ 886 h 893"/>
                <a:gd name="T32" fmla="*/ 1 w 82"/>
                <a:gd name="T33" fmla="*/ 889 h 893"/>
                <a:gd name="T34" fmla="*/ 4 w 82"/>
                <a:gd name="T35" fmla="*/ 892 h 893"/>
                <a:gd name="T36" fmla="*/ 7 w 82"/>
                <a:gd name="T37" fmla="*/ 892 h 893"/>
                <a:gd name="T38" fmla="*/ 10 w 82"/>
                <a:gd name="T39" fmla="*/ 893 h 893"/>
                <a:gd name="T40" fmla="*/ 13 w 82"/>
                <a:gd name="T41" fmla="*/ 892 h 893"/>
                <a:gd name="T42" fmla="*/ 16 w 82"/>
                <a:gd name="T43" fmla="*/ 890 h 893"/>
                <a:gd name="T44" fmla="*/ 18 w 82"/>
                <a:gd name="T45" fmla="*/ 886 h 893"/>
                <a:gd name="T46" fmla="*/ 18 w 82"/>
                <a:gd name="T47" fmla="*/ 886 h 893"/>
                <a:gd name="T48" fmla="*/ 31 w 82"/>
                <a:gd name="T49" fmla="*/ 802 h 893"/>
                <a:gd name="T50" fmla="*/ 44 w 82"/>
                <a:gd name="T51" fmla="*/ 717 h 893"/>
                <a:gd name="T52" fmla="*/ 54 w 82"/>
                <a:gd name="T53" fmla="*/ 633 h 893"/>
                <a:gd name="T54" fmla="*/ 63 w 82"/>
                <a:gd name="T55" fmla="*/ 547 h 893"/>
                <a:gd name="T56" fmla="*/ 63 w 82"/>
                <a:gd name="T57" fmla="*/ 547 h 893"/>
                <a:gd name="T58" fmla="*/ 71 w 82"/>
                <a:gd name="T59" fmla="*/ 461 h 893"/>
                <a:gd name="T60" fmla="*/ 77 w 82"/>
                <a:gd name="T61" fmla="*/ 376 h 893"/>
                <a:gd name="T62" fmla="*/ 80 w 82"/>
                <a:gd name="T63" fmla="*/ 290 h 893"/>
                <a:gd name="T64" fmla="*/ 82 w 82"/>
                <a:gd name="T65" fmla="*/ 204 h 893"/>
                <a:gd name="T66" fmla="*/ 82 w 82"/>
                <a:gd name="T67" fmla="*/ 204 h 893"/>
                <a:gd name="T68" fmla="*/ 82 w 82"/>
                <a:gd name="T69" fmla="*/ 106 h 893"/>
                <a:gd name="T70" fmla="*/ 80 w 82"/>
                <a:gd name="T71" fmla="*/ 9 h 893"/>
                <a:gd name="T72" fmla="*/ 80 w 82"/>
                <a:gd name="T73" fmla="*/ 9 h 893"/>
                <a:gd name="T74" fmla="*/ 80 w 82"/>
                <a:gd name="T75" fmla="*/ 4 h 893"/>
                <a:gd name="T76" fmla="*/ 77 w 82"/>
                <a:gd name="T77" fmla="*/ 3 h 893"/>
                <a:gd name="T78" fmla="*/ 74 w 82"/>
                <a:gd name="T79" fmla="*/ 0 h 893"/>
                <a:gd name="T80" fmla="*/ 71 w 82"/>
                <a:gd name="T81" fmla="*/ 0 h 893"/>
                <a:gd name="T82" fmla="*/ 68 w 82"/>
                <a:gd name="T83" fmla="*/ 0 h 893"/>
                <a:gd name="T84" fmla="*/ 65 w 82"/>
                <a:gd name="T85" fmla="*/ 3 h 893"/>
                <a:gd name="T86" fmla="*/ 63 w 82"/>
                <a:gd name="T87" fmla="*/ 4 h 893"/>
                <a:gd name="T88" fmla="*/ 62 w 82"/>
                <a:gd name="T89" fmla="*/ 9 h 893"/>
                <a:gd name="T90" fmla="*/ 62 w 82"/>
                <a:gd name="T91" fmla="*/ 9 h 8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82" h="893">
                  <a:moveTo>
                    <a:pt x="62" y="9"/>
                  </a:moveTo>
                  <a:lnTo>
                    <a:pt x="62" y="9"/>
                  </a:lnTo>
                  <a:lnTo>
                    <a:pt x="65" y="95"/>
                  </a:lnTo>
                  <a:lnTo>
                    <a:pt x="65" y="180"/>
                  </a:lnTo>
                  <a:lnTo>
                    <a:pt x="63" y="266"/>
                  </a:lnTo>
                  <a:lnTo>
                    <a:pt x="60" y="353"/>
                  </a:lnTo>
                  <a:lnTo>
                    <a:pt x="60" y="353"/>
                  </a:lnTo>
                  <a:lnTo>
                    <a:pt x="54" y="438"/>
                  </a:lnTo>
                  <a:lnTo>
                    <a:pt x="49" y="523"/>
                  </a:lnTo>
                  <a:lnTo>
                    <a:pt x="40" y="608"/>
                  </a:lnTo>
                  <a:lnTo>
                    <a:pt x="29" y="692"/>
                  </a:lnTo>
                  <a:lnTo>
                    <a:pt x="29" y="692"/>
                  </a:lnTo>
                  <a:lnTo>
                    <a:pt x="16" y="787"/>
                  </a:lnTo>
                  <a:lnTo>
                    <a:pt x="0" y="881"/>
                  </a:lnTo>
                  <a:lnTo>
                    <a:pt x="0" y="881"/>
                  </a:lnTo>
                  <a:lnTo>
                    <a:pt x="0" y="886"/>
                  </a:lnTo>
                  <a:lnTo>
                    <a:pt x="1" y="889"/>
                  </a:lnTo>
                  <a:lnTo>
                    <a:pt x="4" y="892"/>
                  </a:lnTo>
                  <a:lnTo>
                    <a:pt x="7" y="892"/>
                  </a:lnTo>
                  <a:lnTo>
                    <a:pt x="10" y="893"/>
                  </a:lnTo>
                  <a:lnTo>
                    <a:pt x="13" y="892"/>
                  </a:lnTo>
                  <a:lnTo>
                    <a:pt x="16" y="890"/>
                  </a:lnTo>
                  <a:lnTo>
                    <a:pt x="18" y="886"/>
                  </a:lnTo>
                  <a:lnTo>
                    <a:pt x="18" y="886"/>
                  </a:lnTo>
                  <a:lnTo>
                    <a:pt x="31" y="802"/>
                  </a:lnTo>
                  <a:lnTo>
                    <a:pt x="44" y="717"/>
                  </a:lnTo>
                  <a:lnTo>
                    <a:pt x="54" y="633"/>
                  </a:lnTo>
                  <a:lnTo>
                    <a:pt x="63" y="547"/>
                  </a:lnTo>
                  <a:lnTo>
                    <a:pt x="63" y="547"/>
                  </a:lnTo>
                  <a:lnTo>
                    <a:pt x="71" y="461"/>
                  </a:lnTo>
                  <a:lnTo>
                    <a:pt x="77" y="376"/>
                  </a:lnTo>
                  <a:lnTo>
                    <a:pt x="80" y="290"/>
                  </a:lnTo>
                  <a:lnTo>
                    <a:pt x="82" y="204"/>
                  </a:lnTo>
                  <a:lnTo>
                    <a:pt x="82" y="204"/>
                  </a:lnTo>
                  <a:lnTo>
                    <a:pt x="82" y="106"/>
                  </a:lnTo>
                  <a:lnTo>
                    <a:pt x="80" y="9"/>
                  </a:lnTo>
                  <a:lnTo>
                    <a:pt x="80" y="9"/>
                  </a:lnTo>
                  <a:lnTo>
                    <a:pt x="80" y="4"/>
                  </a:lnTo>
                  <a:lnTo>
                    <a:pt x="77" y="3"/>
                  </a:lnTo>
                  <a:lnTo>
                    <a:pt x="74" y="0"/>
                  </a:lnTo>
                  <a:lnTo>
                    <a:pt x="71" y="0"/>
                  </a:lnTo>
                  <a:lnTo>
                    <a:pt x="68" y="0"/>
                  </a:lnTo>
                  <a:lnTo>
                    <a:pt x="65" y="3"/>
                  </a:lnTo>
                  <a:lnTo>
                    <a:pt x="63" y="4"/>
                  </a:lnTo>
                  <a:lnTo>
                    <a:pt x="62" y="9"/>
                  </a:lnTo>
                  <a:lnTo>
                    <a:pt x="62" y="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10" name="Freeform 107">
              <a:extLst>
                <a:ext uri="{FF2B5EF4-FFF2-40B4-BE49-F238E27FC236}">
                  <a16:creationId xmlns:a16="http://schemas.microsoft.com/office/drawing/2014/main" id="{16E5291E-7A98-8A6D-BCB7-C10AEB4075D1}"/>
                </a:ext>
              </a:extLst>
            </p:cNvPr>
            <p:cNvSpPr>
              <a:spLocks/>
            </p:cNvSpPr>
            <p:nvPr/>
          </p:nvSpPr>
          <p:spPr bwMode="auto">
            <a:xfrm>
              <a:off x="2754" y="2855"/>
              <a:ext cx="52" cy="176"/>
            </a:xfrm>
            <a:custGeom>
              <a:avLst/>
              <a:gdLst>
                <a:gd name="T0" fmla="*/ 136 w 154"/>
                <a:gd name="T1" fmla="*/ 8 h 528"/>
                <a:gd name="T2" fmla="*/ 136 w 154"/>
                <a:gd name="T3" fmla="*/ 8 h 528"/>
                <a:gd name="T4" fmla="*/ 136 w 154"/>
                <a:gd name="T5" fmla="*/ 115 h 528"/>
                <a:gd name="T6" fmla="*/ 135 w 154"/>
                <a:gd name="T7" fmla="*/ 168 h 528"/>
                <a:gd name="T8" fmla="*/ 132 w 154"/>
                <a:gd name="T9" fmla="*/ 221 h 528"/>
                <a:gd name="T10" fmla="*/ 132 w 154"/>
                <a:gd name="T11" fmla="*/ 221 h 528"/>
                <a:gd name="T12" fmla="*/ 127 w 154"/>
                <a:gd name="T13" fmla="*/ 275 h 528"/>
                <a:gd name="T14" fmla="*/ 123 w 154"/>
                <a:gd name="T15" fmla="*/ 301 h 528"/>
                <a:gd name="T16" fmla="*/ 117 w 154"/>
                <a:gd name="T17" fmla="*/ 328 h 528"/>
                <a:gd name="T18" fmla="*/ 111 w 154"/>
                <a:gd name="T19" fmla="*/ 355 h 528"/>
                <a:gd name="T20" fmla="*/ 102 w 154"/>
                <a:gd name="T21" fmla="*/ 380 h 528"/>
                <a:gd name="T22" fmla="*/ 92 w 154"/>
                <a:gd name="T23" fmla="*/ 405 h 528"/>
                <a:gd name="T24" fmla="*/ 80 w 154"/>
                <a:gd name="T25" fmla="*/ 430 h 528"/>
                <a:gd name="T26" fmla="*/ 80 w 154"/>
                <a:gd name="T27" fmla="*/ 430 h 528"/>
                <a:gd name="T28" fmla="*/ 65 w 154"/>
                <a:gd name="T29" fmla="*/ 454 h 528"/>
                <a:gd name="T30" fmla="*/ 47 w 154"/>
                <a:gd name="T31" fmla="*/ 474 h 528"/>
                <a:gd name="T32" fmla="*/ 39 w 154"/>
                <a:gd name="T33" fmla="*/ 485 h 528"/>
                <a:gd name="T34" fmla="*/ 27 w 154"/>
                <a:gd name="T35" fmla="*/ 494 h 528"/>
                <a:gd name="T36" fmla="*/ 16 w 154"/>
                <a:gd name="T37" fmla="*/ 502 h 528"/>
                <a:gd name="T38" fmla="*/ 5 w 154"/>
                <a:gd name="T39" fmla="*/ 511 h 528"/>
                <a:gd name="T40" fmla="*/ 5 w 154"/>
                <a:gd name="T41" fmla="*/ 511 h 528"/>
                <a:gd name="T42" fmla="*/ 2 w 154"/>
                <a:gd name="T43" fmla="*/ 513 h 528"/>
                <a:gd name="T44" fmla="*/ 0 w 154"/>
                <a:gd name="T45" fmla="*/ 517 h 528"/>
                <a:gd name="T46" fmla="*/ 0 w 154"/>
                <a:gd name="T47" fmla="*/ 520 h 528"/>
                <a:gd name="T48" fmla="*/ 2 w 154"/>
                <a:gd name="T49" fmla="*/ 523 h 528"/>
                <a:gd name="T50" fmla="*/ 5 w 154"/>
                <a:gd name="T51" fmla="*/ 526 h 528"/>
                <a:gd name="T52" fmla="*/ 8 w 154"/>
                <a:gd name="T53" fmla="*/ 528 h 528"/>
                <a:gd name="T54" fmla="*/ 10 w 154"/>
                <a:gd name="T55" fmla="*/ 528 h 528"/>
                <a:gd name="T56" fmla="*/ 13 w 154"/>
                <a:gd name="T57" fmla="*/ 526 h 528"/>
                <a:gd name="T58" fmla="*/ 13 w 154"/>
                <a:gd name="T59" fmla="*/ 526 h 528"/>
                <a:gd name="T60" fmla="*/ 36 w 154"/>
                <a:gd name="T61" fmla="*/ 510 h 528"/>
                <a:gd name="T62" fmla="*/ 55 w 154"/>
                <a:gd name="T63" fmla="*/ 492 h 528"/>
                <a:gd name="T64" fmla="*/ 73 w 154"/>
                <a:gd name="T65" fmla="*/ 473 h 528"/>
                <a:gd name="T66" fmla="*/ 87 w 154"/>
                <a:gd name="T67" fmla="*/ 452 h 528"/>
                <a:gd name="T68" fmla="*/ 101 w 154"/>
                <a:gd name="T69" fmla="*/ 428 h 528"/>
                <a:gd name="T70" fmla="*/ 111 w 154"/>
                <a:gd name="T71" fmla="*/ 405 h 528"/>
                <a:gd name="T72" fmla="*/ 121 w 154"/>
                <a:gd name="T73" fmla="*/ 380 h 528"/>
                <a:gd name="T74" fmla="*/ 129 w 154"/>
                <a:gd name="T75" fmla="*/ 355 h 528"/>
                <a:gd name="T76" fmla="*/ 129 w 154"/>
                <a:gd name="T77" fmla="*/ 355 h 528"/>
                <a:gd name="T78" fmla="*/ 136 w 154"/>
                <a:gd name="T79" fmla="*/ 326 h 528"/>
                <a:gd name="T80" fmla="*/ 140 w 154"/>
                <a:gd name="T81" fmla="*/ 298 h 528"/>
                <a:gd name="T82" fmla="*/ 145 w 154"/>
                <a:gd name="T83" fmla="*/ 270 h 528"/>
                <a:gd name="T84" fmla="*/ 148 w 154"/>
                <a:gd name="T85" fmla="*/ 242 h 528"/>
                <a:gd name="T86" fmla="*/ 152 w 154"/>
                <a:gd name="T87" fmla="*/ 184 h 528"/>
                <a:gd name="T88" fmla="*/ 154 w 154"/>
                <a:gd name="T89" fmla="*/ 127 h 528"/>
                <a:gd name="T90" fmla="*/ 154 w 154"/>
                <a:gd name="T91" fmla="*/ 127 h 528"/>
                <a:gd name="T92" fmla="*/ 154 w 154"/>
                <a:gd name="T93" fmla="*/ 8 h 528"/>
                <a:gd name="T94" fmla="*/ 154 w 154"/>
                <a:gd name="T95" fmla="*/ 8 h 528"/>
                <a:gd name="T96" fmla="*/ 152 w 154"/>
                <a:gd name="T97" fmla="*/ 4 h 528"/>
                <a:gd name="T98" fmla="*/ 151 w 154"/>
                <a:gd name="T99" fmla="*/ 1 h 528"/>
                <a:gd name="T100" fmla="*/ 148 w 154"/>
                <a:gd name="T101" fmla="*/ 0 h 528"/>
                <a:gd name="T102" fmla="*/ 145 w 154"/>
                <a:gd name="T103" fmla="*/ 0 h 528"/>
                <a:gd name="T104" fmla="*/ 142 w 154"/>
                <a:gd name="T105" fmla="*/ 0 h 528"/>
                <a:gd name="T106" fmla="*/ 139 w 154"/>
                <a:gd name="T107" fmla="*/ 1 h 528"/>
                <a:gd name="T108" fmla="*/ 136 w 154"/>
                <a:gd name="T109" fmla="*/ 4 h 528"/>
                <a:gd name="T110" fmla="*/ 136 w 154"/>
                <a:gd name="T111" fmla="*/ 8 h 528"/>
                <a:gd name="T112" fmla="*/ 136 w 154"/>
                <a:gd name="T113" fmla="*/ 8 h 5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54" h="528">
                  <a:moveTo>
                    <a:pt x="136" y="8"/>
                  </a:moveTo>
                  <a:lnTo>
                    <a:pt x="136" y="8"/>
                  </a:lnTo>
                  <a:lnTo>
                    <a:pt x="136" y="115"/>
                  </a:lnTo>
                  <a:lnTo>
                    <a:pt x="135" y="168"/>
                  </a:lnTo>
                  <a:lnTo>
                    <a:pt x="132" y="221"/>
                  </a:lnTo>
                  <a:lnTo>
                    <a:pt x="132" y="221"/>
                  </a:lnTo>
                  <a:lnTo>
                    <a:pt x="127" y="275"/>
                  </a:lnTo>
                  <a:lnTo>
                    <a:pt x="123" y="301"/>
                  </a:lnTo>
                  <a:lnTo>
                    <a:pt x="117" y="328"/>
                  </a:lnTo>
                  <a:lnTo>
                    <a:pt x="111" y="355"/>
                  </a:lnTo>
                  <a:lnTo>
                    <a:pt x="102" y="380"/>
                  </a:lnTo>
                  <a:lnTo>
                    <a:pt x="92" y="405"/>
                  </a:lnTo>
                  <a:lnTo>
                    <a:pt x="80" y="430"/>
                  </a:lnTo>
                  <a:lnTo>
                    <a:pt x="80" y="430"/>
                  </a:lnTo>
                  <a:lnTo>
                    <a:pt x="65" y="454"/>
                  </a:lnTo>
                  <a:lnTo>
                    <a:pt x="47" y="474"/>
                  </a:lnTo>
                  <a:lnTo>
                    <a:pt x="39" y="485"/>
                  </a:lnTo>
                  <a:lnTo>
                    <a:pt x="27" y="494"/>
                  </a:lnTo>
                  <a:lnTo>
                    <a:pt x="16" y="502"/>
                  </a:lnTo>
                  <a:lnTo>
                    <a:pt x="5" y="511"/>
                  </a:lnTo>
                  <a:lnTo>
                    <a:pt x="5" y="511"/>
                  </a:lnTo>
                  <a:lnTo>
                    <a:pt x="2" y="513"/>
                  </a:lnTo>
                  <a:lnTo>
                    <a:pt x="0" y="517"/>
                  </a:lnTo>
                  <a:lnTo>
                    <a:pt x="0" y="520"/>
                  </a:lnTo>
                  <a:lnTo>
                    <a:pt x="2" y="523"/>
                  </a:lnTo>
                  <a:lnTo>
                    <a:pt x="5" y="526"/>
                  </a:lnTo>
                  <a:lnTo>
                    <a:pt x="8" y="528"/>
                  </a:lnTo>
                  <a:lnTo>
                    <a:pt x="10" y="528"/>
                  </a:lnTo>
                  <a:lnTo>
                    <a:pt x="13" y="526"/>
                  </a:lnTo>
                  <a:lnTo>
                    <a:pt x="13" y="526"/>
                  </a:lnTo>
                  <a:lnTo>
                    <a:pt x="36" y="510"/>
                  </a:lnTo>
                  <a:lnTo>
                    <a:pt x="55" y="492"/>
                  </a:lnTo>
                  <a:lnTo>
                    <a:pt x="73" y="473"/>
                  </a:lnTo>
                  <a:lnTo>
                    <a:pt x="87" y="452"/>
                  </a:lnTo>
                  <a:lnTo>
                    <a:pt x="101" y="428"/>
                  </a:lnTo>
                  <a:lnTo>
                    <a:pt x="111" y="405"/>
                  </a:lnTo>
                  <a:lnTo>
                    <a:pt x="121" y="380"/>
                  </a:lnTo>
                  <a:lnTo>
                    <a:pt x="129" y="355"/>
                  </a:lnTo>
                  <a:lnTo>
                    <a:pt x="129" y="355"/>
                  </a:lnTo>
                  <a:lnTo>
                    <a:pt x="136" y="326"/>
                  </a:lnTo>
                  <a:lnTo>
                    <a:pt x="140" y="298"/>
                  </a:lnTo>
                  <a:lnTo>
                    <a:pt x="145" y="270"/>
                  </a:lnTo>
                  <a:lnTo>
                    <a:pt x="148" y="242"/>
                  </a:lnTo>
                  <a:lnTo>
                    <a:pt x="152" y="184"/>
                  </a:lnTo>
                  <a:lnTo>
                    <a:pt x="154" y="127"/>
                  </a:lnTo>
                  <a:lnTo>
                    <a:pt x="154" y="127"/>
                  </a:lnTo>
                  <a:lnTo>
                    <a:pt x="154" y="8"/>
                  </a:lnTo>
                  <a:lnTo>
                    <a:pt x="154" y="8"/>
                  </a:lnTo>
                  <a:lnTo>
                    <a:pt x="152" y="4"/>
                  </a:lnTo>
                  <a:lnTo>
                    <a:pt x="151" y="1"/>
                  </a:lnTo>
                  <a:lnTo>
                    <a:pt x="148" y="0"/>
                  </a:lnTo>
                  <a:lnTo>
                    <a:pt x="145" y="0"/>
                  </a:lnTo>
                  <a:lnTo>
                    <a:pt x="142" y="0"/>
                  </a:lnTo>
                  <a:lnTo>
                    <a:pt x="139" y="1"/>
                  </a:lnTo>
                  <a:lnTo>
                    <a:pt x="136" y="4"/>
                  </a:lnTo>
                  <a:lnTo>
                    <a:pt x="136" y="8"/>
                  </a:lnTo>
                  <a:lnTo>
                    <a:pt x="136" y="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11" name="Freeform 108">
              <a:extLst>
                <a:ext uri="{FF2B5EF4-FFF2-40B4-BE49-F238E27FC236}">
                  <a16:creationId xmlns:a16="http://schemas.microsoft.com/office/drawing/2014/main" id="{51C77F27-B0AC-A6B7-5F1E-AA8ABDB134E6}"/>
                </a:ext>
              </a:extLst>
            </p:cNvPr>
            <p:cNvSpPr>
              <a:spLocks/>
            </p:cNvSpPr>
            <p:nvPr/>
          </p:nvSpPr>
          <p:spPr bwMode="auto">
            <a:xfrm>
              <a:off x="2359" y="2822"/>
              <a:ext cx="193" cy="136"/>
            </a:xfrm>
            <a:custGeom>
              <a:avLst/>
              <a:gdLst>
                <a:gd name="T0" fmla="*/ 561 w 579"/>
                <a:gd name="T1" fmla="*/ 9 h 407"/>
                <a:gd name="T2" fmla="*/ 555 w 579"/>
                <a:gd name="T3" fmla="*/ 44 h 407"/>
                <a:gd name="T4" fmla="*/ 546 w 579"/>
                <a:gd name="T5" fmla="*/ 80 h 407"/>
                <a:gd name="T6" fmla="*/ 533 w 579"/>
                <a:gd name="T7" fmla="*/ 112 h 407"/>
                <a:gd name="T8" fmla="*/ 517 w 579"/>
                <a:gd name="T9" fmla="*/ 145 h 407"/>
                <a:gd name="T10" fmla="*/ 475 w 579"/>
                <a:gd name="T11" fmla="*/ 203 h 407"/>
                <a:gd name="T12" fmla="*/ 424 w 579"/>
                <a:gd name="T13" fmla="*/ 253 h 407"/>
                <a:gd name="T14" fmla="*/ 396 w 579"/>
                <a:gd name="T15" fmla="*/ 275 h 407"/>
                <a:gd name="T16" fmla="*/ 334 w 579"/>
                <a:gd name="T17" fmla="*/ 312 h 407"/>
                <a:gd name="T18" fmla="*/ 267 w 579"/>
                <a:gd name="T19" fmla="*/ 342 h 407"/>
                <a:gd name="T20" fmla="*/ 199 w 579"/>
                <a:gd name="T21" fmla="*/ 364 h 407"/>
                <a:gd name="T22" fmla="*/ 164 w 579"/>
                <a:gd name="T23" fmla="*/ 371 h 407"/>
                <a:gd name="T24" fmla="*/ 87 w 579"/>
                <a:gd name="T25" fmla="*/ 384 h 407"/>
                <a:gd name="T26" fmla="*/ 9 w 579"/>
                <a:gd name="T27" fmla="*/ 389 h 407"/>
                <a:gd name="T28" fmla="*/ 4 w 579"/>
                <a:gd name="T29" fmla="*/ 389 h 407"/>
                <a:gd name="T30" fmla="*/ 0 w 579"/>
                <a:gd name="T31" fmla="*/ 395 h 407"/>
                <a:gd name="T32" fmla="*/ 0 w 579"/>
                <a:gd name="T33" fmla="*/ 401 h 407"/>
                <a:gd name="T34" fmla="*/ 4 w 579"/>
                <a:gd name="T35" fmla="*/ 405 h 407"/>
                <a:gd name="T36" fmla="*/ 9 w 579"/>
                <a:gd name="T37" fmla="*/ 407 h 407"/>
                <a:gd name="T38" fmla="*/ 81 w 579"/>
                <a:gd name="T39" fmla="*/ 402 h 407"/>
                <a:gd name="T40" fmla="*/ 155 w 579"/>
                <a:gd name="T41" fmla="*/ 392 h 407"/>
                <a:gd name="T42" fmla="*/ 226 w 579"/>
                <a:gd name="T43" fmla="*/ 374 h 407"/>
                <a:gd name="T44" fmla="*/ 295 w 579"/>
                <a:gd name="T45" fmla="*/ 349 h 407"/>
                <a:gd name="T46" fmla="*/ 329 w 579"/>
                <a:gd name="T47" fmla="*/ 334 h 407"/>
                <a:gd name="T48" fmla="*/ 393 w 579"/>
                <a:gd name="T49" fmla="*/ 297 h 407"/>
                <a:gd name="T50" fmla="*/ 452 w 579"/>
                <a:gd name="T51" fmla="*/ 253 h 407"/>
                <a:gd name="T52" fmla="*/ 502 w 579"/>
                <a:gd name="T53" fmla="*/ 200 h 407"/>
                <a:gd name="T54" fmla="*/ 524 w 579"/>
                <a:gd name="T55" fmla="*/ 169 h 407"/>
                <a:gd name="T56" fmla="*/ 534 w 579"/>
                <a:gd name="T57" fmla="*/ 151 h 407"/>
                <a:gd name="T58" fmla="*/ 554 w 579"/>
                <a:gd name="T59" fmla="*/ 112 h 407"/>
                <a:gd name="T60" fmla="*/ 567 w 579"/>
                <a:gd name="T61" fmla="*/ 71 h 407"/>
                <a:gd name="T62" fmla="*/ 576 w 579"/>
                <a:gd name="T63" fmla="*/ 30 h 407"/>
                <a:gd name="T64" fmla="*/ 579 w 579"/>
                <a:gd name="T65" fmla="*/ 9 h 407"/>
                <a:gd name="T66" fmla="*/ 577 w 579"/>
                <a:gd name="T67" fmla="*/ 1 h 407"/>
                <a:gd name="T68" fmla="*/ 571 w 579"/>
                <a:gd name="T69" fmla="*/ 0 h 407"/>
                <a:gd name="T70" fmla="*/ 565 w 579"/>
                <a:gd name="T71" fmla="*/ 1 h 407"/>
                <a:gd name="T72" fmla="*/ 561 w 579"/>
                <a:gd name="T73" fmla="*/ 9 h 4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579" h="407">
                  <a:moveTo>
                    <a:pt x="561" y="9"/>
                  </a:moveTo>
                  <a:lnTo>
                    <a:pt x="561" y="9"/>
                  </a:lnTo>
                  <a:lnTo>
                    <a:pt x="560" y="27"/>
                  </a:lnTo>
                  <a:lnTo>
                    <a:pt x="555" y="44"/>
                  </a:lnTo>
                  <a:lnTo>
                    <a:pt x="551" y="62"/>
                  </a:lnTo>
                  <a:lnTo>
                    <a:pt x="546" y="80"/>
                  </a:lnTo>
                  <a:lnTo>
                    <a:pt x="540" y="96"/>
                  </a:lnTo>
                  <a:lnTo>
                    <a:pt x="533" y="112"/>
                  </a:lnTo>
                  <a:lnTo>
                    <a:pt x="526" y="129"/>
                  </a:lnTo>
                  <a:lnTo>
                    <a:pt x="517" y="145"/>
                  </a:lnTo>
                  <a:lnTo>
                    <a:pt x="498" y="174"/>
                  </a:lnTo>
                  <a:lnTo>
                    <a:pt x="475" y="203"/>
                  </a:lnTo>
                  <a:lnTo>
                    <a:pt x="452" y="229"/>
                  </a:lnTo>
                  <a:lnTo>
                    <a:pt x="424" y="253"/>
                  </a:lnTo>
                  <a:lnTo>
                    <a:pt x="424" y="253"/>
                  </a:lnTo>
                  <a:lnTo>
                    <a:pt x="396" y="275"/>
                  </a:lnTo>
                  <a:lnTo>
                    <a:pt x="365" y="294"/>
                  </a:lnTo>
                  <a:lnTo>
                    <a:pt x="334" y="312"/>
                  </a:lnTo>
                  <a:lnTo>
                    <a:pt x="301" y="327"/>
                  </a:lnTo>
                  <a:lnTo>
                    <a:pt x="267" y="342"/>
                  </a:lnTo>
                  <a:lnTo>
                    <a:pt x="233" y="353"/>
                  </a:lnTo>
                  <a:lnTo>
                    <a:pt x="199" y="364"/>
                  </a:lnTo>
                  <a:lnTo>
                    <a:pt x="164" y="371"/>
                  </a:lnTo>
                  <a:lnTo>
                    <a:pt x="164" y="371"/>
                  </a:lnTo>
                  <a:lnTo>
                    <a:pt x="125" y="379"/>
                  </a:lnTo>
                  <a:lnTo>
                    <a:pt x="87" y="384"/>
                  </a:lnTo>
                  <a:lnTo>
                    <a:pt x="47" y="387"/>
                  </a:lnTo>
                  <a:lnTo>
                    <a:pt x="9" y="389"/>
                  </a:lnTo>
                  <a:lnTo>
                    <a:pt x="9" y="389"/>
                  </a:lnTo>
                  <a:lnTo>
                    <a:pt x="4" y="389"/>
                  </a:lnTo>
                  <a:lnTo>
                    <a:pt x="1" y="392"/>
                  </a:lnTo>
                  <a:lnTo>
                    <a:pt x="0" y="395"/>
                  </a:lnTo>
                  <a:lnTo>
                    <a:pt x="0" y="398"/>
                  </a:lnTo>
                  <a:lnTo>
                    <a:pt x="0" y="401"/>
                  </a:lnTo>
                  <a:lnTo>
                    <a:pt x="1" y="404"/>
                  </a:lnTo>
                  <a:lnTo>
                    <a:pt x="4" y="405"/>
                  </a:lnTo>
                  <a:lnTo>
                    <a:pt x="9" y="407"/>
                  </a:lnTo>
                  <a:lnTo>
                    <a:pt x="9" y="407"/>
                  </a:lnTo>
                  <a:lnTo>
                    <a:pt x="46" y="405"/>
                  </a:lnTo>
                  <a:lnTo>
                    <a:pt x="81" y="402"/>
                  </a:lnTo>
                  <a:lnTo>
                    <a:pt x="118" y="398"/>
                  </a:lnTo>
                  <a:lnTo>
                    <a:pt x="155" y="392"/>
                  </a:lnTo>
                  <a:lnTo>
                    <a:pt x="190" y="383"/>
                  </a:lnTo>
                  <a:lnTo>
                    <a:pt x="226" y="374"/>
                  </a:lnTo>
                  <a:lnTo>
                    <a:pt x="261" y="362"/>
                  </a:lnTo>
                  <a:lnTo>
                    <a:pt x="295" y="349"/>
                  </a:lnTo>
                  <a:lnTo>
                    <a:pt x="295" y="349"/>
                  </a:lnTo>
                  <a:lnTo>
                    <a:pt x="329" y="334"/>
                  </a:lnTo>
                  <a:lnTo>
                    <a:pt x="362" y="316"/>
                  </a:lnTo>
                  <a:lnTo>
                    <a:pt x="393" y="297"/>
                  </a:lnTo>
                  <a:lnTo>
                    <a:pt x="424" y="277"/>
                  </a:lnTo>
                  <a:lnTo>
                    <a:pt x="452" y="253"/>
                  </a:lnTo>
                  <a:lnTo>
                    <a:pt x="478" y="226"/>
                  </a:lnTo>
                  <a:lnTo>
                    <a:pt x="502" y="200"/>
                  </a:lnTo>
                  <a:lnTo>
                    <a:pt x="514" y="185"/>
                  </a:lnTo>
                  <a:lnTo>
                    <a:pt x="524" y="169"/>
                  </a:lnTo>
                  <a:lnTo>
                    <a:pt x="524" y="169"/>
                  </a:lnTo>
                  <a:lnTo>
                    <a:pt x="534" y="151"/>
                  </a:lnTo>
                  <a:lnTo>
                    <a:pt x="545" y="132"/>
                  </a:lnTo>
                  <a:lnTo>
                    <a:pt x="554" y="112"/>
                  </a:lnTo>
                  <a:lnTo>
                    <a:pt x="561" y="92"/>
                  </a:lnTo>
                  <a:lnTo>
                    <a:pt x="567" y="71"/>
                  </a:lnTo>
                  <a:lnTo>
                    <a:pt x="573" y="50"/>
                  </a:lnTo>
                  <a:lnTo>
                    <a:pt x="576" y="30"/>
                  </a:lnTo>
                  <a:lnTo>
                    <a:pt x="579" y="9"/>
                  </a:lnTo>
                  <a:lnTo>
                    <a:pt x="579" y="9"/>
                  </a:lnTo>
                  <a:lnTo>
                    <a:pt x="579" y="4"/>
                  </a:lnTo>
                  <a:lnTo>
                    <a:pt x="577" y="1"/>
                  </a:lnTo>
                  <a:lnTo>
                    <a:pt x="574" y="0"/>
                  </a:lnTo>
                  <a:lnTo>
                    <a:pt x="571" y="0"/>
                  </a:lnTo>
                  <a:lnTo>
                    <a:pt x="568" y="0"/>
                  </a:lnTo>
                  <a:lnTo>
                    <a:pt x="565" y="1"/>
                  </a:lnTo>
                  <a:lnTo>
                    <a:pt x="563" y="4"/>
                  </a:lnTo>
                  <a:lnTo>
                    <a:pt x="561" y="9"/>
                  </a:lnTo>
                  <a:lnTo>
                    <a:pt x="561" y="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12" name="Freeform 109">
              <a:extLst>
                <a:ext uri="{FF2B5EF4-FFF2-40B4-BE49-F238E27FC236}">
                  <a16:creationId xmlns:a16="http://schemas.microsoft.com/office/drawing/2014/main" id="{C45EC8F8-07FF-32E2-EDC2-0A97A09E5061}"/>
                </a:ext>
              </a:extLst>
            </p:cNvPr>
            <p:cNvSpPr>
              <a:spLocks/>
            </p:cNvSpPr>
            <p:nvPr/>
          </p:nvSpPr>
          <p:spPr bwMode="auto">
            <a:xfrm>
              <a:off x="2347" y="2806"/>
              <a:ext cx="57" cy="307"/>
            </a:xfrm>
            <a:custGeom>
              <a:avLst/>
              <a:gdLst>
                <a:gd name="T0" fmla="*/ 154 w 172"/>
                <a:gd name="T1" fmla="*/ 5 h 920"/>
                <a:gd name="T2" fmla="*/ 154 w 172"/>
                <a:gd name="T3" fmla="*/ 5 h 920"/>
                <a:gd name="T4" fmla="*/ 135 w 172"/>
                <a:gd name="T5" fmla="*/ 45 h 920"/>
                <a:gd name="T6" fmla="*/ 116 w 172"/>
                <a:gd name="T7" fmla="*/ 86 h 920"/>
                <a:gd name="T8" fmla="*/ 99 w 172"/>
                <a:gd name="T9" fmla="*/ 127 h 920"/>
                <a:gd name="T10" fmla="*/ 83 w 172"/>
                <a:gd name="T11" fmla="*/ 170 h 920"/>
                <a:gd name="T12" fmla="*/ 70 w 172"/>
                <a:gd name="T13" fmla="*/ 213 h 920"/>
                <a:gd name="T14" fmla="*/ 58 w 172"/>
                <a:gd name="T15" fmla="*/ 256 h 920"/>
                <a:gd name="T16" fmla="*/ 48 w 172"/>
                <a:gd name="T17" fmla="*/ 300 h 920"/>
                <a:gd name="T18" fmla="*/ 39 w 172"/>
                <a:gd name="T19" fmla="*/ 345 h 920"/>
                <a:gd name="T20" fmla="*/ 39 w 172"/>
                <a:gd name="T21" fmla="*/ 345 h 920"/>
                <a:gd name="T22" fmla="*/ 31 w 172"/>
                <a:gd name="T23" fmla="*/ 389 h 920"/>
                <a:gd name="T24" fmla="*/ 24 w 172"/>
                <a:gd name="T25" fmla="*/ 435 h 920"/>
                <a:gd name="T26" fmla="*/ 18 w 172"/>
                <a:gd name="T27" fmla="*/ 479 h 920"/>
                <a:gd name="T28" fmla="*/ 14 w 172"/>
                <a:gd name="T29" fmla="*/ 525 h 920"/>
                <a:gd name="T30" fmla="*/ 8 w 172"/>
                <a:gd name="T31" fmla="*/ 617 h 920"/>
                <a:gd name="T32" fmla="*/ 3 w 172"/>
                <a:gd name="T33" fmla="*/ 707 h 920"/>
                <a:gd name="T34" fmla="*/ 3 w 172"/>
                <a:gd name="T35" fmla="*/ 707 h 920"/>
                <a:gd name="T36" fmla="*/ 2 w 172"/>
                <a:gd name="T37" fmla="*/ 809 h 920"/>
                <a:gd name="T38" fmla="*/ 0 w 172"/>
                <a:gd name="T39" fmla="*/ 913 h 920"/>
                <a:gd name="T40" fmla="*/ 0 w 172"/>
                <a:gd name="T41" fmla="*/ 913 h 920"/>
                <a:gd name="T42" fmla="*/ 2 w 172"/>
                <a:gd name="T43" fmla="*/ 916 h 920"/>
                <a:gd name="T44" fmla="*/ 3 w 172"/>
                <a:gd name="T45" fmla="*/ 919 h 920"/>
                <a:gd name="T46" fmla="*/ 6 w 172"/>
                <a:gd name="T47" fmla="*/ 920 h 920"/>
                <a:gd name="T48" fmla="*/ 9 w 172"/>
                <a:gd name="T49" fmla="*/ 920 h 920"/>
                <a:gd name="T50" fmla="*/ 12 w 172"/>
                <a:gd name="T51" fmla="*/ 920 h 920"/>
                <a:gd name="T52" fmla="*/ 15 w 172"/>
                <a:gd name="T53" fmla="*/ 919 h 920"/>
                <a:gd name="T54" fmla="*/ 18 w 172"/>
                <a:gd name="T55" fmla="*/ 916 h 920"/>
                <a:gd name="T56" fmla="*/ 18 w 172"/>
                <a:gd name="T57" fmla="*/ 913 h 920"/>
                <a:gd name="T58" fmla="*/ 18 w 172"/>
                <a:gd name="T59" fmla="*/ 913 h 920"/>
                <a:gd name="T60" fmla="*/ 18 w 172"/>
                <a:gd name="T61" fmla="*/ 821 h 920"/>
                <a:gd name="T62" fmla="*/ 20 w 172"/>
                <a:gd name="T63" fmla="*/ 731 h 920"/>
                <a:gd name="T64" fmla="*/ 24 w 172"/>
                <a:gd name="T65" fmla="*/ 641 h 920"/>
                <a:gd name="T66" fmla="*/ 30 w 172"/>
                <a:gd name="T67" fmla="*/ 550 h 920"/>
                <a:gd name="T68" fmla="*/ 30 w 172"/>
                <a:gd name="T69" fmla="*/ 550 h 920"/>
                <a:gd name="T70" fmla="*/ 33 w 172"/>
                <a:gd name="T71" fmla="*/ 506 h 920"/>
                <a:gd name="T72" fmla="*/ 39 w 172"/>
                <a:gd name="T73" fmla="*/ 462 h 920"/>
                <a:gd name="T74" fmla="*/ 45 w 172"/>
                <a:gd name="T75" fmla="*/ 417 h 920"/>
                <a:gd name="T76" fmla="*/ 52 w 172"/>
                <a:gd name="T77" fmla="*/ 373 h 920"/>
                <a:gd name="T78" fmla="*/ 60 w 172"/>
                <a:gd name="T79" fmla="*/ 328 h 920"/>
                <a:gd name="T80" fmla="*/ 70 w 172"/>
                <a:gd name="T81" fmla="*/ 284 h 920"/>
                <a:gd name="T82" fmla="*/ 80 w 172"/>
                <a:gd name="T83" fmla="*/ 241 h 920"/>
                <a:gd name="T84" fmla="*/ 93 w 172"/>
                <a:gd name="T85" fmla="*/ 198 h 920"/>
                <a:gd name="T86" fmla="*/ 93 w 172"/>
                <a:gd name="T87" fmla="*/ 198 h 920"/>
                <a:gd name="T88" fmla="*/ 110 w 172"/>
                <a:gd name="T89" fmla="*/ 150 h 920"/>
                <a:gd name="T90" fmla="*/ 127 w 172"/>
                <a:gd name="T91" fmla="*/ 104 h 920"/>
                <a:gd name="T92" fmla="*/ 148 w 172"/>
                <a:gd name="T93" fmla="*/ 58 h 920"/>
                <a:gd name="T94" fmla="*/ 170 w 172"/>
                <a:gd name="T95" fmla="*/ 13 h 920"/>
                <a:gd name="T96" fmla="*/ 170 w 172"/>
                <a:gd name="T97" fmla="*/ 13 h 920"/>
                <a:gd name="T98" fmla="*/ 172 w 172"/>
                <a:gd name="T99" fmla="*/ 9 h 920"/>
                <a:gd name="T100" fmla="*/ 170 w 172"/>
                <a:gd name="T101" fmla="*/ 6 h 920"/>
                <a:gd name="T102" fmla="*/ 169 w 172"/>
                <a:gd name="T103" fmla="*/ 3 h 920"/>
                <a:gd name="T104" fmla="*/ 166 w 172"/>
                <a:gd name="T105" fmla="*/ 2 h 920"/>
                <a:gd name="T106" fmla="*/ 163 w 172"/>
                <a:gd name="T107" fmla="*/ 0 h 920"/>
                <a:gd name="T108" fmla="*/ 160 w 172"/>
                <a:gd name="T109" fmla="*/ 0 h 920"/>
                <a:gd name="T110" fmla="*/ 157 w 172"/>
                <a:gd name="T111" fmla="*/ 2 h 920"/>
                <a:gd name="T112" fmla="*/ 154 w 172"/>
                <a:gd name="T113" fmla="*/ 5 h 920"/>
                <a:gd name="T114" fmla="*/ 154 w 172"/>
                <a:gd name="T115" fmla="*/ 5 h 9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172" h="920">
                  <a:moveTo>
                    <a:pt x="154" y="5"/>
                  </a:moveTo>
                  <a:lnTo>
                    <a:pt x="154" y="5"/>
                  </a:lnTo>
                  <a:lnTo>
                    <a:pt x="135" y="45"/>
                  </a:lnTo>
                  <a:lnTo>
                    <a:pt x="116" y="86"/>
                  </a:lnTo>
                  <a:lnTo>
                    <a:pt x="99" y="127"/>
                  </a:lnTo>
                  <a:lnTo>
                    <a:pt x="83" y="170"/>
                  </a:lnTo>
                  <a:lnTo>
                    <a:pt x="70" y="213"/>
                  </a:lnTo>
                  <a:lnTo>
                    <a:pt x="58" y="256"/>
                  </a:lnTo>
                  <a:lnTo>
                    <a:pt x="48" y="300"/>
                  </a:lnTo>
                  <a:lnTo>
                    <a:pt x="39" y="345"/>
                  </a:lnTo>
                  <a:lnTo>
                    <a:pt x="39" y="345"/>
                  </a:lnTo>
                  <a:lnTo>
                    <a:pt x="31" y="389"/>
                  </a:lnTo>
                  <a:lnTo>
                    <a:pt x="24" y="435"/>
                  </a:lnTo>
                  <a:lnTo>
                    <a:pt x="18" y="479"/>
                  </a:lnTo>
                  <a:lnTo>
                    <a:pt x="14" y="525"/>
                  </a:lnTo>
                  <a:lnTo>
                    <a:pt x="8" y="617"/>
                  </a:lnTo>
                  <a:lnTo>
                    <a:pt x="3" y="707"/>
                  </a:lnTo>
                  <a:lnTo>
                    <a:pt x="3" y="707"/>
                  </a:lnTo>
                  <a:lnTo>
                    <a:pt x="2" y="809"/>
                  </a:lnTo>
                  <a:lnTo>
                    <a:pt x="0" y="913"/>
                  </a:lnTo>
                  <a:lnTo>
                    <a:pt x="0" y="913"/>
                  </a:lnTo>
                  <a:lnTo>
                    <a:pt x="2" y="916"/>
                  </a:lnTo>
                  <a:lnTo>
                    <a:pt x="3" y="919"/>
                  </a:lnTo>
                  <a:lnTo>
                    <a:pt x="6" y="920"/>
                  </a:lnTo>
                  <a:lnTo>
                    <a:pt x="9" y="920"/>
                  </a:lnTo>
                  <a:lnTo>
                    <a:pt x="12" y="920"/>
                  </a:lnTo>
                  <a:lnTo>
                    <a:pt x="15" y="919"/>
                  </a:lnTo>
                  <a:lnTo>
                    <a:pt x="18" y="916"/>
                  </a:lnTo>
                  <a:lnTo>
                    <a:pt x="18" y="913"/>
                  </a:lnTo>
                  <a:lnTo>
                    <a:pt x="18" y="913"/>
                  </a:lnTo>
                  <a:lnTo>
                    <a:pt x="18" y="821"/>
                  </a:lnTo>
                  <a:lnTo>
                    <a:pt x="20" y="731"/>
                  </a:lnTo>
                  <a:lnTo>
                    <a:pt x="24" y="641"/>
                  </a:lnTo>
                  <a:lnTo>
                    <a:pt x="30" y="550"/>
                  </a:lnTo>
                  <a:lnTo>
                    <a:pt x="30" y="550"/>
                  </a:lnTo>
                  <a:lnTo>
                    <a:pt x="33" y="506"/>
                  </a:lnTo>
                  <a:lnTo>
                    <a:pt x="39" y="462"/>
                  </a:lnTo>
                  <a:lnTo>
                    <a:pt x="45" y="417"/>
                  </a:lnTo>
                  <a:lnTo>
                    <a:pt x="52" y="373"/>
                  </a:lnTo>
                  <a:lnTo>
                    <a:pt x="60" y="328"/>
                  </a:lnTo>
                  <a:lnTo>
                    <a:pt x="70" y="284"/>
                  </a:lnTo>
                  <a:lnTo>
                    <a:pt x="80" y="241"/>
                  </a:lnTo>
                  <a:lnTo>
                    <a:pt x="93" y="198"/>
                  </a:lnTo>
                  <a:lnTo>
                    <a:pt x="93" y="198"/>
                  </a:lnTo>
                  <a:lnTo>
                    <a:pt x="110" y="150"/>
                  </a:lnTo>
                  <a:lnTo>
                    <a:pt x="127" y="104"/>
                  </a:lnTo>
                  <a:lnTo>
                    <a:pt x="148" y="58"/>
                  </a:lnTo>
                  <a:lnTo>
                    <a:pt x="170" y="13"/>
                  </a:lnTo>
                  <a:lnTo>
                    <a:pt x="170" y="13"/>
                  </a:lnTo>
                  <a:lnTo>
                    <a:pt x="172" y="9"/>
                  </a:lnTo>
                  <a:lnTo>
                    <a:pt x="170" y="6"/>
                  </a:lnTo>
                  <a:lnTo>
                    <a:pt x="169" y="3"/>
                  </a:lnTo>
                  <a:lnTo>
                    <a:pt x="166" y="2"/>
                  </a:lnTo>
                  <a:lnTo>
                    <a:pt x="163" y="0"/>
                  </a:lnTo>
                  <a:lnTo>
                    <a:pt x="160" y="0"/>
                  </a:lnTo>
                  <a:lnTo>
                    <a:pt x="157" y="2"/>
                  </a:lnTo>
                  <a:lnTo>
                    <a:pt x="154" y="5"/>
                  </a:lnTo>
                  <a:lnTo>
                    <a:pt x="154" y="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13" name="Freeform 110">
              <a:extLst>
                <a:ext uri="{FF2B5EF4-FFF2-40B4-BE49-F238E27FC236}">
                  <a16:creationId xmlns:a16="http://schemas.microsoft.com/office/drawing/2014/main" id="{4AD5F19B-AAA6-C6C0-C919-FAAEA2F24A93}"/>
                </a:ext>
              </a:extLst>
            </p:cNvPr>
            <p:cNvSpPr>
              <a:spLocks/>
            </p:cNvSpPr>
            <p:nvPr/>
          </p:nvSpPr>
          <p:spPr bwMode="auto">
            <a:xfrm>
              <a:off x="3972" y="608"/>
              <a:ext cx="1024" cy="807"/>
            </a:xfrm>
            <a:custGeom>
              <a:avLst/>
              <a:gdLst>
                <a:gd name="T0" fmla="*/ 42 w 3071"/>
                <a:gd name="T1" fmla="*/ 44 h 2421"/>
                <a:gd name="T2" fmla="*/ 158 w 3071"/>
                <a:gd name="T3" fmla="*/ 124 h 2421"/>
                <a:gd name="T4" fmla="*/ 319 w 3071"/>
                <a:gd name="T5" fmla="*/ 223 h 2421"/>
                <a:gd name="T6" fmla="*/ 439 w 3071"/>
                <a:gd name="T7" fmla="*/ 302 h 2421"/>
                <a:gd name="T8" fmla="*/ 514 w 3071"/>
                <a:gd name="T9" fmla="*/ 362 h 2421"/>
                <a:gd name="T10" fmla="*/ 619 w 3071"/>
                <a:gd name="T11" fmla="*/ 464 h 2421"/>
                <a:gd name="T12" fmla="*/ 909 w 3071"/>
                <a:gd name="T13" fmla="*/ 744 h 2421"/>
                <a:gd name="T14" fmla="*/ 1124 w 3071"/>
                <a:gd name="T15" fmla="*/ 957 h 2421"/>
                <a:gd name="T16" fmla="*/ 1259 w 3071"/>
                <a:gd name="T17" fmla="*/ 1106 h 2421"/>
                <a:gd name="T18" fmla="*/ 1321 w 3071"/>
                <a:gd name="T19" fmla="*/ 1182 h 2421"/>
                <a:gd name="T20" fmla="*/ 1449 w 3071"/>
                <a:gd name="T21" fmla="*/ 1355 h 2421"/>
                <a:gd name="T22" fmla="*/ 1581 w 3071"/>
                <a:gd name="T23" fmla="*/ 1522 h 2421"/>
                <a:gd name="T24" fmla="*/ 1716 w 3071"/>
                <a:gd name="T25" fmla="*/ 1685 h 2421"/>
                <a:gd name="T26" fmla="*/ 1836 w 3071"/>
                <a:gd name="T27" fmla="*/ 1816 h 2421"/>
                <a:gd name="T28" fmla="*/ 1888 w 3071"/>
                <a:gd name="T29" fmla="*/ 1862 h 2421"/>
                <a:gd name="T30" fmla="*/ 1998 w 3071"/>
                <a:gd name="T31" fmla="*/ 1937 h 2421"/>
                <a:gd name="T32" fmla="*/ 2080 w 3071"/>
                <a:gd name="T33" fmla="*/ 1982 h 2421"/>
                <a:gd name="T34" fmla="*/ 2326 w 3071"/>
                <a:gd name="T35" fmla="*/ 2105 h 2421"/>
                <a:gd name="T36" fmla="*/ 2405 w 3071"/>
                <a:gd name="T37" fmla="*/ 2149 h 2421"/>
                <a:gd name="T38" fmla="*/ 2636 w 3071"/>
                <a:gd name="T39" fmla="*/ 2291 h 2421"/>
                <a:gd name="T40" fmla="*/ 2757 w 3071"/>
                <a:gd name="T41" fmla="*/ 2353 h 2421"/>
                <a:gd name="T42" fmla="*/ 2884 w 3071"/>
                <a:gd name="T43" fmla="*/ 2399 h 2421"/>
                <a:gd name="T44" fmla="*/ 2973 w 3071"/>
                <a:gd name="T45" fmla="*/ 2417 h 2421"/>
                <a:gd name="T46" fmla="*/ 3062 w 3071"/>
                <a:gd name="T47" fmla="*/ 2421 h 2421"/>
                <a:gd name="T48" fmla="*/ 3071 w 3071"/>
                <a:gd name="T49" fmla="*/ 2415 h 2421"/>
                <a:gd name="T50" fmla="*/ 3069 w 3071"/>
                <a:gd name="T51" fmla="*/ 2406 h 2421"/>
                <a:gd name="T52" fmla="*/ 3062 w 3071"/>
                <a:gd name="T53" fmla="*/ 2403 h 2421"/>
                <a:gd name="T54" fmla="*/ 2992 w 3071"/>
                <a:gd name="T55" fmla="*/ 2400 h 2421"/>
                <a:gd name="T56" fmla="*/ 2882 w 3071"/>
                <a:gd name="T57" fmla="*/ 2380 h 2421"/>
                <a:gd name="T58" fmla="*/ 2756 w 3071"/>
                <a:gd name="T59" fmla="*/ 2332 h 2421"/>
                <a:gd name="T60" fmla="*/ 2633 w 3071"/>
                <a:gd name="T61" fmla="*/ 2269 h 2421"/>
                <a:gd name="T62" fmla="*/ 2400 w 3071"/>
                <a:gd name="T63" fmla="*/ 2125 h 2421"/>
                <a:gd name="T64" fmla="*/ 2320 w 3071"/>
                <a:gd name="T65" fmla="*/ 2082 h 2421"/>
                <a:gd name="T66" fmla="*/ 2075 w 3071"/>
                <a:gd name="T67" fmla="*/ 1961 h 2421"/>
                <a:gd name="T68" fmla="*/ 1997 w 3071"/>
                <a:gd name="T69" fmla="*/ 1917 h 2421"/>
                <a:gd name="T70" fmla="*/ 1922 w 3071"/>
                <a:gd name="T71" fmla="*/ 1866 h 2421"/>
                <a:gd name="T72" fmla="*/ 1818 w 3071"/>
                <a:gd name="T73" fmla="*/ 1773 h 2421"/>
                <a:gd name="T74" fmla="*/ 1716 w 3071"/>
                <a:gd name="T75" fmla="*/ 1658 h 2421"/>
                <a:gd name="T76" fmla="*/ 1513 w 3071"/>
                <a:gd name="T77" fmla="*/ 1409 h 2421"/>
                <a:gd name="T78" fmla="*/ 1389 w 3071"/>
                <a:gd name="T79" fmla="*/ 1242 h 2421"/>
                <a:gd name="T80" fmla="*/ 1260 w 3071"/>
                <a:gd name="T81" fmla="*/ 1080 h 2421"/>
                <a:gd name="T82" fmla="*/ 1124 w 3071"/>
                <a:gd name="T83" fmla="*/ 932 h 2421"/>
                <a:gd name="T84" fmla="*/ 839 w 3071"/>
                <a:gd name="T85" fmla="*/ 654 h 2421"/>
                <a:gd name="T86" fmla="*/ 625 w 3071"/>
                <a:gd name="T87" fmla="*/ 445 h 2421"/>
                <a:gd name="T88" fmla="*/ 556 w 3071"/>
                <a:gd name="T89" fmla="*/ 376 h 2421"/>
                <a:gd name="T90" fmla="*/ 448 w 3071"/>
                <a:gd name="T91" fmla="*/ 287 h 2421"/>
                <a:gd name="T92" fmla="*/ 370 w 3071"/>
                <a:gd name="T93" fmla="*/ 235 h 2421"/>
                <a:gd name="T94" fmla="*/ 172 w 3071"/>
                <a:gd name="T95" fmla="*/ 112 h 2421"/>
                <a:gd name="T96" fmla="*/ 95 w 3071"/>
                <a:gd name="T97" fmla="*/ 61 h 2421"/>
                <a:gd name="T98" fmla="*/ 17 w 3071"/>
                <a:gd name="T99" fmla="*/ 3 h 2421"/>
                <a:gd name="T100" fmla="*/ 6 w 3071"/>
                <a:gd name="T101" fmla="*/ 1 h 2421"/>
                <a:gd name="T102" fmla="*/ 0 w 3071"/>
                <a:gd name="T103" fmla="*/ 9 h 2421"/>
                <a:gd name="T104" fmla="*/ 3 w 3071"/>
                <a:gd name="T105" fmla="*/ 15 h 24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3071" h="2421">
                  <a:moveTo>
                    <a:pt x="3" y="15"/>
                  </a:moveTo>
                  <a:lnTo>
                    <a:pt x="3" y="15"/>
                  </a:lnTo>
                  <a:lnTo>
                    <a:pt x="42" y="44"/>
                  </a:lnTo>
                  <a:lnTo>
                    <a:pt x="80" y="72"/>
                  </a:lnTo>
                  <a:lnTo>
                    <a:pt x="119" y="99"/>
                  </a:lnTo>
                  <a:lnTo>
                    <a:pt x="158" y="124"/>
                  </a:lnTo>
                  <a:lnTo>
                    <a:pt x="238" y="175"/>
                  </a:lnTo>
                  <a:lnTo>
                    <a:pt x="319" y="223"/>
                  </a:lnTo>
                  <a:lnTo>
                    <a:pt x="319" y="223"/>
                  </a:lnTo>
                  <a:lnTo>
                    <a:pt x="359" y="248"/>
                  </a:lnTo>
                  <a:lnTo>
                    <a:pt x="399" y="275"/>
                  </a:lnTo>
                  <a:lnTo>
                    <a:pt x="439" y="302"/>
                  </a:lnTo>
                  <a:lnTo>
                    <a:pt x="476" y="331"/>
                  </a:lnTo>
                  <a:lnTo>
                    <a:pt x="476" y="331"/>
                  </a:lnTo>
                  <a:lnTo>
                    <a:pt x="514" y="362"/>
                  </a:lnTo>
                  <a:lnTo>
                    <a:pt x="550" y="396"/>
                  </a:lnTo>
                  <a:lnTo>
                    <a:pt x="619" y="464"/>
                  </a:lnTo>
                  <a:lnTo>
                    <a:pt x="619" y="464"/>
                  </a:lnTo>
                  <a:lnTo>
                    <a:pt x="690" y="535"/>
                  </a:lnTo>
                  <a:lnTo>
                    <a:pt x="762" y="605"/>
                  </a:lnTo>
                  <a:lnTo>
                    <a:pt x="909" y="744"/>
                  </a:lnTo>
                  <a:lnTo>
                    <a:pt x="982" y="815"/>
                  </a:lnTo>
                  <a:lnTo>
                    <a:pt x="1053" y="886"/>
                  </a:lnTo>
                  <a:lnTo>
                    <a:pt x="1124" y="957"/>
                  </a:lnTo>
                  <a:lnTo>
                    <a:pt x="1194" y="1031"/>
                  </a:lnTo>
                  <a:lnTo>
                    <a:pt x="1194" y="1031"/>
                  </a:lnTo>
                  <a:lnTo>
                    <a:pt x="1259" y="1106"/>
                  </a:lnTo>
                  <a:lnTo>
                    <a:pt x="1290" y="1143"/>
                  </a:lnTo>
                  <a:lnTo>
                    <a:pt x="1321" y="1182"/>
                  </a:lnTo>
                  <a:lnTo>
                    <a:pt x="1321" y="1182"/>
                  </a:lnTo>
                  <a:lnTo>
                    <a:pt x="1353" y="1225"/>
                  </a:lnTo>
                  <a:lnTo>
                    <a:pt x="1386" y="1269"/>
                  </a:lnTo>
                  <a:lnTo>
                    <a:pt x="1449" y="1355"/>
                  </a:lnTo>
                  <a:lnTo>
                    <a:pt x="1449" y="1355"/>
                  </a:lnTo>
                  <a:lnTo>
                    <a:pt x="1514" y="1439"/>
                  </a:lnTo>
                  <a:lnTo>
                    <a:pt x="1581" y="1522"/>
                  </a:lnTo>
                  <a:lnTo>
                    <a:pt x="1648" y="1603"/>
                  </a:lnTo>
                  <a:lnTo>
                    <a:pt x="1716" y="1685"/>
                  </a:lnTo>
                  <a:lnTo>
                    <a:pt x="1716" y="1685"/>
                  </a:lnTo>
                  <a:lnTo>
                    <a:pt x="1783" y="1761"/>
                  </a:lnTo>
                  <a:lnTo>
                    <a:pt x="1818" y="1798"/>
                  </a:lnTo>
                  <a:lnTo>
                    <a:pt x="1836" y="1816"/>
                  </a:lnTo>
                  <a:lnTo>
                    <a:pt x="1854" y="1834"/>
                  </a:lnTo>
                  <a:lnTo>
                    <a:pt x="1854" y="1834"/>
                  </a:lnTo>
                  <a:lnTo>
                    <a:pt x="1888" y="1862"/>
                  </a:lnTo>
                  <a:lnTo>
                    <a:pt x="1925" y="1890"/>
                  </a:lnTo>
                  <a:lnTo>
                    <a:pt x="1960" y="1914"/>
                  </a:lnTo>
                  <a:lnTo>
                    <a:pt x="1998" y="1937"/>
                  </a:lnTo>
                  <a:lnTo>
                    <a:pt x="1998" y="1937"/>
                  </a:lnTo>
                  <a:lnTo>
                    <a:pt x="2038" y="1961"/>
                  </a:lnTo>
                  <a:lnTo>
                    <a:pt x="2080" y="1982"/>
                  </a:lnTo>
                  <a:lnTo>
                    <a:pt x="2161" y="2023"/>
                  </a:lnTo>
                  <a:lnTo>
                    <a:pt x="2244" y="2063"/>
                  </a:lnTo>
                  <a:lnTo>
                    <a:pt x="2326" y="2105"/>
                  </a:lnTo>
                  <a:lnTo>
                    <a:pt x="2326" y="2105"/>
                  </a:lnTo>
                  <a:lnTo>
                    <a:pt x="2365" y="2127"/>
                  </a:lnTo>
                  <a:lnTo>
                    <a:pt x="2405" y="2149"/>
                  </a:lnTo>
                  <a:lnTo>
                    <a:pt x="2481" y="2196"/>
                  </a:lnTo>
                  <a:lnTo>
                    <a:pt x="2560" y="2244"/>
                  </a:lnTo>
                  <a:lnTo>
                    <a:pt x="2636" y="2291"/>
                  </a:lnTo>
                  <a:lnTo>
                    <a:pt x="2676" y="2313"/>
                  </a:lnTo>
                  <a:lnTo>
                    <a:pt x="2716" y="2334"/>
                  </a:lnTo>
                  <a:lnTo>
                    <a:pt x="2757" y="2353"/>
                  </a:lnTo>
                  <a:lnTo>
                    <a:pt x="2799" y="2371"/>
                  </a:lnTo>
                  <a:lnTo>
                    <a:pt x="2842" y="2386"/>
                  </a:lnTo>
                  <a:lnTo>
                    <a:pt x="2884" y="2399"/>
                  </a:lnTo>
                  <a:lnTo>
                    <a:pt x="2929" y="2409"/>
                  </a:lnTo>
                  <a:lnTo>
                    <a:pt x="2973" y="2417"/>
                  </a:lnTo>
                  <a:lnTo>
                    <a:pt x="2973" y="2417"/>
                  </a:lnTo>
                  <a:lnTo>
                    <a:pt x="3017" y="2421"/>
                  </a:lnTo>
                  <a:lnTo>
                    <a:pt x="3062" y="2421"/>
                  </a:lnTo>
                  <a:lnTo>
                    <a:pt x="3062" y="2421"/>
                  </a:lnTo>
                  <a:lnTo>
                    <a:pt x="3066" y="2421"/>
                  </a:lnTo>
                  <a:lnTo>
                    <a:pt x="3069" y="2418"/>
                  </a:lnTo>
                  <a:lnTo>
                    <a:pt x="3071" y="2415"/>
                  </a:lnTo>
                  <a:lnTo>
                    <a:pt x="3071" y="2412"/>
                  </a:lnTo>
                  <a:lnTo>
                    <a:pt x="3071" y="2409"/>
                  </a:lnTo>
                  <a:lnTo>
                    <a:pt x="3069" y="2406"/>
                  </a:lnTo>
                  <a:lnTo>
                    <a:pt x="3066" y="2405"/>
                  </a:lnTo>
                  <a:lnTo>
                    <a:pt x="3062" y="2403"/>
                  </a:lnTo>
                  <a:lnTo>
                    <a:pt x="3062" y="2403"/>
                  </a:lnTo>
                  <a:lnTo>
                    <a:pt x="3040" y="2403"/>
                  </a:lnTo>
                  <a:lnTo>
                    <a:pt x="3016" y="2403"/>
                  </a:lnTo>
                  <a:lnTo>
                    <a:pt x="2992" y="2400"/>
                  </a:lnTo>
                  <a:lnTo>
                    <a:pt x="2970" y="2399"/>
                  </a:lnTo>
                  <a:lnTo>
                    <a:pt x="2926" y="2390"/>
                  </a:lnTo>
                  <a:lnTo>
                    <a:pt x="2882" y="2380"/>
                  </a:lnTo>
                  <a:lnTo>
                    <a:pt x="2839" y="2366"/>
                  </a:lnTo>
                  <a:lnTo>
                    <a:pt x="2797" y="2350"/>
                  </a:lnTo>
                  <a:lnTo>
                    <a:pt x="2756" y="2332"/>
                  </a:lnTo>
                  <a:lnTo>
                    <a:pt x="2715" y="2312"/>
                  </a:lnTo>
                  <a:lnTo>
                    <a:pt x="2673" y="2291"/>
                  </a:lnTo>
                  <a:lnTo>
                    <a:pt x="2633" y="2269"/>
                  </a:lnTo>
                  <a:lnTo>
                    <a:pt x="2555" y="2221"/>
                  </a:lnTo>
                  <a:lnTo>
                    <a:pt x="2477" y="2173"/>
                  </a:lnTo>
                  <a:lnTo>
                    <a:pt x="2400" y="2125"/>
                  </a:lnTo>
                  <a:lnTo>
                    <a:pt x="2400" y="2125"/>
                  </a:lnTo>
                  <a:lnTo>
                    <a:pt x="2360" y="2103"/>
                  </a:lnTo>
                  <a:lnTo>
                    <a:pt x="2320" y="2082"/>
                  </a:lnTo>
                  <a:lnTo>
                    <a:pt x="2239" y="2041"/>
                  </a:lnTo>
                  <a:lnTo>
                    <a:pt x="2156" y="2001"/>
                  </a:lnTo>
                  <a:lnTo>
                    <a:pt x="2075" y="1961"/>
                  </a:lnTo>
                  <a:lnTo>
                    <a:pt x="2075" y="1961"/>
                  </a:lnTo>
                  <a:lnTo>
                    <a:pt x="2035" y="1939"/>
                  </a:lnTo>
                  <a:lnTo>
                    <a:pt x="1997" y="1917"/>
                  </a:lnTo>
                  <a:lnTo>
                    <a:pt x="1959" y="1892"/>
                  </a:lnTo>
                  <a:lnTo>
                    <a:pt x="1922" y="1866"/>
                  </a:lnTo>
                  <a:lnTo>
                    <a:pt x="1922" y="1866"/>
                  </a:lnTo>
                  <a:lnTo>
                    <a:pt x="1886" y="1837"/>
                  </a:lnTo>
                  <a:lnTo>
                    <a:pt x="1851" y="1806"/>
                  </a:lnTo>
                  <a:lnTo>
                    <a:pt x="1818" y="1773"/>
                  </a:lnTo>
                  <a:lnTo>
                    <a:pt x="1787" y="1738"/>
                  </a:lnTo>
                  <a:lnTo>
                    <a:pt x="1787" y="1738"/>
                  </a:lnTo>
                  <a:lnTo>
                    <a:pt x="1716" y="1658"/>
                  </a:lnTo>
                  <a:lnTo>
                    <a:pt x="1647" y="1575"/>
                  </a:lnTo>
                  <a:lnTo>
                    <a:pt x="1579" y="1492"/>
                  </a:lnTo>
                  <a:lnTo>
                    <a:pt x="1513" y="1409"/>
                  </a:lnTo>
                  <a:lnTo>
                    <a:pt x="1513" y="1409"/>
                  </a:lnTo>
                  <a:lnTo>
                    <a:pt x="1451" y="1327"/>
                  </a:lnTo>
                  <a:lnTo>
                    <a:pt x="1389" y="1242"/>
                  </a:lnTo>
                  <a:lnTo>
                    <a:pt x="1325" y="1160"/>
                  </a:lnTo>
                  <a:lnTo>
                    <a:pt x="1293" y="1120"/>
                  </a:lnTo>
                  <a:lnTo>
                    <a:pt x="1260" y="1080"/>
                  </a:lnTo>
                  <a:lnTo>
                    <a:pt x="1260" y="1080"/>
                  </a:lnTo>
                  <a:lnTo>
                    <a:pt x="1194" y="1006"/>
                  </a:lnTo>
                  <a:lnTo>
                    <a:pt x="1124" y="932"/>
                  </a:lnTo>
                  <a:lnTo>
                    <a:pt x="1055" y="861"/>
                  </a:lnTo>
                  <a:lnTo>
                    <a:pt x="984" y="791"/>
                  </a:lnTo>
                  <a:lnTo>
                    <a:pt x="839" y="654"/>
                  </a:lnTo>
                  <a:lnTo>
                    <a:pt x="695" y="515"/>
                  </a:lnTo>
                  <a:lnTo>
                    <a:pt x="695" y="515"/>
                  </a:lnTo>
                  <a:lnTo>
                    <a:pt x="625" y="445"/>
                  </a:lnTo>
                  <a:lnTo>
                    <a:pt x="591" y="410"/>
                  </a:lnTo>
                  <a:lnTo>
                    <a:pt x="556" y="376"/>
                  </a:lnTo>
                  <a:lnTo>
                    <a:pt x="556" y="376"/>
                  </a:lnTo>
                  <a:lnTo>
                    <a:pt x="520" y="345"/>
                  </a:lnTo>
                  <a:lnTo>
                    <a:pt x="485" y="315"/>
                  </a:lnTo>
                  <a:lnTo>
                    <a:pt x="448" y="287"/>
                  </a:lnTo>
                  <a:lnTo>
                    <a:pt x="410" y="260"/>
                  </a:lnTo>
                  <a:lnTo>
                    <a:pt x="410" y="260"/>
                  </a:lnTo>
                  <a:lnTo>
                    <a:pt x="370" y="235"/>
                  </a:lnTo>
                  <a:lnTo>
                    <a:pt x="331" y="210"/>
                  </a:lnTo>
                  <a:lnTo>
                    <a:pt x="252" y="161"/>
                  </a:lnTo>
                  <a:lnTo>
                    <a:pt x="172" y="112"/>
                  </a:lnTo>
                  <a:lnTo>
                    <a:pt x="133" y="87"/>
                  </a:lnTo>
                  <a:lnTo>
                    <a:pt x="95" y="61"/>
                  </a:lnTo>
                  <a:lnTo>
                    <a:pt x="95" y="61"/>
                  </a:lnTo>
                  <a:lnTo>
                    <a:pt x="55" y="33"/>
                  </a:lnTo>
                  <a:lnTo>
                    <a:pt x="17" y="3"/>
                  </a:lnTo>
                  <a:lnTo>
                    <a:pt x="17" y="3"/>
                  </a:lnTo>
                  <a:lnTo>
                    <a:pt x="12" y="1"/>
                  </a:lnTo>
                  <a:lnTo>
                    <a:pt x="9" y="0"/>
                  </a:lnTo>
                  <a:lnTo>
                    <a:pt x="6" y="1"/>
                  </a:lnTo>
                  <a:lnTo>
                    <a:pt x="3" y="3"/>
                  </a:lnTo>
                  <a:lnTo>
                    <a:pt x="2" y="6"/>
                  </a:lnTo>
                  <a:lnTo>
                    <a:pt x="0" y="9"/>
                  </a:lnTo>
                  <a:lnTo>
                    <a:pt x="2" y="12"/>
                  </a:lnTo>
                  <a:lnTo>
                    <a:pt x="3" y="15"/>
                  </a:lnTo>
                  <a:lnTo>
                    <a:pt x="3" y="1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14" name="Freeform 111">
              <a:extLst>
                <a:ext uri="{FF2B5EF4-FFF2-40B4-BE49-F238E27FC236}">
                  <a16:creationId xmlns:a16="http://schemas.microsoft.com/office/drawing/2014/main" id="{0C686CB5-8C89-8A87-D336-EBB70F4500FA}"/>
                </a:ext>
              </a:extLst>
            </p:cNvPr>
            <p:cNvSpPr>
              <a:spLocks/>
            </p:cNvSpPr>
            <p:nvPr/>
          </p:nvSpPr>
          <p:spPr bwMode="auto">
            <a:xfrm>
              <a:off x="4947" y="665"/>
              <a:ext cx="466" cy="414"/>
            </a:xfrm>
            <a:custGeom>
              <a:avLst/>
              <a:gdLst>
                <a:gd name="T0" fmla="*/ 1358 w 1398"/>
                <a:gd name="T1" fmla="*/ 1186 h 1242"/>
                <a:gd name="T2" fmla="*/ 1386 w 1398"/>
                <a:gd name="T3" fmla="*/ 1078 h 1242"/>
                <a:gd name="T4" fmla="*/ 1397 w 1398"/>
                <a:gd name="T5" fmla="*/ 993 h 1242"/>
                <a:gd name="T6" fmla="*/ 1394 w 1398"/>
                <a:gd name="T7" fmla="*/ 880 h 1242"/>
                <a:gd name="T8" fmla="*/ 1378 w 1398"/>
                <a:gd name="T9" fmla="*/ 795 h 1242"/>
                <a:gd name="T10" fmla="*/ 1336 w 1398"/>
                <a:gd name="T11" fmla="*/ 693 h 1242"/>
                <a:gd name="T12" fmla="*/ 1307 w 1398"/>
                <a:gd name="T13" fmla="*/ 647 h 1242"/>
                <a:gd name="T14" fmla="*/ 1280 w 1398"/>
                <a:gd name="T15" fmla="*/ 616 h 1242"/>
                <a:gd name="T16" fmla="*/ 1274 w 1398"/>
                <a:gd name="T17" fmla="*/ 610 h 1242"/>
                <a:gd name="T18" fmla="*/ 1265 w 1398"/>
                <a:gd name="T19" fmla="*/ 581 h 1242"/>
                <a:gd name="T20" fmla="*/ 1261 w 1398"/>
                <a:gd name="T21" fmla="*/ 563 h 1242"/>
                <a:gd name="T22" fmla="*/ 1246 w 1398"/>
                <a:gd name="T23" fmla="*/ 525 h 1242"/>
                <a:gd name="T24" fmla="*/ 1209 w 1398"/>
                <a:gd name="T25" fmla="*/ 445 h 1242"/>
                <a:gd name="T26" fmla="*/ 1143 w 1398"/>
                <a:gd name="T27" fmla="*/ 346 h 1242"/>
                <a:gd name="T28" fmla="*/ 1059 w 1398"/>
                <a:gd name="T29" fmla="*/ 258 h 1242"/>
                <a:gd name="T30" fmla="*/ 989 w 1398"/>
                <a:gd name="T31" fmla="*/ 201 h 1242"/>
                <a:gd name="T32" fmla="*/ 889 w 1398"/>
                <a:gd name="T33" fmla="*/ 136 h 1242"/>
                <a:gd name="T34" fmla="*/ 805 w 1398"/>
                <a:gd name="T35" fmla="*/ 91 h 1242"/>
                <a:gd name="T36" fmla="*/ 684 w 1398"/>
                <a:gd name="T37" fmla="*/ 45 h 1242"/>
                <a:gd name="T38" fmla="*/ 586 w 1398"/>
                <a:gd name="T39" fmla="*/ 19 h 1242"/>
                <a:gd name="T40" fmla="*/ 441 w 1398"/>
                <a:gd name="T41" fmla="*/ 1 h 1242"/>
                <a:gd name="T42" fmla="*/ 332 w 1398"/>
                <a:gd name="T43" fmla="*/ 1 h 1242"/>
                <a:gd name="T44" fmla="*/ 239 w 1398"/>
                <a:gd name="T45" fmla="*/ 13 h 1242"/>
                <a:gd name="T46" fmla="*/ 153 w 1398"/>
                <a:gd name="T47" fmla="*/ 41 h 1242"/>
                <a:gd name="T48" fmla="*/ 68 w 1398"/>
                <a:gd name="T49" fmla="*/ 87 h 1242"/>
                <a:gd name="T50" fmla="*/ 22 w 1398"/>
                <a:gd name="T51" fmla="*/ 128 h 1242"/>
                <a:gd name="T52" fmla="*/ 0 w 1398"/>
                <a:gd name="T53" fmla="*/ 180 h 1242"/>
                <a:gd name="T54" fmla="*/ 4 w 1398"/>
                <a:gd name="T55" fmla="*/ 189 h 1242"/>
                <a:gd name="T56" fmla="*/ 16 w 1398"/>
                <a:gd name="T57" fmla="*/ 184 h 1242"/>
                <a:gd name="T58" fmla="*/ 22 w 1398"/>
                <a:gd name="T59" fmla="*/ 164 h 1242"/>
                <a:gd name="T60" fmla="*/ 53 w 1398"/>
                <a:gd name="T61" fmla="*/ 121 h 1242"/>
                <a:gd name="T62" fmla="*/ 108 w 1398"/>
                <a:gd name="T63" fmla="*/ 82 h 1242"/>
                <a:gd name="T64" fmla="*/ 170 w 1398"/>
                <a:gd name="T65" fmla="*/ 54 h 1242"/>
                <a:gd name="T66" fmla="*/ 248 w 1398"/>
                <a:gd name="T67" fmla="*/ 29 h 1242"/>
                <a:gd name="T68" fmla="*/ 317 w 1398"/>
                <a:gd name="T69" fmla="*/ 20 h 1242"/>
                <a:gd name="T70" fmla="*/ 421 w 1398"/>
                <a:gd name="T71" fmla="*/ 19 h 1242"/>
                <a:gd name="T72" fmla="*/ 561 w 1398"/>
                <a:gd name="T73" fmla="*/ 32 h 1242"/>
                <a:gd name="T74" fmla="*/ 658 w 1398"/>
                <a:gd name="T75" fmla="*/ 56 h 1242"/>
                <a:gd name="T76" fmla="*/ 781 w 1398"/>
                <a:gd name="T77" fmla="*/ 102 h 1242"/>
                <a:gd name="T78" fmla="*/ 914 w 1398"/>
                <a:gd name="T79" fmla="*/ 171 h 1242"/>
                <a:gd name="T80" fmla="*/ 1008 w 1398"/>
                <a:gd name="T81" fmla="*/ 238 h 1242"/>
                <a:gd name="T82" fmla="*/ 1094 w 1398"/>
                <a:gd name="T83" fmla="*/ 318 h 1242"/>
                <a:gd name="T84" fmla="*/ 1168 w 1398"/>
                <a:gd name="T85" fmla="*/ 409 h 1242"/>
                <a:gd name="T86" fmla="*/ 1211 w 1398"/>
                <a:gd name="T87" fmla="*/ 485 h 1242"/>
                <a:gd name="T88" fmla="*/ 1240 w 1398"/>
                <a:gd name="T89" fmla="*/ 563 h 1242"/>
                <a:gd name="T90" fmla="*/ 1251 w 1398"/>
                <a:gd name="T91" fmla="*/ 590 h 1242"/>
                <a:gd name="T92" fmla="*/ 1258 w 1398"/>
                <a:gd name="T93" fmla="*/ 616 h 1242"/>
                <a:gd name="T94" fmla="*/ 1274 w 1398"/>
                <a:gd name="T95" fmla="*/ 636 h 1242"/>
                <a:gd name="T96" fmla="*/ 1320 w 1398"/>
                <a:gd name="T97" fmla="*/ 701 h 1242"/>
                <a:gd name="T98" fmla="*/ 1352 w 1398"/>
                <a:gd name="T99" fmla="*/ 776 h 1242"/>
                <a:gd name="T100" fmla="*/ 1376 w 1398"/>
                <a:gd name="T101" fmla="*/ 883 h 1242"/>
                <a:gd name="T102" fmla="*/ 1381 w 1398"/>
                <a:gd name="T103" fmla="*/ 965 h 1242"/>
                <a:gd name="T104" fmla="*/ 1369 w 1398"/>
                <a:gd name="T105" fmla="*/ 1075 h 1242"/>
                <a:gd name="T106" fmla="*/ 1341 w 1398"/>
                <a:gd name="T107" fmla="*/ 1181 h 1242"/>
                <a:gd name="T108" fmla="*/ 1321 w 1398"/>
                <a:gd name="T109" fmla="*/ 1229 h 1242"/>
                <a:gd name="T110" fmla="*/ 1326 w 1398"/>
                <a:gd name="T111" fmla="*/ 1240 h 1242"/>
                <a:gd name="T112" fmla="*/ 1338 w 1398"/>
                <a:gd name="T113" fmla="*/ 1237 h 12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398" h="1242">
                  <a:moveTo>
                    <a:pt x="1338" y="1237"/>
                  </a:moveTo>
                  <a:lnTo>
                    <a:pt x="1338" y="1237"/>
                  </a:lnTo>
                  <a:lnTo>
                    <a:pt x="1348" y="1211"/>
                  </a:lnTo>
                  <a:lnTo>
                    <a:pt x="1358" y="1186"/>
                  </a:lnTo>
                  <a:lnTo>
                    <a:pt x="1367" y="1159"/>
                  </a:lnTo>
                  <a:lnTo>
                    <a:pt x="1375" y="1132"/>
                  </a:lnTo>
                  <a:lnTo>
                    <a:pt x="1381" y="1104"/>
                  </a:lnTo>
                  <a:lnTo>
                    <a:pt x="1386" y="1078"/>
                  </a:lnTo>
                  <a:lnTo>
                    <a:pt x="1391" y="1050"/>
                  </a:lnTo>
                  <a:lnTo>
                    <a:pt x="1395" y="1022"/>
                  </a:lnTo>
                  <a:lnTo>
                    <a:pt x="1395" y="1022"/>
                  </a:lnTo>
                  <a:lnTo>
                    <a:pt x="1397" y="993"/>
                  </a:lnTo>
                  <a:lnTo>
                    <a:pt x="1398" y="965"/>
                  </a:lnTo>
                  <a:lnTo>
                    <a:pt x="1398" y="937"/>
                  </a:lnTo>
                  <a:lnTo>
                    <a:pt x="1397" y="908"/>
                  </a:lnTo>
                  <a:lnTo>
                    <a:pt x="1394" y="880"/>
                  </a:lnTo>
                  <a:lnTo>
                    <a:pt x="1389" y="851"/>
                  </a:lnTo>
                  <a:lnTo>
                    <a:pt x="1385" y="823"/>
                  </a:lnTo>
                  <a:lnTo>
                    <a:pt x="1378" y="795"/>
                  </a:lnTo>
                  <a:lnTo>
                    <a:pt x="1378" y="795"/>
                  </a:lnTo>
                  <a:lnTo>
                    <a:pt x="1370" y="770"/>
                  </a:lnTo>
                  <a:lnTo>
                    <a:pt x="1360" y="744"/>
                  </a:lnTo>
                  <a:lnTo>
                    <a:pt x="1350" y="718"/>
                  </a:lnTo>
                  <a:lnTo>
                    <a:pt x="1336" y="693"/>
                  </a:lnTo>
                  <a:lnTo>
                    <a:pt x="1336" y="693"/>
                  </a:lnTo>
                  <a:lnTo>
                    <a:pt x="1323" y="670"/>
                  </a:lnTo>
                  <a:lnTo>
                    <a:pt x="1307" y="647"/>
                  </a:lnTo>
                  <a:lnTo>
                    <a:pt x="1307" y="647"/>
                  </a:lnTo>
                  <a:lnTo>
                    <a:pt x="1289" y="625"/>
                  </a:lnTo>
                  <a:lnTo>
                    <a:pt x="1289" y="625"/>
                  </a:lnTo>
                  <a:lnTo>
                    <a:pt x="1280" y="616"/>
                  </a:lnTo>
                  <a:lnTo>
                    <a:pt x="1280" y="616"/>
                  </a:lnTo>
                  <a:lnTo>
                    <a:pt x="1276" y="612"/>
                  </a:lnTo>
                  <a:lnTo>
                    <a:pt x="1276" y="612"/>
                  </a:lnTo>
                  <a:lnTo>
                    <a:pt x="1274" y="610"/>
                  </a:lnTo>
                  <a:lnTo>
                    <a:pt x="1274" y="610"/>
                  </a:lnTo>
                  <a:lnTo>
                    <a:pt x="1276" y="612"/>
                  </a:lnTo>
                  <a:lnTo>
                    <a:pt x="1276" y="612"/>
                  </a:lnTo>
                  <a:lnTo>
                    <a:pt x="1271" y="596"/>
                  </a:lnTo>
                  <a:lnTo>
                    <a:pt x="1265" y="581"/>
                  </a:lnTo>
                  <a:lnTo>
                    <a:pt x="1265" y="581"/>
                  </a:lnTo>
                  <a:lnTo>
                    <a:pt x="1262" y="568"/>
                  </a:lnTo>
                  <a:lnTo>
                    <a:pt x="1262" y="568"/>
                  </a:lnTo>
                  <a:lnTo>
                    <a:pt x="1261" y="563"/>
                  </a:lnTo>
                  <a:lnTo>
                    <a:pt x="1261" y="563"/>
                  </a:lnTo>
                  <a:lnTo>
                    <a:pt x="1256" y="551"/>
                  </a:lnTo>
                  <a:lnTo>
                    <a:pt x="1256" y="551"/>
                  </a:lnTo>
                  <a:lnTo>
                    <a:pt x="1246" y="525"/>
                  </a:lnTo>
                  <a:lnTo>
                    <a:pt x="1236" y="497"/>
                  </a:lnTo>
                  <a:lnTo>
                    <a:pt x="1224" y="470"/>
                  </a:lnTo>
                  <a:lnTo>
                    <a:pt x="1209" y="445"/>
                  </a:lnTo>
                  <a:lnTo>
                    <a:pt x="1209" y="445"/>
                  </a:lnTo>
                  <a:lnTo>
                    <a:pt x="1194" y="418"/>
                  </a:lnTo>
                  <a:lnTo>
                    <a:pt x="1178" y="393"/>
                  </a:lnTo>
                  <a:lnTo>
                    <a:pt x="1161" y="369"/>
                  </a:lnTo>
                  <a:lnTo>
                    <a:pt x="1143" y="346"/>
                  </a:lnTo>
                  <a:lnTo>
                    <a:pt x="1122" y="322"/>
                  </a:lnTo>
                  <a:lnTo>
                    <a:pt x="1101" y="300"/>
                  </a:lnTo>
                  <a:lnTo>
                    <a:pt x="1081" y="279"/>
                  </a:lnTo>
                  <a:lnTo>
                    <a:pt x="1059" y="258"/>
                  </a:lnTo>
                  <a:lnTo>
                    <a:pt x="1059" y="258"/>
                  </a:lnTo>
                  <a:lnTo>
                    <a:pt x="1036" y="239"/>
                  </a:lnTo>
                  <a:lnTo>
                    <a:pt x="1013" y="220"/>
                  </a:lnTo>
                  <a:lnTo>
                    <a:pt x="989" y="201"/>
                  </a:lnTo>
                  <a:lnTo>
                    <a:pt x="966" y="183"/>
                  </a:lnTo>
                  <a:lnTo>
                    <a:pt x="940" y="167"/>
                  </a:lnTo>
                  <a:lnTo>
                    <a:pt x="914" y="150"/>
                  </a:lnTo>
                  <a:lnTo>
                    <a:pt x="889" y="136"/>
                  </a:lnTo>
                  <a:lnTo>
                    <a:pt x="862" y="121"/>
                  </a:lnTo>
                  <a:lnTo>
                    <a:pt x="862" y="121"/>
                  </a:lnTo>
                  <a:lnTo>
                    <a:pt x="834" y="106"/>
                  </a:lnTo>
                  <a:lnTo>
                    <a:pt x="805" y="91"/>
                  </a:lnTo>
                  <a:lnTo>
                    <a:pt x="775" y="78"/>
                  </a:lnTo>
                  <a:lnTo>
                    <a:pt x="746" y="66"/>
                  </a:lnTo>
                  <a:lnTo>
                    <a:pt x="715" y="56"/>
                  </a:lnTo>
                  <a:lnTo>
                    <a:pt x="684" y="45"/>
                  </a:lnTo>
                  <a:lnTo>
                    <a:pt x="653" y="35"/>
                  </a:lnTo>
                  <a:lnTo>
                    <a:pt x="622" y="28"/>
                  </a:lnTo>
                  <a:lnTo>
                    <a:pt x="622" y="28"/>
                  </a:lnTo>
                  <a:lnTo>
                    <a:pt x="586" y="19"/>
                  </a:lnTo>
                  <a:lnTo>
                    <a:pt x="551" y="13"/>
                  </a:lnTo>
                  <a:lnTo>
                    <a:pt x="514" y="8"/>
                  </a:lnTo>
                  <a:lnTo>
                    <a:pt x="478" y="4"/>
                  </a:lnTo>
                  <a:lnTo>
                    <a:pt x="441" y="1"/>
                  </a:lnTo>
                  <a:lnTo>
                    <a:pt x="404" y="0"/>
                  </a:lnTo>
                  <a:lnTo>
                    <a:pt x="368" y="0"/>
                  </a:lnTo>
                  <a:lnTo>
                    <a:pt x="332" y="1"/>
                  </a:lnTo>
                  <a:lnTo>
                    <a:pt x="332" y="1"/>
                  </a:lnTo>
                  <a:lnTo>
                    <a:pt x="285" y="6"/>
                  </a:lnTo>
                  <a:lnTo>
                    <a:pt x="263" y="8"/>
                  </a:lnTo>
                  <a:lnTo>
                    <a:pt x="239" y="13"/>
                  </a:lnTo>
                  <a:lnTo>
                    <a:pt x="239" y="13"/>
                  </a:lnTo>
                  <a:lnTo>
                    <a:pt x="217" y="19"/>
                  </a:lnTo>
                  <a:lnTo>
                    <a:pt x="196" y="26"/>
                  </a:lnTo>
                  <a:lnTo>
                    <a:pt x="153" y="41"/>
                  </a:lnTo>
                  <a:lnTo>
                    <a:pt x="153" y="41"/>
                  </a:lnTo>
                  <a:lnTo>
                    <a:pt x="131" y="51"/>
                  </a:lnTo>
                  <a:lnTo>
                    <a:pt x="109" y="62"/>
                  </a:lnTo>
                  <a:lnTo>
                    <a:pt x="88" y="74"/>
                  </a:lnTo>
                  <a:lnTo>
                    <a:pt x="68" y="87"/>
                  </a:lnTo>
                  <a:lnTo>
                    <a:pt x="68" y="87"/>
                  </a:lnTo>
                  <a:lnTo>
                    <a:pt x="52" y="99"/>
                  </a:lnTo>
                  <a:lnTo>
                    <a:pt x="35" y="113"/>
                  </a:lnTo>
                  <a:lnTo>
                    <a:pt x="22" y="128"/>
                  </a:lnTo>
                  <a:lnTo>
                    <a:pt x="10" y="146"/>
                  </a:lnTo>
                  <a:lnTo>
                    <a:pt x="10" y="146"/>
                  </a:lnTo>
                  <a:lnTo>
                    <a:pt x="3" y="162"/>
                  </a:lnTo>
                  <a:lnTo>
                    <a:pt x="0" y="180"/>
                  </a:lnTo>
                  <a:lnTo>
                    <a:pt x="0" y="180"/>
                  </a:lnTo>
                  <a:lnTo>
                    <a:pt x="0" y="184"/>
                  </a:lnTo>
                  <a:lnTo>
                    <a:pt x="1" y="186"/>
                  </a:lnTo>
                  <a:lnTo>
                    <a:pt x="4" y="189"/>
                  </a:lnTo>
                  <a:lnTo>
                    <a:pt x="7" y="189"/>
                  </a:lnTo>
                  <a:lnTo>
                    <a:pt x="10" y="187"/>
                  </a:lnTo>
                  <a:lnTo>
                    <a:pt x="13" y="186"/>
                  </a:lnTo>
                  <a:lnTo>
                    <a:pt x="16" y="184"/>
                  </a:lnTo>
                  <a:lnTo>
                    <a:pt x="18" y="180"/>
                  </a:lnTo>
                  <a:lnTo>
                    <a:pt x="18" y="180"/>
                  </a:lnTo>
                  <a:lnTo>
                    <a:pt x="19" y="171"/>
                  </a:lnTo>
                  <a:lnTo>
                    <a:pt x="22" y="164"/>
                  </a:lnTo>
                  <a:lnTo>
                    <a:pt x="25" y="155"/>
                  </a:lnTo>
                  <a:lnTo>
                    <a:pt x="29" y="148"/>
                  </a:lnTo>
                  <a:lnTo>
                    <a:pt x="40" y="134"/>
                  </a:lnTo>
                  <a:lnTo>
                    <a:pt x="53" y="121"/>
                  </a:lnTo>
                  <a:lnTo>
                    <a:pt x="53" y="121"/>
                  </a:lnTo>
                  <a:lnTo>
                    <a:pt x="69" y="108"/>
                  </a:lnTo>
                  <a:lnTo>
                    <a:pt x="88" y="94"/>
                  </a:lnTo>
                  <a:lnTo>
                    <a:pt x="108" y="82"/>
                  </a:lnTo>
                  <a:lnTo>
                    <a:pt x="127" y="72"/>
                  </a:lnTo>
                  <a:lnTo>
                    <a:pt x="127" y="72"/>
                  </a:lnTo>
                  <a:lnTo>
                    <a:pt x="147" y="63"/>
                  </a:lnTo>
                  <a:lnTo>
                    <a:pt x="170" y="54"/>
                  </a:lnTo>
                  <a:lnTo>
                    <a:pt x="190" y="47"/>
                  </a:lnTo>
                  <a:lnTo>
                    <a:pt x="212" y="40"/>
                  </a:lnTo>
                  <a:lnTo>
                    <a:pt x="212" y="40"/>
                  </a:lnTo>
                  <a:lnTo>
                    <a:pt x="248" y="29"/>
                  </a:lnTo>
                  <a:lnTo>
                    <a:pt x="266" y="26"/>
                  </a:lnTo>
                  <a:lnTo>
                    <a:pt x="285" y="23"/>
                  </a:lnTo>
                  <a:lnTo>
                    <a:pt x="285" y="23"/>
                  </a:lnTo>
                  <a:lnTo>
                    <a:pt x="317" y="20"/>
                  </a:lnTo>
                  <a:lnTo>
                    <a:pt x="353" y="19"/>
                  </a:lnTo>
                  <a:lnTo>
                    <a:pt x="387" y="17"/>
                  </a:lnTo>
                  <a:lnTo>
                    <a:pt x="421" y="19"/>
                  </a:lnTo>
                  <a:lnTo>
                    <a:pt x="421" y="19"/>
                  </a:lnTo>
                  <a:lnTo>
                    <a:pt x="456" y="20"/>
                  </a:lnTo>
                  <a:lnTo>
                    <a:pt x="492" y="23"/>
                  </a:lnTo>
                  <a:lnTo>
                    <a:pt x="527" y="28"/>
                  </a:lnTo>
                  <a:lnTo>
                    <a:pt x="561" y="32"/>
                  </a:lnTo>
                  <a:lnTo>
                    <a:pt x="561" y="32"/>
                  </a:lnTo>
                  <a:lnTo>
                    <a:pt x="593" y="40"/>
                  </a:lnTo>
                  <a:lnTo>
                    <a:pt x="626" y="47"/>
                  </a:lnTo>
                  <a:lnTo>
                    <a:pt x="658" y="56"/>
                  </a:lnTo>
                  <a:lnTo>
                    <a:pt x="689" y="66"/>
                  </a:lnTo>
                  <a:lnTo>
                    <a:pt x="720" y="77"/>
                  </a:lnTo>
                  <a:lnTo>
                    <a:pt x="751" y="88"/>
                  </a:lnTo>
                  <a:lnTo>
                    <a:pt x="781" y="102"/>
                  </a:lnTo>
                  <a:lnTo>
                    <a:pt x="812" y="115"/>
                  </a:lnTo>
                  <a:lnTo>
                    <a:pt x="812" y="115"/>
                  </a:lnTo>
                  <a:lnTo>
                    <a:pt x="864" y="142"/>
                  </a:lnTo>
                  <a:lnTo>
                    <a:pt x="914" y="171"/>
                  </a:lnTo>
                  <a:lnTo>
                    <a:pt x="961" y="202"/>
                  </a:lnTo>
                  <a:lnTo>
                    <a:pt x="985" y="220"/>
                  </a:lnTo>
                  <a:lnTo>
                    <a:pt x="1008" y="238"/>
                  </a:lnTo>
                  <a:lnTo>
                    <a:pt x="1008" y="238"/>
                  </a:lnTo>
                  <a:lnTo>
                    <a:pt x="1031" y="257"/>
                  </a:lnTo>
                  <a:lnTo>
                    <a:pt x="1053" y="276"/>
                  </a:lnTo>
                  <a:lnTo>
                    <a:pt x="1073" y="297"/>
                  </a:lnTo>
                  <a:lnTo>
                    <a:pt x="1094" y="318"/>
                  </a:lnTo>
                  <a:lnTo>
                    <a:pt x="1113" y="340"/>
                  </a:lnTo>
                  <a:lnTo>
                    <a:pt x="1132" y="362"/>
                  </a:lnTo>
                  <a:lnTo>
                    <a:pt x="1150" y="386"/>
                  </a:lnTo>
                  <a:lnTo>
                    <a:pt x="1168" y="409"/>
                  </a:lnTo>
                  <a:lnTo>
                    <a:pt x="1168" y="409"/>
                  </a:lnTo>
                  <a:lnTo>
                    <a:pt x="1183" y="433"/>
                  </a:lnTo>
                  <a:lnTo>
                    <a:pt x="1197" y="458"/>
                  </a:lnTo>
                  <a:lnTo>
                    <a:pt x="1211" y="485"/>
                  </a:lnTo>
                  <a:lnTo>
                    <a:pt x="1223" y="510"/>
                  </a:lnTo>
                  <a:lnTo>
                    <a:pt x="1223" y="510"/>
                  </a:lnTo>
                  <a:lnTo>
                    <a:pt x="1233" y="536"/>
                  </a:lnTo>
                  <a:lnTo>
                    <a:pt x="1240" y="563"/>
                  </a:lnTo>
                  <a:lnTo>
                    <a:pt x="1240" y="563"/>
                  </a:lnTo>
                  <a:lnTo>
                    <a:pt x="1246" y="575"/>
                  </a:lnTo>
                  <a:lnTo>
                    <a:pt x="1246" y="575"/>
                  </a:lnTo>
                  <a:lnTo>
                    <a:pt x="1251" y="590"/>
                  </a:lnTo>
                  <a:lnTo>
                    <a:pt x="1251" y="590"/>
                  </a:lnTo>
                  <a:lnTo>
                    <a:pt x="1254" y="603"/>
                  </a:lnTo>
                  <a:lnTo>
                    <a:pt x="1258" y="616"/>
                  </a:lnTo>
                  <a:lnTo>
                    <a:pt x="1258" y="616"/>
                  </a:lnTo>
                  <a:lnTo>
                    <a:pt x="1261" y="622"/>
                  </a:lnTo>
                  <a:lnTo>
                    <a:pt x="1265" y="627"/>
                  </a:lnTo>
                  <a:lnTo>
                    <a:pt x="1274" y="636"/>
                  </a:lnTo>
                  <a:lnTo>
                    <a:pt x="1274" y="636"/>
                  </a:lnTo>
                  <a:lnTo>
                    <a:pt x="1292" y="656"/>
                  </a:lnTo>
                  <a:lnTo>
                    <a:pt x="1292" y="656"/>
                  </a:lnTo>
                  <a:lnTo>
                    <a:pt x="1307" y="678"/>
                  </a:lnTo>
                  <a:lnTo>
                    <a:pt x="1320" y="701"/>
                  </a:lnTo>
                  <a:lnTo>
                    <a:pt x="1333" y="726"/>
                  </a:lnTo>
                  <a:lnTo>
                    <a:pt x="1344" y="749"/>
                  </a:lnTo>
                  <a:lnTo>
                    <a:pt x="1344" y="749"/>
                  </a:lnTo>
                  <a:lnTo>
                    <a:pt x="1352" y="776"/>
                  </a:lnTo>
                  <a:lnTo>
                    <a:pt x="1361" y="801"/>
                  </a:lnTo>
                  <a:lnTo>
                    <a:pt x="1367" y="828"/>
                  </a:lnTo>
                  <a:lnTo>
                    <a:pt x="1373" y="856"/>
                  </a:lnTo>
                  <a:lnTo>
                    <a:pt x="1376" y="883"/>
                  </a:lnTo>
                  <a:lnTo>
                    <a:pt x="1379" y="909"/>
                  </a:lnTo>
                  <a:lnTo>
                    <a:pt x="1381" y="937"/>
                  </a:lnTo>
                  <a:lnTo>
                    <a:pt x="1381" y="965"/>
                  </a:lnTo>
                  <a:lnTo>
                    <a:pt x="1381" y="965"/>
                  </a:lnTo>
                  <a:lnTo>
                    <a:pt x="1379" y="992"/>
                  </a:lnTo>
                  <a:lnTo>
                    <a:pt x="1378" y="1020"/>
                  </a:lnTo>
                  <a:lnTo>
                    <a:pt x="1373" y="1047"/>
                  </a:lnTo>
                  <a:lnTo>
                    <a:pt x="1369" y="1075"/>
                  </a:lnTo>
                  <a:lnTo>
                    <a:pt x="1364" y="1101"/>
                  </a:lnTo>
                  <a:lnTo>
                    <a:pt x="1357" y="1128"/>
                  </a:lnTo>
                  <a:lnTo>
                    <a:pt x="1350" y="1155"/>
                  </a:lnTo>
                  <a:lnTo>
                    <a:pt x="1341" y="1181"/>
                  </a:lnTo>
                  <a:lnTo>
                    <a:pt x="1341" y="1181"/>
                  </a:lnTo>
                  <a:lnTo>
                    <a:pt x="1332" y="1205"/>
                  </a:lnTo>
                  <a:lnTo>
                    <a:pt x="1321" y="1229"/>
                  </a:lnTo>
                  <a:lnTo>
                    <a:pt x="1321" y="1229"/>
                  </a:lnTo>
                  <a:lnTo>
                    <a:pt x="1321" y="1232"/>
                  </a:lnTo>
                  <a:lnTo>
                    <a:pt x="1321" y="1236"/>
                  </a:lnTo>
                  <a:lnTo>
                    <a:pt x="1323" y="1239"/>
                  </a:lnTo>
                  <a:lnTo>
                    <a:pt x="1326" y="1240"/>
                  </a:lnTo>
                  <a:lnTo>
                    <a:pt x="1329" y="1242"/>
                  </a:lnTo>
                  <a:lnTo>
                    <a:pt x="1332" y="1242"/>
                  </a:lnTo>
                  <a:lnTo>
                    <a:pt x="1335" y="1240"/>
                  </a:lnTo>
                  <a:lnTo>
                    <a:pt x="1338" y="1237"/>
                  </a:lnTo>
                  <a:lnTo>
                    <a:pt x="1338" y="123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15" name="Freeform 112">
              <a:extLst>
                <a:ext uri="{FF2B5EF4-FFF2-40B4-BE49-F238E27FC236}">
                  <a16:creationId xmlns:a16="http://schemas.microsoft.com/office/drawing/2014/main" id="{D498FFD8-FA56-D08D-5CA4-073C7F69FC38}"/>
                </a:ext>
              </a:extLst>
            </p:cNvPr>
            <p:cNvSpPr>
              <a:spLocks/>
            </p:cNvSpPr>
            <p:nvPr/>
          </p:nvSpPr>
          <p:spPr bwMode="auto">
            <a:xfrm>
              <a:off x="4871" y="714"/>
              <a:ext cx="71" cy="346"/>
            </a:xfrm>
            <a:custGeom>
              <a:avLst/>
              <a:gdLst>
                <a:gd name="T0" fmla="*/ 116 w 213"/>
                <a:gd name="T1" fmla="*/ 1024 h 1038"/>
                <a:gd name="T2" fmla="*/ 89 w 213"/>
                <a:gd name="T3" fmla="*/ 970 h 1038"/>
                <a:gd name="T4" fmla="*/ 71 w 213"/>
                <a:gd name="T5" fmla="*/ 911 h 1038"/>
                <a:gd name="T6" fmla="*/ 59 w 213"/>
                <a:gd name="T7" fmla="*/ 850 h 1038"/>
                <a:gd name="T8" fmla="*/ 48 w 213"/>
                <a:gd name="T9" fmla="*/ 789 h 1038"/>
                <a:gd name="T10" fmla="*/ 27 w 213"/>
                <a:gd name="T11" fmla="*/ 696 h 1038"/>
                <a:gd name="T12" fmla="*/ 21 w 213"/>
                <a:gd name="T13" fmla="*/ 665 h 1038"/>
                <a:gd name="T14" fmla="*/ 18 w 213"/>
                <a:gd name="T15" fmla="*/ 604 h 1038"/>
                <a:gd name="T16" fmla="*/ 24 w 213"/>
                <a:gd name="T17" fmla="*/ 544 h 1038"/>
                <a:gd name="T18" fmla="*/ 31 w 213"/>
                <a:gd name="T19" fmla="*/ 514 h 1038"/>
                <a:gd name="T20" fmla="*/ 42 w 213"/>
                <a:gd name="T21" fmla="*/ 483 h 1038"/>
                <a:gd name="T22" fmla="*/ 59 w 213"/>
                <a:gd name="T23" fmla="*/ 446 h 1038"/>
                <a:gd name="T24" fmla="*/ 64 w 213"/>
                <a:gd name="T25" fmla="*/ 436 h 1038"/>
                <a:gd name="T26" fmla="*/ 62 w 213"/>
                <a:gd name="T27" fmla="*/ 424 h 1038"/>
                <a:gd name="T28" fmla="*/ 59 w 213"/>
                <a:gd name="T29" fmla="*/ 412 h 1038"/>
                <a:gd name="T30" fmla="*/ 49 w 213"/>
                <a:gd name="T31" fmla="*/ 363 h 1038"/>
                <a:gd name="T32" fmla="*/ 46 w 213"/>
                <a:gd name="T33" fmla="*/ 340 h 1038"/>
                <a:gd name="T34" fmla="*/ 46 w 213"/>
                <a:gd name="T35" fmla="*/ 292 h 1038"/>
                <a:gd name="T36" fmla="*/ 52 w 213"/>
                <a:gd name="T37" fmla="*/ 245 h 1038"/>
                <a:gd name="T38" fmla="*/ 64 w 213"/>
                <a:gd name="T39" fmla="*/ 199 h 1038"/>
                <a:gd name="T40" fmla="*/ 71 w 213"/>
                <a:gd name="T41" fmla="*/ 176 h 1038"/>
                <a:gd name="T42" fmla="*/ 95 w 213"/>
                <a:gd name="T43" fmla="*/ 128 h 1038"/>
                <a:gd name="T44" fmla="*/ 126 w 213"/>
                <a:gd name="T45" fmla="*/ 84 h 1038"/>
                <a:gd name="T46" fmla="*/ 164 w 213"/>
                <a:gd name="T47" fmla="*/ 45 h 1038"/>
                <a:gd name="T48" fmla="*/ 209 w 213"/>
                <a:gd name="T49" fmla="*/ 16 h 1038"/>
                <a:gd name="T50" fmla="*/ 212 w 213"/>
                <a:gd name="T51" fmla="*/ 13 h 1038"/>
                <a:gd name="T52" fmla="*/ 213 w 213"/>
                <a:gd name="T53" fmla="*/ 7 h 1038"/>
                <a:gd name="T54" fmla="*/ 210 w 213"/>
                <a:gd name="T55" fmla="*/ 1 h 1038"/>
                <a:gd name="T56" fmla="*/ 204 w 213"/>
                <a:gd name="T57" fmla="*/ 0 h 1038"/>
                <a:gd name="T58" fmla="*/ 200 w 213"/>
                <a:gd name="T59" fmla="*/ 1 h 1038"/>
                <a:gd name="T60" fmla="*/ 160 w 213"/>
                <a:gd name="T61" fmla="*/ 28 h 1038"/>
                <a:gd name="T62" fmla="*/ 124 w 213"/>
                <a:gd name="T63" fmla="*/ 60 h 1038"/>
                <a:gd name="T64" fmla="*/ 93 w 213"/>
                <a:gd name="T65" fmla="*/ 97 h 1038"/>
                <a:gd name="T66" fmla="*/ 70 w 213"/>
                <a:gd name="T67" fmla="*/ 139 h 1038"/>
                <a:gd name="T68" fmla="*/ 51 w 213"/>
                <a:gd name="T69" fmla="*/ 183 h 1038"/>
                <a:gd name="T70" fmla="*/ 37 w 213"/>
                <a:gd name="T71" fmla="*/ 230 h 1038"/>
                <a:gd name="T72" fmla="*/ 30 w 213"/>
                <a:gd name="T73" fmla="*/ 278 h 1038"/>
                <a:gd name="T74" fmla="*/ 28 w 213"/>
                <a:gd name="T75" fmla="*/ 326 h 1038"/>
                <a:gd name="T76" fmla="*/ 30 w 213"/>
                <a:gd name="T77" fmla="*/ 353 h 1038"/>
                <a:gd name="T78" fmla="*/ 39 w 213"/>
                <a:gd name="T79" fmla="*/ 408 h 1038"/>
                <a:gd name="T80" fmla="*/ 48 w 213"/>
                <a:gd name="T81" fmla="*/ 434 h 1038"/>
                <a:gd name="T82" fmla="*/ 48 w 213"/>
                <a:gd name="T83" fmla="*/ 427 h 1038"/>
                <a:gd name="T84" fmla="*/ 21 w 213"/>
                <a:gd name="T85" fmla="*/ 491 h 1038"/>
                <a:gd name="T86" fmla="*/ 14 w 213"/>
                <a:gd name="T87" fmla="*/ 511 h 1038"/>
                <a:gd name="T88" fmla="*/ 2 w 213"/>
                <a:gd name="T89" fmla="*/ 575 h 1038"/>
                <a:gd name="T90" fmla="*/ 2 w 213"/>
                <a:gd name="T91" fmla="*/ 638 h 1038"/>
                <a:gd name="T92" fmla="*/ 5 w 213"/>
                <a:gd name="T93" fmla="*/ 672 h 1038"/>
                <a:gd name="T94" fmla="*/ 24 w 213"/>
                <a:gd name="T95" fmla="*/ 769 h 1038"/>
                <a:gd name="T96" fmla="*/ 37 w 213"/>
                <a:gd name="T97" fmla="*/ 834 h 1038"/>
                <a:gd name="T98" fmla="*/ 51 w 213"/>
                <a:gd name="T99" fmla="*/ 899 h 1038"/>
                <a:gd name="T100" fmla="*/ 71 w 213"/>
                <a:gd name="T101" fmla="*/ 968 h 1038"/>
                <a:gd name="T102" fmla="*/ 92 w 213"/>
                <a:gd name="T103" fmla="*/ 1019 h 1038"/>
                <a:gd name="T104" fmla="*/ 99 w 213"/>
                <a:gd name="T105" fmla="*/ 1033 h 1038"/>
                <a:gd name="T106" fmla="*/ 105 w 213"/>
                <a:gd name="T107" fmla="*/ 1038 h 1038"/>
                <a:gd name="T108" fmla="*/ 113 w 213"/>
                <a:gd name="T109" fmla="*/ 1036 h 1038"/>
                <a:gd name="T110" fmla="*/ 116 w 213"/>
                <a:gd name="T111" fmla="*/ 1032 h 1038"/>
                <a:gd name="T112" fmla="*/ 116 w 213"/>
                <a:gd name="T113" fmla="*/ 1024 h 10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213" h="1038">
                  <a:moveTo>
                    <a:pt x="116" y="1024"/>
                  </a:moveTo>
                  <a:lnTo>
                    <a:pt x="116" y="1024"/>
                  </a:lnTo>
                  <a:lnTo>
                    <a:pt x="101" y="998"/>
                  </a:lnTo>
                  <a:lnTo>
                    <a:pt x="89" y="970"/>
                  </a:lnTo>
                  <a:lnTo>
                    <a:pt x="80" y="940"/>
                  </a:lnTo>
                  <a:lnTo>
                    <a:pt x="71" y="911"/>
                  </a:lnTo>
                  <a:lnTo>
                    <a:pt x="65" y="881"/>
                  </a:lnTo>
                  <a:lnTo>
                    <a:pt x="59" y="850"/>
                  </a:lnTo>
                  <a:lnTo>
                    <a:pt x="48" y="789"/>
                  </a:lnTo>
                  <a:lnTo>
                    <a:pt x="48" y="789"/>
                  </a:lnTo>
                  <a:lnTo>
                    <a:pt x="33" y="727"/>
                  </a:lnTo>
                  <a:lnTo>
                    <a:pt x="27" y="696"/>
                  </a:lnTo>
                  <a:lnTo>
                    <a:pt x="21" y="665"/>
                  </a:lnTo>
                  <a:lnTo>
                    <a:pt x="21" y="665"/>
                  </a:lnTo>
                  <a:lnTo>
                    <a:pt x="18" y="635"/>
                  </a:lnTo>
                  <a:lnTo>
                    <a:pt x="18" y="604"/>
                  </a:lnTo>
                  <a:lnTo>
                    <a:pt x="20" y="575"/>
                  </a:lnTo>
                  <a:lnTo>
                    <a:pt x="24" y="544"/>
                  </a:lnTo>
                  <a:lnTo>
                    <a:pt x="24" y="544"/>
                  </a:lnTo>
                  <a:lnTo>
                    <a:pt x="31" y="514"/>
                  </a:lnTo>
                  <a:lnTo>
                    <a:pt x="42" y="483"/>
                  </a:lnTo>
                  <a:lnTo>
                    <a:pt x="42" y="483"/>
                  </a:lnTo>
                  <a:lnTo>
                    <a:pt x="59" y="446"/>
                  </a:lnTo>
                  <a:lnTo>
                    <a:pt x="59" y="446"/>
                  </a:lnTo>
                  <a:lnTo>
                    <a:pt x="64" y="436"/>
                  </a:lnTo>
                  <a:lnTo>
                    <a:pt x="64" y="436"/>
                  </a:lnTo>
                  <a:lnTo>
                    <a:pt x="64" y="430"/>
                  </a:lnTo>
                  <a:lnTo>
                    <a:pt x="62" y="424"/>
                  </a:lnTo>
                  <a:lnTo>
                    <a:pt x="59" y="412"/>
                  </a:lnTo>
                  <a:lnTo>
                    <a:pt x="59" y="412"/>
                  </a:lnTo>
                  <a:lnTo>
                    <a:pt x="54" y="388"/>
                  </a:lnTo>
                  <a:lnTo>
                    <a:pt x="49" y="363"/>
                  </a:lnTo>
                  <a:lnTo>
                    <a:pt x="49" y="363"/>
                  </a:lnTo>
                  <a:lnTo>
                    <a:pt x="46" y="340"/>
                  </a:lnTo>
                  <a:lnTo>
                    <a:pt x="45" y="316"/>
                  </a:lnTo>
                  <a:lnTo>
                    <a:pt x="46" y="292"/>
                  </a:lnTo>
                  <a:lnTo>
                    <a:pt x="48" y="269"/>
                  </a:lnTo>
                  <a:lnTo>
                    <a:pt x="52" y="245"/>
                  </a:lnTo>
                  <a:lnTo>
                    <a:pt x="57" y="221"/>
                  </a:lnTo>
                  <a:lnTo>
                    <a:pt x="64" y="199"/>
                  </a:lnTo>
                  <a:lnTo>
                    <a:pt x="71" y="176"/>
                  </a:lnTo>
                  <a:lnTo>
                    <a:pt x="71" y="176"/>
                  </a:lnTo>
                  <a:lnTo>
                    <a:pt x="82" y="152"/>
                  </a:lnTo>
                  <a:lnTo>
                    <a:pt x="95" y="128"/>
                  </a:lnTo>
                  <a:lnTo>
                    <a:pt x="110" y="105"/>
                  </a:lnTo>
                  <a:lnTo>
                    <a:pt x="126" y="84"/>
                  </a:lnTo>
                  <a:lnTo>
                    <a:pt x="145" y="65"/>
                  </a:lnTo>
                  <a:lnTo>
                    <a:pt x="164" y="45"/>
                  </a:lnTo>
                  <a:lnTo>
                    <a:pt x="186" y="29"/>
                  </a:lnTo>
                  <a:lnTo>
                    <a:pt x="209" y="16"/>
                  </a:lnTo>
                  <a:lnTo>
                    <a:pt x="209" y="16"/>
                  </a:lnTo>
                  <a:lnTo>
                    <a:pt x="212" y="13"/>
                  </a:lnTo>
                  <a:lnTo>
                    <a:pt x="213" y="10"/>
                  </a:lnTo>
                  <a:lnTo>
                    <a:pt x="213" y="7"/>
                  </a:lnTo>
                  <a:lnTo>
                    <a:pt x="212" y="4"/>
                  </a:lnTo>
                  <a:lnTo>
                    <a:pt x="210" y="1"/>
                  </a:lnTo>
                  <a:lnTo>
                    <a:pt x="207" y="0"/>
                  </a:lnTo>
                  <a:lnTo>
                    <a:pt x="204" y="0"/>
                  </a:lnTo>
                  <a:lnTo>
                    <a:pt x="200" y="1"/>
                  </a:lnTo>
                  <a:lnTo>
                    <a:pt x="200" y="1"/>
                  </a:lnTo>
                  <a:lnTo>
                    <a:pt x="179" y="13"/>
                  </a:lnTo>
                  <a:lnTo>
                    <a:pt x="160" y="28"/>
                  </a:lnTo>
                  <a:lnTo>
                    <a:pt x="141" y="42"/>
                  </a:lnTo>
                  <a:lnTo>
                    <a:pt x="124" y="60"/>
                  </a:lnTo>
                  <a:lnTo>
                    <a:pt x="108" y="78"/>
                  </a:lnTo>
                  <a:lnTo>
                    <a:pt x="93" y="97"/>
                  </a:lnTo>
                  <a:lnTo>
                    <a:pt x="80" y="118"/>
                  </a:lnTo>
                  <a:lnTo>
                    <a:pt x="70" y="139"/>
                  </a:lnTo>
                  <a:lnTo>
                    <a:pt x="59" y="161"/>
                  </a:lnTo>
                  <a:lnTo>
                    <a:pt x="51" y="183"/>
                  </a:lnTo>
                  <a:lnTo>
                    <a:pt x="43" y="207"/>
                  </a:lnTo>
                  <a:lnTo>
                    <a:pt x="37" y="230"/>
                  </a:lnTo>
                  <a:lnTo>
                    <a:pt x="33" y="254"/>
                  </a:lnTo>
                  <a:lnTo>
                    <a:pt x="30" y="278"/>
                  </a:lnTo>
                  <a:lnTo>
                    <a:pt x="28" y="303"/>
                  </a:lnTo>
                  <a:lnTo>
                    <a:pt x="28" y="326"/>
                  </a:lnTo>
                  <a:lnTo>
                    <a:pt x="28" y="326"/>
                  </a:lnTo>
                  <a:lnTo>
                    <a:pt x="30" y="353"/>
                  </a:lnTo>
                  <a:lnTo>
                    <a:pt x="33" y="381"/>
                  </a:lnTo>
                  <a:lnTo>
                    <a:pt x="39" y="408"/>
                  </a:lnTo>
                  <a:lnTo>
                    <a:pt x="48" y="434"/>
                  </a:lnTo>
                  <a:lnTo>
                    <a:pt x="48" y="434"/>
                  </a:lnTo>
                  <a:lnTo>
                    <a:pt x="48" y="427"/>
                  </a:lnTo>
                  <a:lnTo>
                    <a:pt x="48" y="427"/>
                  </a:lnTo>
                  <a:lnTo>
                    <a:pt x="30" y="468"/>
                  </a:lnTo>
                  <a:lnTo>
                    <a:pt x="21" y="491"/>
                  </a:lnTo>
                  <a:lnTo>
                    <a:pt x="14" y="511"/>
                  </a:lnTo>
                  <a:lnTo>
                    <a:pt x="14" y="511"/>
                  </a:lnTo>
                  <a:lnTo>
                    <a:pt x="6" y="544"/>
                  </a:lnTo>
                  <a:lnTo>
                    <a:pt x="2" y="575"/>
                  </a:lnTo>
                  <a:lnTo>
                    <a:pt x="0" y="607"/>
                  </a:lnTo>
                  <a:lnTo>
                    <a:pt x="2" y="638"/>
                  </a:lnTo>
                  <a:lnTo>
                    <a:pt x="2" y="638"/>
                  </a:lnTo>
                  <a:lnTo>
                    <a:pt x="5" y="672"/>
                  </a:lnTo>
                  <a:lnTo>
                    <a:pt x="11" y="705"/>
                  </a:lnTo>
                  <a:lnTo>
                    <a:pt x="24" y="769"/>
                  </a:lnTo>
                  <a:lnTo>
                    <a:pt x="24" y="769"/>
                  </a:lnTo>
                  <a:lnTo>
                    <a:pt x="37" y="834"/>
                  </a:lnTo>
                  <a:lnTo>
                    <a:pt x="51" y="899"/>
                  </a:lnTo>
                  <a:lnTo>
                    <a:pt x="51" y="899"/>
                  </a:lnTo>
                  <a:lnTo>
                    <a:pt x="59" y="934"/>
                  </a:lnTo>
                  <a:lnTo>
                    <a:pt x="71" y="968"/>
                  </a:lnTo>
                  <a:lnTo>
                    <a:pt x="83" y="1002"/>
                  </a:lnTo>
                  <a:lnTo>
                    <a:pt x="92" y="1019"/>
                  </a:lnTo>
                  <a:lnTo>
                    <a:pt x="99" y="1033"/>
                  </a:lnTo>
                  <a:lnTo>
                    <a:pt x="99" y="1033"/>
                  </a:lnTo>
                  <a:lnTo>
                    <a:pt x="102" y="1036"/>
                  </a:lnTo>
                  <a:lnTo>
                    <a:pt x="105" y="1038"/>
                  </a:lnTo>
                  <a:lnTo>
                    <a:pt x="108" y="1038"/>
                  </a:lnTo>
                  <a:lnTo>
                    <a:pt x="113" y="1036"/>
                  </a:lnTo>
                  <a:lnTo>
                    <a:pt x="114" y="1035"/>
                  </a:lnTo>
                  <a:lnTo>
                    <a:pt x="116" y="1032"/>
                  </a:lnTo>
                  <a:lnTo>
                    <a:pt x="117" y="1029"/>
                  </a:lnTo>
                  <a:lnTo>
                    <a:pt x="116" y="1024"/>
                  </a:lnTo>
                  <a:lnTo>
                    <a:pt x="116" y="102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16" name="Freeform 113">
              <a:extLst>
                <a:ext uri="{FF2B5EF4-FFF2-40B4-BE49-F238E27FC236}">
                  <a16:creationId xmlns:a16="http://schemas.microsoft.com/office/drawing/2014/main" id="{8871E83E-A13E-3691-2826-5B433F298115}"/>
                </a:ext>
              </a:extLst>
            </p:cNvPr>
            <p:cNvSpPr>
              <a:spLocks/>
            </p:cNvSpPr>
            <p:nvPr/>
          </p:nvSpPr>
          <p:spPr bwMode="auto">
            <a:xfrm>
              <a:off x="4915" y="881"/>
              <a:ext cx="508" cy="510"/>
            </a:xfrm>
            <a:custGeom>
              <a:avLst/>
              <a:gdLst>
                <a:gd name="T0" fmla="*/ 1156 w 1522"/>
                <a:gd name="T1" fmla="*/ 509 h 1530"/>
                <a:gd name="T2" fmla="*/ 1141 w 1522"/>
                <a:gd name="T3" fmla="*/ 360 h 1530"/>
                <a:gd name="T4" fmla="*/ 1124 w 1522"/>
                <a:gd name="T5" fmla="*/ 111 h 1530"/>
                <a:gd name="T6" fmla="*/ 1056 w 1522"/>
                <a:gd name="T7" fmla="*/ 107 h 1530"/>
                <a:gd name="T8" fmla="*/ 926 w 1522"/>
                <a:gd name="T9" fmla="*/ 92 h 1530"/>
                <a:gd name="T10" fmla="*/ 722 w 1522"/>
                <a:gd name="T11" fmla="*/ 3 h 1530"/>
                <a:gd name="T12" fmla="*/ 660 w 1522"/>
                <a:gd name="T13" fmla="*/ 9 h 1530"/>
                <a:gd name="T14" fmla="*/ 455 w 1522"/>
                <a:gd name="T15" fmla="*/ 49 h 1530"/>
                <a:gd name="T16" fmla="*/ 180 w 1522"/>
                <a:gd name="T17" fmla="*/ 46 h 1530"/>
                <a:gd name="T18" fmla="*/ 91 w 1522"/>
                <a:gd name="T19" fmla="*/ 48 h 1530"/>
                <a:gd name="T20" fmla="*/ 23 w 1522"/>
                <a:gd name="T21" fmla="*/ 354 h 1530"/>
                <a:gd name="T22" fmla="*/ 0 w 1522"/>
                <a:gd name="T23" fmla="*/ 672 h 1530"/>
                <a:gd name="T24" fmla="*/ 10 w 1522"/>
                <a:gd name="T25" fmla="*/ 1010 h 1530"/>
                <a:gd name="T26" fmla="*/ 66 w 1522"/>
                <a:gd name="T27" fmla="*/ 1232 h 1530"/>
                <a:gd name="T28" fmla="*/ 190 w 1522"/>
                <a:gd name="T29" fmla="*/ 1428 h 1530"/>
                <a:gd name="T30" fmla="*/ 368 w 1522"/>
                <a:gd name="T31" fmla="*/ 1524 h 1530"/>
                <a:gd name="T32" fmla="*/ 616 w 1522"/>
                <a:gd name="T33" fmla="*/ 1488 h 1530"/>
                <a:gd name="T34" fmla="*/ 895 w 1522"/>
                <a:gd name="T35" fmla="*/ 1337 h 1530"/>
                <a:gd name="T36" fmla="*/ 1076 w 1522"/>
                <a:gd name="T37" fmla="*/ 1158 h 1530"/>
                <a:gd name="T38" fmla="*/ 1155 w 1522"/>
                <a:gd name="T39" fmla="*/ 994 h 1530"/>
                <a:gd name="T40" fmla="*/ 1233 w 1522"/>
                <a:gd name="T41" fmla="*/ 1033 h 1530"/>
                <a:gd name="T42" fmla="*/ 1351 w 1522"/>
                <a:gd name="T43" fmla="*/ 1021 h 1530"/>
                <a:gd name="T44" fmla="*/ 1479 w 1522"/>
                <a:gd name="T45" fmla="*/ 898 h 1530"/>
                <a:gd name="T46" fmla="*/ 1522 w 1522"/>
                <a:gd name="T47" fmla="*/ 756 h 1530"/>
                <a:gd name="T48" fmla="*/ 1482 w 1522"/>
                <a:gd name="T49" fmla="*/ 633 h 1530"/>
                <a:gd name="T50" fmla="*/ 1397 w 1522"/>
                <a:gd name="T51" fmla="*/ 602 h 1530"/>
                <a:gd name="T52" fmla="*/ 1251 w 1522"/>
                <a:gd name="T53" fmla="*/ 666 h 1530"/>
                <a:gd name="T54" fmla="*/ 1242 w 1522"/>
                <a:gd name="T55" fmla="*/ 697 h 1530"/>
                <a:gd name="T56" fmla="*/ 1326 w 1522"/>
                <a:gd name="T57" fmla="*/ 639 h 1530"/>
                <a:gd name="T58" fmla="*/ 1444 w 1522"/>
                <a:gd name="T59" fmla="*/ 626 h 1530"/>
                <a:gd name="T60" fmla="*/ 1497 w 1522"/>
                <a:gd name="T61" fmla="*/ 697 h 1530"/>
                <a:gd name="T62" fmla="*/ 1487 w 1522"/>
                <a:gd name="T63" fmla="*/ 849 h 1530"/>
                <a:gd name="T64" fmla="*/ 1379 w 1522"/>
                <a:gd name="T65" fmla="*/ 984 h 1530"/>
                <a:gd name="T66" fmla="*/ 1245 w 1522"/>
                <a:gd name="T67" fmla="*/ 1019 h 1530"/>
                <a:gd name="T68" fmla="*/ 1194 w 1522"/>
                <a:gd name="T69" fmla="*/ 982 h 1530"/>
                <a:gd name="T70" fmla="*/ 1152 w 1522"/>
                <a:gd name="T71" fmla="*/ 978 h 1530"/>
                <a:gd name="T72" fmla="*/ 1060 w 1522"/>
                <a:gd name="T73" fmla="*/ 1151 h 1530"/>
                <a:gd name="T74" fmla="*/ 883 w 1522"/>
                <a:gd name="T75" fmla="*/ 1324 h 1530"/>
                <a:gd name="T76" fmla="*/ 608 w 1522"/>
                <a:gd name="T77" fmla="*/ 1473 h 1530"/>
                <a:gd name="T78" fmla="*/ 365 w 1522"/>
                <a:gd name="T79" fmla="*/ 1506 h 1530"/>
                <a:gd name="T80" fmla="*/ 177 w 1522"/>
                <a:gd name="T81" fmla="*/ 1386 h 1530"/>
                <a:gd name="T82" fmla="*/ 68 w 1522"/>
                <a:gd name="T83" fmla="*/ 1186 h 1530"/>
                <a:gd name="T84" fmla="*/ 23 w 1522"/>
                <a:gd name="T85" fmla="*/ 966 h 1530"/>
                <a:gd name="T86" fmla="*/ 18 w 1522"/>
                <a:gd name="T87" fmla="*/ 583 h 1530"/>
                <a:gd name="T88" fmla="*/ 53 w 1522"/>
                <a:gd name="T89" fmla="*/ 274 h 1530"/>
                <a:gd name="T90" fmla="*/ 97 w 1522"/>
                <a:gd name="T91" fmla="*/ 64 h 1530"/>
                <a:gd name="T92" fmla="*/ 233 w 1522"/>
                <a:gd name="T93" fmla="*/ 65 h 1530"/>
                <a:gd name="T94" fmla="*/ 490 w 1522"/>
                <a:gd name="T95" fmla="*/ 64 h 1530"/>
                <a:gd name="T96" fmla="*/ 672 w 1522"/>
                <a:gd name="T97" fmla="*/ 24 h 1530"/>
                <a:gd name="T98" fmla="*/ 707 w 1522"/>
                <a:gd name="T99" fmla="*/ 20 h 1530"/>
                <a:gd name="T100" fmla="*/ 729 w 1522"/>
                <a:gd name="T101" fmla="*/ 27 h 1530"/>
                <a:gd name="T102" fmla="*/ 877 w 1522"/>
                <a:gd name="T103" fmla="*/ 95 h 1530"/>
                <a:gd name="T104" fmla="*/ 1042 w 1522"/>
                <a:gd name="T105" fmla="*/ 126 h 1530"/>
                <a:gd name="T106" fmla="*/ 1107 w 1522"/>
                <a:gd name="T107" fmla="*/ 119 h 1530"/>
                <a:gd name="T108" fmla="*/ 1122 w 1522"/>
                <a:gd name="T109" fmla="*/ 382 h 1530"/>
                <a:gd name="T110" fmla="*/ 1172 w 1522"/>
                <a:gd name="T111" fmla="*/ 614 h 1530"/>
                <a:gd name="T112" fmla="*/ 1193 w 1522"/>
                <a:gd name="T113" fmla="*/ 716 h 15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522" h="1530">
                  <a:moveTo>
                    <a:pt x="1205" y="707"/>
                  </a:moveTo>
                  <a:lnTo>
                    <a:pt x="1205" y="707"/>
                  </a:lnTo>
                  <a:lnTo>
                    <a:pt x="1205" y="693"/>
                  </a:lnTo>
                  <a:lnTo>
                    <a:pt x="1205" y="678"/>
                  </a:lnTo>
                  <a:lnTo>
                    <a:pt x="1200" y="650"/>
                  </a:lnTo>
                  <a:lnTo>
                    <a:pt x="1193" y="622"/>
                  </a:lnTo>
                  <a:lnTo>
                    <a:pt x="1184" y="593"/>
                  </a:lnTo>
                  <a:lnTo>
                    <a:pt x="1165" y="537"/>
                  </a:lnTo>
                  <a:lnTo>
                    <a:pt x="1156" y="509"/>
                  </a:lnTo>
                  <a:lnTo>
                    <a:pt x="1149" y="481"/>
                  </a:lnTo>
                  <a:lnTo>
                    <a:pt x="1149" y="481"/>
                  </a:lnTo>
                  <a:lnTo>
                    <a:pt x="1143" y="450"/>
                  </a:lnTo>
                  <a:lnTo>
                    <a:pt x="1141" y="435"/>
                  </a:lnTo>
                  <a:lnTo>
                    <a:pt x="1140" y="420"/>
                  </a:lnTo>
                  <a:lnTo>
                    <a:pt x="1140" y="420"/>
                  </a:lnTo>
                  <a:lnTo>
                    <a:pt x="1140" y="389"/>
                  </a:lnTo>
                  <a:lnTo>
                    <a:pt x="1141" y="360"/>
                  </a:lnTo>
                  <a:lnTo>
                    <a:pt x="1141" y="360"/>
                  </a:lnTo>
                  <a:lnTo>
                    <a:pt x="1144" y="296"/>
                  </a:lnTo>
                  <a:lnTo>
                    <a:pt x="1144" y="265"/>
                  </a:lnTo>
                  <a:lnTo>
                    <a:pt x="1144" y="233"/>
                  </a:lnTo>
                  <a:lnTo>
                    <a:pt x="1144" y="233"/>
                  </a:lnTo>
                  <a:lnTo>
                    <a:pt x="1143" y="197"/>
                  </a:lnTo>
                  <a:lnTo>
                    <a:pt x="1137" y="163"/>
                  </a:lnTo>
                  <a:lnTo>
                    <a:pt x="1134" y="145"/>
                  </a:lnTo>
                  <a:lnTo>
                    <a:pt x="1130" y="129"/>
                  </a:lnTo>
                  <a:lnTo>
                    <a:pt x="1124" y="111"/>
                  </a:lnTo>
                  <a:lnTo>
                    <a:pt x="1118" y="95"/>
                  </a:lnTo>
                  <a:lnTo>
                    <a:pt x="1118" y="95"/>
                  </a:lnTo>
                  <a:lnTo>
                    <a:pt x="1116" y="94"/>
                  </a:lnTo>
                  <a:lnTo>
                    <a:pt x="1113" y="92"/>
                  </a:lnTo>
                  <a:lnTo>
                    <a:pt x="1110" y="91"/>
                  </a:lnTo>
                  <a:lnTo>
                    <a:pt x="1107" y="92"/>
                  </a:lnTo>
                  <a:lnTo>
                    <a:pt x="1107" y="92"/>
                  </a:lnTo>
                  <a:lnTo>
                    <a:pt x="1056" y="107"/>
                  </a:lnTo>
                  <a:lnTo>
                    <a:pt x="1056" y="107"/>
                  </a:lnTo>
                  <a:lnTo>
                    <a:pt x="1051" y="108"/>
                  </a:lnTo>
                  <a:lnTo>
                    <a:pt x="1047" y="108"/>
                  </a:lnTo>
                  <a:lnTo>
                    <a:pt x="1047" y="108"/>
                  </a:lnTo>
                  <a:lnTo>
                    <a:pt x="1013" y="107"/>
                  </a:lnTo>
                  <a:lnTo>
                    <a:pt x="1013" y="107"/>
                  </a:lnTo>
                  <a:lnTo>
                    <a:pt x="983" y="104"/>
                  </a:lnTo>
                  <a:lnTo>
                    <a:pt x="954" y="99"/>
                  </a:lnTo>
                  <a:lnTo>
                    <a:pt x="954" y="99"/>
                  </a:lnTo>
                  <a:lnTo>
                    <a:pt x="926" y="92"/>
                  </a:lnTo>
                  <a:lnTo>
                    <a:pt x="898" y="83"/>
                  </a:lnTo>
                  <a:lnTo>
                    <a:pt x="871" y="74"/>
                  </a:lnTo>
                  <a:lnTo>
                    <a:pt x="845" y="64"/>
                  </a:lnTo>
                  <a:lnTo>
                    <a:pt x="791" y="39"/>
                  </a:lnTo>
                  <a:lnTo>
                    <a:pt x="740" y="14"/>
                  </a:lnTo>
                  <a:lnTo>
                    <a:pt x="740" y="14"/>
                  </a:lnTo>
                  <a:lnTo>
                    <a:pt x="728" y="6"/>
                  </a:lnTo>
                  <a:lnTo>
                    <a:pt x="728" y="6"/>
                  </a:lnTo>
                  <a:lnTo>
                    <a:pt x="722" y="3"/>
                  </a:lnTo>
                  <a:lnTo>
                    <a:pt x="718" y="2"/>
                  </a:lnTo>
                  <a:lnTo>
                    <a:pt x="715" y="0"/>
                  </a:lnTo>
                  <a:lnTo>
                    <a:pt x="715" y="0"/>
                  </a:lnTo>
                  <a:lnTo>
                    <a:pt x="706" y="2"/>
                  </a:lnTo>
                  <a:lnTo>
                    <a:pt x="706" y="2"/>
                  </a:lnTo>
                  <a:lnTo>
                    <a:pt x="675" y="5"/>
                  </a:lnTo>
                  <a:lnTo>
                    <a:pt x="675" y="5"/>
                  </a:lnTo>
                  <a:lnTo>
                    <a:pt x="667" y="6"/>
                  </a:lnTo>
                  <a:lnTo>
                    <a:pt x="660" y="9"/>
                  </a:lnTo>
                  <a:lnTo>
                    <a:pt x="660" y="9"/>
                  </a:lnTo>
                  <a:lnTo>
                    <a:pt x="632" y="20"/>
                  </a:lnTo>
                  <a:lnTo>
                    <a:pt x="632" y="20"/>
                  </a:lnTo>
                  <a:lnTo>
                    <a:pt x="602" y="28"/>
                  </a:lnTo>
                  <a:lnTo>
                    <a:pt x="573" y="34"/>
                  </a:lnTo>
                  <a:lnTo>
                    <a:pt x="573" y="34"/>
                  </a:lnTo>
                  <a:lnTo>
                    <a:pt x="543" y="40"/>
                  </a:lnTo>
                  <a:lnTo>
                    <a:pt x="514" y="43"/>
                  </a:lnTo>
                  <a:lnTo>
                    <a:pt x="455" y="49"/>
                  </a:lnTo>
                  <a:lnTo>
                    <a:pt x="455" y="49"/>
                  </a:lnTo>
                  <a:lnTo>
                    <a:pt x="391" y="55"/>
                  </a:lnTo>
                  <a:lnTo>
                    <a:pt x="360" y="55"/>
                  </a:lnTo>
                  <a:lnTo>
                    <a:pt x="329" y="55"/>
                  </a:lnTo>
                  <a:lnTo>
                    <a:pt x="329" y="55"/>
                  </a:lnTo>
                  <a:lnTo>
                    <a:pt x="255" y="49"/>
                  </a:lnTo>
                  <a:lnTo>
                    <a:pt x="217" y="48"/>
                  </a:lnTo>
                  <a:lnTo>
                    <a:pt x="180" y="46"/>
                  </a:lnTo>
                  <a:lnTo>
                    <a:pt x="180" y="46"/>
                  </a:lnTo>
                  <a:lnTo>
                    <a:pt x="148" y="48"/>
                  </a:lnTo>
                  <a:lnTo>
                    <a:pt x="148" y="48"/>
                  </a:lnTo>
                  <a:lnTo>
                    <a:pt x="137" y="49"/>
                  </a:lnTo>
                  <a:lnTo>
                    <a:pt x="127" y="49"/>
                  </a:lnTo>
                  <a:lnTo>
                    <a:pt x="127" y="49"/>
                  </a:lnTo>
                  <a:lnTo>
                    <a:pt x="97" y="46"/>
                  </a:lnTo>
                  <a:lnTo>
                    <a:pt x="97" y="46"/>
                  </a:lnTo>
                  <a:lnTo>
                    <a:pt x="94" y="46"/>
                  </a:lnTo>
                  <a:lnTo>
                    <a:pt x="91" y="48"/>
                  </a:lnTo>
                  <a:lnTo>
                    <a:pt x="88" y="52"/>
                  </a:lnTo>
                  <a:lnTo>
                    <a:pt x="88" y="52"/>
                  </a:lnTo>
                  <a:lnTo>
                    <a:pt x="77" y="89"/>
                  </a:lnTo>
                  <a:lnTo>
                    <a:pt x="65" y="126"/>
                  </a:lnTo>
                  <a:lnTo>
                    <a:pt x="56" y="163"/>
                  </a:lnTo>
                  <a:lnTo>
                    <a:pt x="47" y="201"/>
                  </a:lnTo>
                  <a:lnTo>
                    <a:pt x="41" y="238"/>
                  </a:lnTo>
                  <a:lnTo>
                    <a:pt x="35" y="277"/>
                  </a:lnTo>
                  <a:lnTo>
                    <a:pt x="23" y="354"/>
                  </a:lnTo>
                  <a:lnTo>
                    <a:pt x="23" y="354"/>
                  </a:lnTo>
                  <a:lnTo>
                    <a:pt x="13" y="431"/>
                  </a:lnTo>
                  <a:lnTo>
                    <a:pt x="7" y="469"/>
                  </a:lnTo>
                  <a:lnTo>
                    <a:pt x="3" y="509"/>
                  </a:lnTo>
                  <a:lnTo>
                    <a:pt x="3" y="509"/>
                  </a:lnTo>
                  <a:lnTo>
                    <a:pt x="0" y="549"/>
                  </a:lnTo>
                  <a:lnTo>
                    <a:pt x="0" y="590"/>
                  </a:lnTo>
                  <a:lnTo>
                    <a:pt x="0" y="630"/>
                  </a:lnTo>
                  <a:lnTo>
                    <a:pt x="0" y="672"/>
                  </a:lnTo>
                  <a:lnTo>
                    <a:pt x="0" y="672"/>
                  </a:lnTo>
                  <a:lnTo>
                    <a:pt x="3" y="755"/>
                  </a:lnTo>
                  <a:lnTo>
                    <a:pt x="6" y="836"/>
                  </a:lnTo>
                  <a:lnTo>
                    <a:pt x="6" y="836"/>
                  </a:lnTo>
                  <a:lnTo>
                    <a:pt x="4" y="926"/>
                  </a:lnTo>
                  <a:lnTo>
                    <a:pt x="4" y="926"/>
                  </a:lnTo>
                  <a:lnTo>
                    <a:pt x="6" y="954"/>
                  </a:lnTo>
                  <a:lnTo>
                    <a:pt x="7" y="982"/>
                  </a:lnTo>
                  <a:lnTo>
                    <a:pt x="10" y="1010"/>
                  </a:lnTo>
                  <a:lnTo>
                    <a:pt x="13" y="1039"/>
                  </a:lnTo>
                  <a:lnTo>
                    <a:pt x="18" y="1067"/>
                  </a:lnTo>
                  <a:lnTo>
                    <a:pt x="23" y="1095"/>
                  </a:lnTo>
                  <a:lnTo>
                    <a:pt x="31" y="1121"/>
                  </a:lnTo>
                  <a:lnTo>
                    <a:pt x="37" y="1149"/>
                  </a:lnTo>
                  <a:lnTo>
                    <a:pt x="37" y="1149"/>
                  </a:lnTo>
                  <a:lnTo>
                    <a:pt x="46" y="1178"/>
                  </a:lnTo>
                  <a:lnTo>
                    <a:pt x="56" y="1204"/>
                  </a:lnTo>
                  <a:lnTo>
                    <a:pt x="66" y="1232"/>
                  </a:lnTo>
                  <a:lnTo>
                    <a:pt x="78" y="1259"/>
                  </a:lnTo>
                  <a:lnTo>
                    <a:pt x="90" y="1286"/>
                  </a:lnTo>
                  <a:lnTo>
                    <a:pt x="103" y="1312"/>
                  </a:lnTo>
                  <a:lnTo>
                    <a:pt x="119" y="1337"/>
                  </a:lnTo>
                  <a:lnTo>
                    <a:pt x="136" y="1361"/>
                  </a:lnTo>
                  <a:lnTo>
                    <a:pt x="136" y="1361"/>
                  </a:lnTo>
                  <a:lnTo>
                    <a:pt x="152" y="1385"/>
                  </a:lnTo>
                  <a:lnTo>
                    <a:pt x="171" y="1405"/>
                  </a:lnTo>
                  <a:lnTo>
                    <a:pt x="190" y="1428"/>
                  </a:lnTo>
                  <a:lnTo>
                    <a:pt x="211" y="1447"/>
                  </a:lnTo>
                  <a:lnTo>
                    <a:pt x="233" y="1465"/>
                  </a:lnTo>
                  <a:lnTo>
                    <a:pt x="257" y="1481"/>
                  </a:lnTo>
                  <a:lnTo>
                    <a:pt x="282" y="1496"/>
                  </a:lnTo>
                  <a:lnTo>
                    <a:pt x="307" y="1507"/>
                  </a:lnTo>
                  <a:lnTo>
                    <a:pt x="307" y="1507"/>
                  </a:lnTo>
                  <a:lnTo>
                    <a:pt x="322" y="1513"/>
                  </a:lnTo>
                  <a:lnTo>
                    <a:pt x="338" y="1518"/>
                  </a:lnTo>
                  <a:lnTo>
                    <a:pt x="368" y="1524"/>
                  </a:lnTo>
                  <a:lnTo>
                    <a:pt x="399" y="1528"/>
                  </a:lnTo>
                  <a:lnTo>
                    <a:pt x="431" y="1530"/>
                  </a:lnTo>
                  <a:lnTo>
                    <a:pt x="462" y="1528"/>
                  </a:lnTo>
                  <a:lnTo>
                    <a:pt x="493" y="1524"/>
                  </a:lnTo>
                  <a:lnTo>
                    <a:pt x="524" y="1518"/>
                  </a:lnTo>
                  <a:lnTo>
                    <a:pt x="554" y="1509"/>
                  </a:lnTo>
                  <a:lnTo>
                    <a:pt x="554" y="1509"/>
                  </a:lnTo>
                  <a:lnTo>
                    <a:pt x="586" y="1500"/>
                  </a:lnTo>
                  <a:lnTo>
                    <a:pt x="616" y="1488"/>
                  </a:lnTo>
                  <a:lnTo>
                    <a:pt x="647" y="1476"/>
                  </a:lnTo>
                  <a:lnTo>
                    <a:pt x="676" y="1463"/>
                  </a:lnTo>
                  <a:lnTo>
                    <a:pt x="734" y="1433"/>
                  </a:lnTo>
                  <a:lnTo>
                    <a:pt x="791" y="1402"/>
                  </a:lnTo>
                  <a:lnTo>
                    <a:pt x="791" y="1402"/>
                  </a:lnTo>
                  <a:lnTo>
                    <a:pt x="843" y="1371"/>
                  </a:lnTo>
                  <a:lnTo>
                    <a:pt x="870" y="1355"/>
                  </a:lnTo>
                  <a:lnTo>
                    <a:pt x="895" y="1337"/>
                  </a:lnTo>
                  <a:lnTo>
                    <a:pt x="895" y="1337"/>
                  </a:lnTo>
                  <a:lnTo>
                    <a:pt x="921" y="1318"/>
                  </a:lnTo>
                  <a:lnTo>
                    <a:pt x="946" y="1299"/>
                  </a:lnTo>
                  <a:lnTo>
                    <a:pt x="970" y="1277"/>
                  </a:lnTo>
                  <a:lnTo>
                    <a:pt x="994" y="1255"/>
                  </a:lnTo>
                  <a:lnTo>
                    <a:pt x="994" y="1255"/>
                  </a:lnTo>
                  <a:lnTo>
                    <a:pt x="1016" y="1232"/>
                  </a:lnTo>
                  <a:lnTo>
                    <a:pt x="1036" y="1209"/>
                  </a:lnTo>
                  <a:lnTo>
                    <a:pt x="1057" y="1184"/>
                  </a:lnTo>
                  <a:lnTo>
                    <a:pt x="1076" y="1158"/>
                  </a:lnTo>
                  <a:lnTo>
                    <a:pt x="1094" y="1132"/>
                  </a:lnTo>
                  <a:lnTo>
                    <a:pt x="1110" y="1105"/>
                  </a:lnTo>
                  <a:lnTo>
                    <a:pt x="1125" y="1077"/>
                  </a:lnTo>
                  <a:lnTo>
                    <a:pt x="1138" y="1049"/>
                  </a:lnTo>
                  <a:lnTo>
                    <a:pt x="1138" y="1049"/>
                  </a:lnTo>
                  <a:lnTo>
                    <a:pt x="1152" y="1018"/>
                  </a:lnTo>
                  <a:lnTo>
                    <a:pt x="1163" y="988"/>
                  </a:lnTo>
                  <a:lnTo>
                    <a:pt x="1163" y="988"/>
                  </a:lnTo>
                  <a:lnTo>
                    <a:pt x="1155" y="994"/>
                  </a:lnTo>
                  <a:lnTo>
                    <a:pt x="1155" y="994"/>
                  </a:lnTo>
                  <a:lnTo>
                    <a:pt x="1190" y="999"/>
                  </a:lnTo>
                  <a:lnTo>
                    <a:pt x="1190" y="999"/>
                  </a:lnTo>
                  <a:lnTo>
                    <a:pt x="1183" y="996"/>
                  </a:lnTo>
                  <a:lnTo>
                    <a:pt x="1183" y="996"/>
                  </a:lnTo>
                  <a:lnTo>
                    <a:pt x="1197" y="1010"/>
                  </a:lnTo>
                  <a:lnTo>
                    <a:pt x="1214" y="1024"/>
                  </a:lnTo>
                  <a:lnTo>
                    <a:pt x="1223" y="1028"/>
                  </a:lnTo>
                  <a:lnTo>
                    <a:pt x="1233" y="1033"/>
                  </a:lnTo>
                  <a:lnTo>
                    <a:pt x="1242" y="1037"/>
                  </a:lnTo>
                  <a:lnTo>
                    <a:pt x="1252" y="1040"/>
                  </a:lnTo>
                  <a:lnTo>
                    <a:pt x="1252" y="1040"/>
                  </a:lnTo>
                  <a:lnTo>
                    <a:pt x="1273" y="1042"/>
                  </a:lnTo>
                  <a:lnTo>
                    <a:pt x="1292" y="1040"/>
                  </a:lnTo>
                  <a:lnTo>
                    <a:pt x="1311" y="1037"/>
                  </a:lnTo>
                  <a:lnTo>
                    <a:pt x="1330" y="1031"/>
                  </a:lnTo>
                  <a:lnTo>
                    <a:pt x="1330" y="1031"/>
                  </a:lnTo>
                  <a:lnTo>
                    <a:pt x="1351" y="1021"/>
                  </a:lnTo>
                  <a:lnTo>
                    <a:pt x="1370" y="1010"/>
                  </a:lnTo>
                  <a:lnTo>
                    <a:pt x="1389" y="997"/>
                  </a:lnTo>
                  <a:lnTo>
                    <a:pt x="1407" y="982"/>
                  </a:lnTo>
                  <a:lnTo>
                    <a:pt x="1423" y="968"/>
                  </a:lnTo>
                  <a:lnTo>
                    <a:pt x="1440" y="951"/>
                  </a:lnTo>
                  <a:lnTo>
                    <a:pt x="1454" y="934"/>
                  </a:lnTo>
                  <a:lnTo>
                    <a:pt x="1468" y="916"/>
                  </a:lnTo>
                  <a:lnTo>
                    <a:pt x="1468" y="916"/>
                  </a:lnTo>
                  <a:lnTo>
                    <a:pt x="1479" y="898"/>
                  </a:lnTo>
                  <a:lnTo>
                    <a:pt x="1490" y="880"/>
                  </a:lnTo>
                  <a:lnTo>
                    <a:pt x="1500" y="863"/>
                  </a:lnTo>
                  <a:lnTo>
                    <a:pt x="1508" y="843"/>
                  </a:lnTo>
                  <a:lnTo>
                    <a:pt x="1508" y="843"/>
                  </a:lnTo>
                  <a:lnTo>
                    <a:pt x="1515" y="823"/>
                  </a:lnTo>
                  <a:lnTo>
                    <a:pt x="1519" y="800"/>
                  </a:lnTo>
                  <a:lnTo>
                    <a:pt x="1522" y="778"/>
                  </a:lnTo>
                  <a:lnTo>
                    <a:pt x="1522" y="756"/>
                  </a:lnTo>
                  <a:lnTo>
                    <a:pt x="1522" y="756"/>
                  </a:lnTo>
                  <a:lnTo>
                    <a:pt x="1522" y="731"/>
                  </a:lnTo>
                  <a:lnTo>
                    <a:pt x="1518" y="707"/>
                  </a:lnTo>
                  <a:lnTo>
                    <a:pt x="1512" y="684"/>
                  </a:lnTo>
                  <a:lnTo>
                    <a:pt x="1508" y="673"/>
                  </a:lnTo>
                  <a:lnTo>
                    <a:pt x="1503" y="661"/>
                  </a:lnTo>
                  <a:lnTo>
                    <a:pt x="1503" y="661"/>
                  </a:lnTo>
                  <a:lnTo>
                    <a:pt x="1497" y="653"/>
                  </a:lnTo>
                  <a:lnTo>
                    <a:pt x="1490" y="642"/>
                  </a:lnTo>
                  <a:lnTo>
                    <a:pt x="1482" y="633"/>
                  </a:lnTo>
                  <a:lnTo>
                    <a:pt x="1474" y="624"/>
                  </a:lnTo>
                  <a:lnTo>
                    <a:pt x="1465" y="619"/>
                  </a:lnTo>
                  <a:lnTo>
                    <a:pt x="1454" y="611"/>
                  </a:lnTo>
                  <a:lnTo>
                    <a:pt x="1444" y="607"/>
                  </a:lnTo>
                  <a:lnTo>
                    <a:pt x="1432" y="604"/>
                  </a:lnTo>
                  <a:lnTo>
                    <a:pt x="1432" y="604"/>
                  </a:lnTo>
                  <a:lnTo>
                    <a:pt x="1420" y="602"/>
                  </a:lnTo>
                  <a:lnTo>
                    <a:pt x="1409" y="602"/>
                  </a:lnTo>
                  <a:lnTo>
                    <a:pt x="1397" y="602"/>
                  </a:lnTo>
                  <a:lnTo>
                    <a:pt x="1383" y="604"/>
                  </a:lnTo>
                  <a:lnTo>
                    <a:pt x="1360" y="608"/>
                  </a:lnTo>
                  <a:lnTo>
                    <a:pt x="1338" y="616"/>
                  </a:lnTo>
                  <a:lnTo>
                    <a:pt x="1338" y="616"/>
                  </a:lnTo>
                  <a:lnTo>
                    <a:pt x="1314" y="624"/>
                  </a:lnTo>
                  <a:lnTo>
                    <a:pt x="1290" y="636"/>
                  </a:lnTo>
                  <a:lnTo>
                    <a:pt x="1270" y="650"/>
                  </a:lnTo>
                  <a:lnTo>
                    <a:pt x="1251" y="666"/>
                  </a:lnTo>
                  <a:lnTo>
                    <a:pt x="1251" y="666"/>
                  </a:lnTo>
                  <a:lnTo>
                    <a:pt x="1242" y="673"/>
                  </a:lnTo>
                  <a:lnTo>
                    <a:pt x="1236" y="681"/>
                  </a:lnTo>
                  <a:lnTo>
                    <a:pt x="1236" y="681"/>
                  </a:lnTo>
                  <a:lnTo>
                    <a:pt x="1233" y="684"/>
                  </a:lnTo>
                  <a:lnTo>
                    <a:pt x="1233" y="688"/>
                  </a:lnTo>
                  <a:lnTo>
                    <a:pt x="1234" y="691"/>
                  </a:lnTo>
                  <a:lnTo>
                    <a:pt x="1236" y="694"/>
                  </a:lnTo>
                  <a:lnTo>
                    <a:pt x="1239" y="695"/>
                  </a:lnTo>
                  <a:lnTo>
                    <a:pt x="1242" y="697"/>
                  </a:lnTo>
                  <a:lnTo>
                    <a:pt x="1245" y="695"/>
                  </a:lnTo>
                  <a:lnTo>
                    <a:pt x="1248" y="694"/>
                  </a:lnTo>
                  <a:lnTo>
                    <a:pt x="1248" y="694"/>
                  </a:lnTo>
                  <a:lnTo>
                    <a:pt x="1255" y="684"/>
                  </a:lnTo>
                  <a:lnTo>
                    <a:pt x="1264" y="676"/>
                  </a:lnTo>
                  <a:lnTo>
                    <a:pt x="1283" y="661"/>
                  </a:lnTo>
                  <a:lnTo>
                    <a:pt x="1304" y="650"/>
                  </a:lnTo>
                  <a:lnTo>
                    <a:pt x="1326" y="639"/>
                  </a:lnTo>
                  <a:lnTo>
                    <a:pt x="1326" y="639"/>
                  </a:lnTo>
                  <a:lnTo>
                    <a:pt x="1348" y="630"/>
                  </a:lnTo>
                  <a:lnTo>
                    <a:pt x="1373" y="623"/>
                  </a:lnTo>
                  <a:lnTo>
                    <a:pt x="1385" y="622"/>
                  </a:lnTo>
                  <a:lnTo>
                    <a:pt x="1397" y="620"/>
                  </a:lnTo>
                  <a:lnTo>
                    <a:pt x="1410" y="620"/>
                  </a:lnTo>
                  <a:lnTo>
                    <a:pt x="1422" y="620"/>
                  </a:lnTo>
                  <a:lnTo>
                    <a:pt x="1422" y="620"/>
                  </a:lnTo>
                  <a:lnTo>
                    <a:pt x="1432" y="623"/>
                  </a:lnTo>
                  <a:lnTo>
                    <a:pt x="1444" y="626"/>
                  </a:lnTo>
                  <a:lnTo>
                    <a:pt x="1453" y="632"/>
                  </a:lnTo>
                  <a:lnTo>
                    <a:pt x="1462" y="639"/>
                  </a:lnTo>
                  <a:lnTo>
                    <a:pt x="1471" y="647"/>
                  </a:lnTo>
                  <a:lnTo>
                    <a:pt x="1477" y="656"/>
                  </a:lnTo>
                  <a:lnTo>
                    <a:pt x="1484" y="664"/>
                  </a:lnTo>
                  <a:lnTo>
                    <a:pt x="1488" y="675"/>
                  </a:lnTo>
                  <a:lnTo>
                    <a:pt x="1488" y="675"/>
                  </a:lnTo>
                  <a:lnTo>
                    <a:pt x="1494" y="685"/>
                  </a:lnTo>
                  <a:lnTo>
                    <a:pt x="1497" y="697"/>
                  </a:lnTo>
                  <a:lnTo>
                    <a:pt x="1503" y="721"/>
                  </a:lnTo>
                  <a:lnTo>
                    <a:pt x="1505" y="744"/>
                  </a:lnTo>
                  <a:lnTo>
                    <a:pt x="1505" y="768"/>
                  </a:lnTo>
                  <a:lnTo>
                    <a:pt x="1505" y="768"/>
                  </a:lnTo>
                  <a:lnTo>
                    <a:pt x="1503" y="789"/>
                  </a:lnTo>
                  <a:lnTo>
                    <a:pt x="1499" y="809"/>
                  </a:lnTo>
                  <a:lnTo>
                    <a:pt x="1494" y="830"/>
                  </a:lnTo>
                  <a:lnTo>
                    <a:pt x="1487" y="849"/>
                  </a:lnTo>
                  <a:lnTo>
                    <a:pt x="1487" y="849"/>
                  </a:lnTo>
                  <a:lnTo>
                    <a:pt x="1477" y="868"/>
                  </a:lnTo>
                  <a:lnTo>
                    <a:pt x="1466" y="888"/>
                  </a:lnTo>
                  <a:lnTo>
                    <a:pt x="1454" y="905"/>
                  </a:lnTo>
                  <a:lnTo>
                    <a:pt x="1441" y="922"/>
                  </a:lnTo>
                  <a:lnTo>
                    <a:pt x="1441" y="922"/>
                  </a:lnTo>
                  <a:lnTo>
                    <a:pt x="1428" y="938"/>
                  </a:lnTo>
                  <a:lnTo>
                    <a:pt x="1412" y="954"/>
                  </a:lnTo>
                  <a:lnTo>
                    <a:pt x="1395" y="969"/>
                  </a:lnTo>
                  <a:lnTo>
                    <a:pt x="1379" y="984"/>
                  </a:lnTo>
                  <a:lnTo>
                    <a:pt x="1360" y="996"/>
                  </a:lnTo>
                  <a:lnTo>
                    <a:pt x="1341" y="1008"/>
                  </a:lnTo>
                  <a:lnTo>
                    <a:pt x="1320" y="1015"/>
                  </a:lnTo>
                  <a:lnTo>
                    <a:pt x="1299" y="1022"/>
                  </a:lnTo>
                  <a:lnTo>
                    <a:pt x="1299" y="1022"/>
                  </a:lnTo>
                  <a:lnTo>
                    <a:pt x="1282" y="1024"/>
                  </a:lnTo>
                  <a:lnTo>
                    <a:pt x="1262" y="1024"/>
                  </a:lnTo>
                  <a:lnTo>
                    <a:pt x="1254" y="1022"/>
                  </a:lnTo>
                  <a:lnTo>
                    <a:pt x="1245" y="1019"/>
                  </a:lnTo>
                  <a:lnTo>
                    <a:pt x="1236" y="1016"/>
                  </a:lnTo>
                  <a:lnTo>
                    <a:pt x="1228" y="1012"/>
                  </a:lnTo>
                  <a:lnTo>
                    <a:pt x="1228" y="1012"/>
                  </a:lnTo>
                  <a:lnTo>
                    <a:pt x="1220" y="1006"/>
                  </a:lnTo>
                  <a:lnTo>
                    <a:pt x="1211" y="999"/>
                  </a:lnTo>
                  <a:lnTo>
                    <a:pt x="1211" y="999"/>
                  </a:lnTo>
                  <a:lnTo>
                    <a:pt x="1203" y="991"/>
                  </a:lnTo>
                  <a:lnTo>
                    <a:pt x="1194" y="982"/>
                  </a:lnTo>
                  <a:lnTo>
                    <a:pt x="1194" y="982"/>
                  </a:lnTo>
                  <a:lnTo>
                    <a:pt x="1192" y="981"/>
                  </a:lnTo>
                  <a:lnTo>
                    <a:pt x="1189" y="979"/>
                  </a:lnTo>
                  <a:lnTo>
                    <a:pt x="1183" y="979"/>
                  </a:lnTo>
                  <a:lnTo>
                    <a:pt x="1183" y="979"/>
                  </a:lnTo>
                  <a:lnTo>
                    <a:pt x="1165" y="978"/>
                  </a:lnTo>
                  <a:lnTo>
                    <a:pt x="1165" y="978"/>
                  </a:lnTo>
                  <a:lnTo>
                    <a:pt x="1155" y="976"/>
                  </a:lnTo>
                  <a:lnTo>
                    <a:pt x="1155" y="976"/>
                  </a:lnTo>
                  <a:lnTo>
                    <a:pt x="1152" y="978"/>
                  </a:lnTo>
                  <a:lnTo>
                    <a:pt x="1150" y="978"/>
                  </a:lnTo>
                  <a:lnTo>
                    <a:pt x="1146" y="984"/>
                  </a:lnTo>
                  <a:lnTo>
                    <a:pt x="1146" y="984"/>
                  </a:lnTo>
                  <a:lnTo>
                    <a:pt x="1135" y="1013"/>
                  </a:lnTo>
                  <a:lnTo>
                    <a:pt x="1122" y="1042"/>
                  </a:lnTo>
                  <a:lnTo>
                    <a:pt x="1109" y="1070"/>
                  </a:lnTo>
                  <a:lnTo>
                    <a:pt x="1094" y="1098"/>
                  </a:lnTo>
                  <a:lnTo>
                    <a:pt x="1078" y="1124"/>
                  </a:lnTo>
                  <a:lnTo>
                    <a:pt x="1060" y="1151"/>
                  </a:lnTo>
                  <a:lnTo>
                    <a:pt x="1041" y="1176"/>
                  </a:lnTo>
                  <a:lnTo>
                    <a:pt x="1022" y="1200"/>
                  </a:lnTo>
                  <a:lnTo>
                    <a:pt x="1022" y="1200"/>
                  </a:lnTo>
                  <a:lnTo>
                    <a:pt x="1000" y="1223"/>
                  </a:lnTo>
                  <a:lnTo>
                    <a:pt x="979" y="1246"/>
                  </a:lnTo>
                  <a:lnTo>
                    <a:pt x="955" y="1266"/>
                  </a:lnTo>
                  <a:lnTo>
                    <a:pt x="932" y="1287"/>
                  </a:lnTo>
                  <a:lnTo>
                    <a:pt x="908" y="1306"/>
                  </a:lnTo>
                  <a:lnTo>
                    <a:pt x="883" y="1324"/>
                  </a:lnTo>
                  <a:lnTo>
                    <a:pt x="856" y="1342"/>
                  </a:lnTo>
                  <a:lnTo>
                    <a:pt x="830" y="1358"/>
                  </a:lnTo>
                  <a:lnTo>
                    <a:pt x="830" y="1358"/>
                  </a:lnTo>
                  <a:lnTo>
                    <a:pt x="777" y="1391"/>
                  </a:lnTo>
                  <a:lnTo>
                    <a:pt x="720" y="1420"/>
                  </a:lnTo>
                  <a:lnTo>
                    <a:pt x="666" y="1448"/>
                  </a:lnTo>
                  <a:lnTo>
                    <a:pt x="636" y="1462"/>
                  </a:lnTo>
                  <a:lnTo>
                    <a:pt x="608" y="1473"/>
                  </a:lnTo>
                  <a:lnTo>
                    <a:pt x="608" y="1473"/>
                  </a:lnTo>
                  <a:lnTo>
                    <a:pt x="579" y="1484"/>
                  </a:lnTo>
                  <a:lnTo>
                    <a:pt x="549" y="1493"/>
                  </a:lnTo>
                  <a:lnTo>
                    <a:pt x="518" y="1500"/>
                  </a:lnTo>
                  <a:lnTo>
                    <a:pt x="489" y="1506"/>
                  </a:lnTo>
                  <a:lnTo>
                    <a:pt x="458" y="1510"/>
                  </a:lnTo>
                  <a:lnTo>
                    <a:pt x="427" y="1512"/>
                  </a:lnTo>
                  <a:lnTo>
                    <a:pt x="396" y="1510"/>
                  </a:lnTo>
                  <a:lnTo>
                    <a:pt x="365" y="1506"/>
                  </a:lnTo>
                  <a:lnTo>
                    <a:pt x="365" y="1506"/>
                  </a:lnTo>
                  <a:lnTo>
                    <a:pt x="337" y="1499"/>
                  </a:lnTo>
                  <a:lnTo>
                    <a:pt x="310" y="1488"/>
                  </a:lnTo>
                  <a:lnTo>
                    <a:pt x="285" y="1476"/>
                  </a:lnTo>
                  <a:lnTo>
                    <a:pt x="261" y="1462"/>
                  </a:lnTo>
                  <a:lnTo>
                    <a:pt x="238" y="1445"/>
                  </a:lnTo>
                  <a:lnTo>
                    <a:pt x="215" y="1428"/>
                  </a:lnTo>
                  <a:lnTo>
                    <a:pt x="195" y="1407"/>
                  </a:lnTo>
                  <a:lnTo>
                    <a:pt x="177" y="1386"/>
                  </a:lnTo>
                  <a:lnTo>
                    <a:pt x="177" y="1386"/>
                  </a:lnTo>
                  <a:lnTo>
                    <a:pt x="159" y="1364"/>
                  </a:lnTo>
                  <a:lnTo>
                    <a:pt x="142" y="1340"/>
                  </a:lnTo>
                  <a:lnTo>
                    <a:pt x="127" y="1317"/>
                  </a:lnTo>
                  <a:lnTo>
                    <a:pt x="114" y="1291"/>
                  </a:lnTo>
                  <a:lnTo>
                    <a:pt x="100" y="1266"/>
                  </a:lnTo>
                  <a:lnTo>
                    <a:pt x="88" y="1240"/>
                  </a:lnTo>
                  <a:lnTo>
                    <a:pt x="78" y="1213"/>
                  </a:lnTo>
                  <a:lnTo>
                    <a:pt x="68" y="1186"/>
                  </a:lnTo>
                  <a:lnTo>
                    <a:pt x="68" y="1186"/>
                  </a:lnTo>
                  <a:lnTo>
                    <a:pt x="59" y="1160"/>
                  </a:lnTo>
                  <a:lnTo>
                    <a:pt x="52" y="1133"/>
                  </a:lnTo>
                  <a:lnTo>
                    <a:pt x="44" y="1107"/>
                  </a:lnTo>
                  <a:lnTo>
                    <a:pt x="38" y="1079"/>
                  </a:lnTo>
                  <a:lnTo>
                    <a:pt x="34" y="1050"/>
                  </a:lnTo>
                  <a:lnTo>
                    <a:pt x="29" y="1022"/>
                  </a:lnTo>
                  <a:lnTo>
                    <a:pt x="26" y="994"/>
                  </a:lnTo>
                  <a:lnTo>
                    <a:pt x="23" y="966"/>
                  </a:lnTo>
                  <a:lnTo>
                    <a:pt x="23" y="966"/>
                  </a:lnTo>
                  <a:lnTo>
                    <a:pt x="23" y="928"/>
                  </a:lnTo>
                  <a:lnTo>
                    <a:pt x="22" y="888"/>
                  </a:lnTo>
                  <a:lnTo>
                    <a:pt x="22" y="888"/>
                  </a:lnTo>
                  <a:lnTo>
                    <a:pt x="22" y="815"/>
                  </a:lnTo>
                  <a:lnTo>
                    <a:pt x="21" y="743"/>
                  </a:lnTo>
                  <a:lnTo>
                    <a:pt x="21" y="743"/>
                  </a:lnTo>
                  <a:lnTo>
                    <a:pt x="18" y="663"/>
                  </a:lnTo>
                  <a:lnTo>
                    <a:pt x="18" y="623"/>
                  </a:lnTo>
                  <a:lnTo>
                    <a:pt x="18" y="583"/>
                  </a:lnTo>
                  <a:lnTo>
                    <a:pt x="18" y="583"/>
                  </a:lnTo>
                  <a:lnTo>
                    <a:pt x="19" y="542"/>
                  </a:lnTo>
                  <a:lnTo>
                    <a:pt x="22" y="502"/>
                  </a:lnTo>
                  <a:lnTo>
                    <a:pt x="22" y="502"/>
                  </a:lnTo>
                  <a:lnTo>
                    <a:pt x="26" y="463"/>
                  </a:lnTo>
                  <a:lnTo>
                    <a:pt x="32" y="425"/>
                  </a:lnTo>
                  <a:lnTo>
                    <a:pt x="32" y="425"/>
                  </a:lnTo>
                  <a:lnTo>
                    <a:pt x="43" y="349"/>
                  </a:lnTo>
                  <a:lnTo>
                    <a:pt x="53" y="274"/>
                  </a:lnTo>
                  <a:lnTo>
                    <a:pt x="59" y="237"/>
                  </a:lnTo>
                  <a:lnTo>
                    <a:pt x="66" y="200"/>
                  </a:lnTo>
                  <a:lnTo>
                    <a:pt x="74" y="163"/>
                  </a:lnTo>
                  <a:lnTo>
                    <a:pt x="84" y="126"/>
                  </a:lnTo>
                  <a:lnTo>
                    <a:pt x="84" y="126"/>
                  </a:lnTo>
                  <a:lnTo>
                    <a:pt x="94" y="91"/>
                  </a:lnTo>
                  <a:lnTo>
                    <a:pt x="106" y="57"/>
                  </a:lnTo>
                  <a:lnTo>
                    <a:pt x="106" y="57"/>
                  </a:lnTo>
                  <a:lnTo>
                    <a:pt x="97" y="64"/>
                  </a:lnTo>
                  <a:lnTo>
                    <a:pt x="97" y="64"/>
                  </a:lnTo>
                  <a:lnTo>
                    <a:pt x="124" y="67"/>
                  </a:lnTo>
                  <a:lnTo>
                    <a:pt x="124" y="67"/>
                  </a:lnTo>
                  <a:lnTo>
                    <a:pt x="134" y="67"/>
                  </a:lnTo>
                  <a:lnTo>
                    <a:pt x="146" y="67"/>
                  </a:lnTo>
                  <a:lnTo>
                    <a:pt x="168" y="64"/>
                  </a:lnTo>
                  <a:lnTo>
                    <a:pt x="168" y="64"/>
                  </a:lnTo>
                  <a:lnTo>
                    <a:pt x="201" y="64"/>
                  </a:lnTo>
                  <a:lnTo>
                    <a:pt x="233" y="65"/>
                  </a:lnTo>
                  <a:lnTo>
                    <a:pt x="300" y="70"/>
                  </a:lnTo>
                  <a:lnTo>
                    <a:pt x="300" y="70"/>
                  </a:lnTo>
                  <a:lnTo>
                    <a:pt x="332" y="73"/>
                  </a:lnTo>
                  <a:lnTo>
                    <a:pt x="366" y="73"/>
                  </a:lnTo>
                  <a:lnTo>
                    <a:pt x="366" y="73"/>
                  </a:lnTo>
                  <a:lnTo>
                    <a:pt x="399" y="73"/>
                  </a:lnTo>
                  <a:lnTo>
                    <a:pt x="431" y="70"/>
                  </a:lnTo>
                  <a:lnTo>
                    <a:pt x="431" y="70"/>
                  </a:lnTo>
                  <a:lnTo>
                    <a:pt x="490" y="64"/>
                  </a:lnTo>
                  <a:lnTo>
                    <a:pt x="549" y="57"/>
                  </a:lnTo>
                  <a:lnTo>
                    <a:pt x="549" y="57"/>
                  </a:lnTo>
                  <a:lnTo>
                    <a:pt x="579" y="52"/>
                  </a:lnTo>
                  <a:lnTo>
                    <a:pt x="608" y="45"/>
                  </a:lnTo>
                  <a:lnTo>
                    <a:pt x="636" y="37"/>
                  </a:lnTo>
                  <a:lnTo>
                    <a:pt x="664" y="27"/>
                  </a:lnTo>
                  <a:lnTo>
                    <a:pt x="664" y="27"/>
                  </a:lnTo>
                  <a:lnTo>
                    <a:pt x="672" y="24"/>
                  </a:lnTo>
                  <a:lnTo>
                    <a:pt x="672" y="24"/>
                  </a:lnTo>
                  <a:lnTo>
                    <a:pt x="675" y="23"/>
                  </a:lnTo>
                  <a:lnTo>
                    <a:pt x="675" y="23"/>
                  </a:lnTo>
                  <a:lnTo>
                    <a:pt x="673" y="23"/>
                  </a:lnTo>
                  <a:lnTo>
                    <a:pt x="675" y="21"/>
                  </a:lnTo>
                  <a:lnTo>
                    <a:pt x="675" y="21"/>
                  </a:lnTo>
                  <a:lnTo>
                    <a:pt x="689" y="21"/>
                  </a:lnTo>
                  <a:lnTo>
                    <a:pt x="689" y="21"/>
                  </a:lnTo>
                  <a:lnTo>
                    <a:pt x="707" y="20"/>
                  </a:lnTo>
                  <a:lnTo>
                    <a:pt x="707" y="20"/>
                  </a:lnTo>
                  <a:lnTo>
                    <a:pt x="712" y="18"/>
                  </a:lnTo>
                  <a:lnTo>
                    <a:pt x="715" y="18"/>
                  </a:lnTo>
                  <a:lnTo>
                    <a:pt x="715" y="18"/>
                  </a:lnTo>
                  <a:lnTo>
                    <a:pt x="715" y="18"/>
                  </a:lnTo>
                  <a:lnTo>
                    <a:pt x="713" y="18"/>
                  </a:lnTo>
                  <a:lnTo>
                    <a:pt x="715" y="20"/>
                  </a:lnTo>
                  <a:lnTo>
                    <a:pt x="715" y="20"/>
                  </a:lnTo>
                  <a:lnTo>
                    <a:pt x="722" y="24"/>
                  </a:lnTo>
                  <a:lnTo>
                    <a:pt x="729" y="27"/>
                  </a:lnTo>
                  <a:lnTo>
                    <a:pt x="729" y="27"/>
                  </a:lnTo>
                  <a:lnTo>
                    <a:pt x="743" y="34"/>
                  </a:lnTo>
                  <a:lnTo>
                    <a:pt x="743" y="34"/>
                  </a:lnTo>
                  <a:lnTo>
                    <a:pt x="772" y="49"/>
                  </a:lnTo>
                  <a:lnTo>
                    <a:pt x="772" y="49"/>
                  </a:lnTo>
                  <a:lnTo>
                    <a:pt x="824" y="74"/>
                  </a:lnTo>
                  <a:lnTo>
                    <a:pt x="824" y="74"/>
                  </a:lnTo>
                  <a:lnTo>
                    <a:pt x="850" y="85"/>
                  </a:lnTo>
                  <a:lnTo>
                    <a:pt x="877" y="95"/>
                  </a:lnTo>
                  <a:lnTo>
                    <a:pt x="904" y="104"/>
                  </a:lnTo>
                  <a:lnTo>
                    <a:pt x="930" y="111"/>
                  </a:lnTo>
                  <a:lnTo>
                    <a:pt x="930" y="111"/>
                  </a:lnTo>
                  <a:lnTo>
                    <a:pt x="961" y="119"/>
                  </a:lnTo>
                  <a:lnTo>
                    <a:pt x="994" y="123"/>
                  </a:lnTo>
                  <a:lnTo>
                    <a:pt x="994" y="123"/>
                  </a:lnTo>
                  <a:lnTo>
                    <a:pt x="1028" y="126"/>
                  </a:lnTo>
                  <a:lnTo>
                    <a:pt x="1028" y="126"/>
                  </a:lnTo>
                  <a:lnTo>
                    <a:pt x="1042" y="126"/>
                  </a:lnTo>
                  <a:lnTo>
                    <a:pt x="1050" y="126"/>
                  </a:lnTo>
                  <a:lnTo>
                    <a:pt x="1057" y="126"/>
                  </a:lnTo>
                  <a:lnTo>
                    <a:pt x="1057" y="126"/>
                  </a:lnTo>
                  <a:lnTo>
                    <a:pt x="1085" y="117"/>
                  </a:lnTo>
                  <a:lnTo>
                    <a:pt x="1112" y="108"/>
                  </a:lnTo>
                  <a:lnTo>
                    <a:pt x="1112" y="108"/>
                  </a:lnTo>
                  <a:lnTo>
                    <a:pt x="1101" y="104"/>
                  </a:lnTo>
                  <a:lnTo>
                    <a:pt x="1101" y="104"/>
                  </a:lnTo>
                  <a:lnTo>
                    <a:pt x="1107" y="119"/>
                  </a:lnTo>
                  <a:lnTo>
                    <a:pt x="1113" y="133"/>
                  </a:lnTo>
                  <a:lnTo>
                    <a:pt x="1121" y="165"/>
                  </a:lnTo>
                  <a:lnTo>
                    <a:pt x="1125" y="196"/>
                  </a:lnTo>
                  <a:lnTo>
                    <a:pt x="1127" y="227"/>
                  </a:lnTo>
                  <a:lnTo>
                    <a:pt x="1127" y="258"/>
                  </a:lnTo>
                  <a:lnTo>
                    <a:pt x="1127" y="290"/>
                  </a:lnTo>
                  <a:lnTo>
                    <a:pt x="1124" y="352"/>
                  </a:lnTo>
                  <a:lnTo>
                    <a:pt x="1124" y="352"/>
                  </a:lnTo>
                  <a:lnTo>
                    <a:pt x="1122" y="382"/>
                  </a:lnTo>
                  <a:lnTo>
                    <a:pt x="1122" y="412"/>
                  </a:lnTo>
                  <a:lnTo>
                    <a:pt x="1124" y="441"/>
                  </a:lnTo>
                  <a:lnTo>
                    <a:pt x="1128" y="471"/>
                  </a:lnTo>
                  <a:lnTo>
                    <a:pt x="1128" y="471"/>
                  </a:lnTo>
                  <a:lnTo>
                    <a:pt x="1135" y="500"/>
                  </a:lnTo>
                  <a:lnTo>
                    <a:pt x="1144" y="528"/>
                  </a:lnTo>
                  <a:lnTo>
                    <a:pt x="1163" y="583"/>
                  </a:lnTo>
                  <a:lnTo>
                    <a:pt x="1163" y="583"/>
                  </a:lnTo>
                  <a:lnTo>
                    <a:pt x="1172" y="614"/>
                  </a:lnTo>
                  <a:lnTo>
                    <a:pt x="1181" y="645"/>
                  </a:lnTo>
                  <a:lnTo>
                    <a:pt x="1184" y="660"/>
                  </a:lnTo>
                  <a:lnTo>
                    <a:pt x="1186" y="676"/>
                  </a:lnTo>
                  <a:lnTo>
                    <a:pt x="1187" y="693"/>
                  </a:lnTo>
                  <a:lnTo>
                    <a:pt x="1187" y="707"/>
                  </a:lnTo>
                  <a:lnTo>
                    <a:pt x="1187" y="707"/>
                  </a:lnTo>
                  <a:lnTo>
                    <a:pt x="1189" y="712"/>
                  </a:lnTo>
                  <a:lnTo>
                    <a:pt x="1190" y="715"/>
                  </a:lnTo>
                  <a:lnTo>
                    <a:pt x="1193" y="716"/>
                  </a:lnTo>
                  <a:lnTo>
                    <a:pt x="1196" y="716"/>
                  </a:lnTo>
                  <a:lnTo>
                    <a:pt x="1199" y="716"/>
                  </a:lnTo>
                  <a:lnTo>
                    <a:pt x="1202" y="715"/>
                  </a:lnTo>
                  <a:lnTo>
                    <a:pt x="1205" y="712"/>
                  </a:lnTo>
                  <a:lnTo>
                    <a:pt x="1205" y="707"/>
                  </a:lnTo>
                  <a:lnTo>
                    <a:pt x="1205" y="70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17" name="Freeform 114">
              <a:extLst>
                <a:ext uri="{FF2B5EF4-FFF2-40B4-BE49-F238E27FC236}">
                  <a16:creationId xmlns:a16="http://schemas.microsoft.com/office/drawing/2014/main" id="{5BCF81BC-3E3E-1FDB-7BA0-7911070BC02B}"/>
                </a:ext>
              </a:extLst>
            </p:cNvPr>
            <p:cNvSpPr>
              <a:spLocks/>
            </p:cNvSpPr>
            <p:nvPr/>
          </p:nvSpPr>
          <p:spPr bwMode="auto">
            <a:xfrm>
              <a:off x="4942" y="775"/>
              <a:ext cx="80" cy="103"/>
            </a:xfrm>
            <a:custGeom>
              <a:avLst/>
              <a:gdLst>
                <a:gd name="T0" fmla="*/ 35 w 240"/>
                <a:gd name="T1" fmla="*/ 296 h 309"/>
                <a:gd name="T2" fmla="*/ 35 w 240"/>
                <a:gd name="T3" fmla="*/ 296 h 309"/>
                <a:gd name="T4" fmla="*/ 26 w 240"/>
                <a:gd name="T5" fmla="*/ 278 h 309"/>
                <a:gd name="T6" fmla="*/ 20 w 240"/>
                <a:gd name="T7" fmla="*/ 259 h 309"/>
                <a:gd name="T8" fmla="*/ 17 w 240"/>
                <a:gd name="T9" fmla="*/ 239 h 309"/>
                <a:gd name="T10" fmla="*/ 19 w 240"/>
                <a:gd name="T11" fmla="*/ 222 h 309"/>
                <a:gd name="T12" fmla="*/ 22 w 240"/>
                <a:gd name="T13" fmla="*/ 204 h 309"/>
                <a:gd name="T14" fmla="*/ 29 w 240"/>
                <a:gd name="T15" fmla="*/ 186 h 309"/>
                <a:gd name="T16" fmla="*/ 38 w 240"/>
                <a:gd name="T17" fmla="*/ 170 h 309"/>
                <a:gd name="T18" fmla="*/ 48 w 240"/>
                <a:gd name="T19" fmla="*/ 154 h 309"/>
                <a:gd name="T20" fmla="*/ 60 w 240"/>
                <a:gd name="T21" fmla="*/ 139 h 309"/>
                <a:gd name="T22" fmla="*/ 73 w 240"/>
                <a:gd name="T23" fmla="*/ 124 h 309"/>
                <a:gd name="T24" fmla="*/ 88 w 240"/>
                <a:gd name="T25" fmla="*/ 109 h 309"/>
                <a:gd name="T26" fmla="*/ 103 w 240"/>
                <a:gd name="T27" fmla="*/ 96 h 309"/>
                <a:gd name="T28" fmla="*/ 135 w 240"/>
                <a:gd name="T29" fmla="*/ 72 h 309"/>
                <a:gd name="T30" fmla="*/ 166 w 240"/>
                <a:gd name="T31" fmla="*/ 53 h 309"/>
                <a:gd name="T32" fmla="*/ 166 w 240"/>
                <a:gd name="T33" fmla="*/ 53 h 309"/>
                <a:gd name="T34" fmla="*/ 199 w 240"/>
                <a:gd name="T35" fmla="*/ 34 h 309"/>
                <a:gd name="T36" fmla="*/ 234 w 240"/>
                <a:gd name="T37" fmla="*/ 18 h 309"/>
                <a:gd name="T38" fmla="*/ 234 w 240"/>
                <a:gd name="T39" fmla="*/ 18 h 309"/>
                <a:gd name="T40" fmla="*/ 237 w 240"/>
                <a:gd name="T41" fmla="*/ 16 h 309"/>
                <a:gd name="T42" fmla="*/ 240 w 240"/>
                <a:gd name="T43" fmla="*/ 13 h 309"/>
                <a:gd name="T44" fmla="*/ 240 w 240"/>
                <a:gd name="T45" fmla="*/ 9 h 309"/>
                <a:gd name="T46" fmla="*/ 240 w 240"/>
                <a:gd name="T47" fmla="*/ 6 h 309"/>
                <a:gd name="T48" fmla="*/ 239 w 240"/>
                <a:gd name="T49" fmla="*/ 3 h 309"/>
                <a:gd name="T50" fmla="*/ 236 w 240"/>
                <a:gd name="T51" fmla="*/ 1 h 309"/>
                <a:gd name="T52" fmla="*/ 233 w 240"/>
                <a:gd name="T53" fmla="*/ 0 h 309"/>
                <a:gd name="T54" fmla="*/ 230 w 240"/>
                <a:gd name="T55" fmla="*/ 0 h 309"/>
                <a:gd name="T56" fmla="*/ 230 w 240"/>
                <a:gd name="T57" fmla="*/ 0 h 309"/>
                <a:gd name="T58" fmla="*/ 193 w 240"/>
                <a:gd name="T59" fmla="*/ 18 h 309"/>
                <a:gd name="T60" fmla="*/ 158 w 240"/>
                <a:gd name="T61" fmla="*/ 37 h 309"/>
                <a:gd name="T62" fmla="*/ 124 w 240"/>
                <a:gd name="T63" fmla="*/ 58 h 309"/>
                <a:gd name="T64" fmla="*/ 93 w 240"/>
                <a:gd name="T65" fmla="*/ 83 h 309"/>
                <a:gd name="T66" fmla="*/ 93 w 240"/>
                <a:gd name="T67" fmla="*/ 83 h 309"/>
                <a:gd name="T68" fmla="*/ 76 w 240"/>
                <a:gd name="T69" fmla="*/ 96 h 309"/>
                <a:gd name="T70" fmla="*/ 62 w 240"/>
                <a:gd name="T71" fmla="*/ 109 h 309"/>
                <a:gd name="T72" fmla="*/ 47 w 240"/>
                <a:gd name="T73" fmla="*/ 126 h 309"/>
                <a:gd name="T74" fmla="*/ 35 w 240"/>
                <a:gd name="T75" fmla="*/ 142 h 309"/>
                <a:gd name="T76" fmla="*/ 23 w 240"/>
                <a:gd name="T77" fmla="*/ 160 h 309"/>
                <a:gd name="T78" fmla="*/ 13 w 240"/>
                <a:gd name="T79" fmla="*/ 177 h 309"/>
                <a:gd name="T80" fmla="*/ 5 w 240"/>
                <a:gd name="T81" fmla="*/ 197 h 309"/>
                <a:gd name="T82" fmla="*/ 1 w 240"/>
                <a:gd name="T83" fmla="*/ 217 h 309"/>
                <a:gd name="T84" fmla="*/ 1 w 240"/>
                <a:gd name="T85" fmla="*/ 217 h 309"/>
                <a:gd name="T86" fmla="*/ 0 w 240"/>
                <a:gd name="T87" fmla="*/ 228 h 309"/>
                <a:gd name="T88" fmla="*/ 0 w 240"/>
                <a:gd name="T89" fmla="*/ 239 h 309"/>
                <a:gd name="T90" fmla="*/ 1 w 240"/>
                <a:gd name="T91" fmla="*/ 251 h 309"/>
                <a:gd name="T92" fmla="*/ 3 w 240"/>
                <a:gd name="T93" fmla="*/ 263 h 309"/>
                <a:gd name="T94" fmla="*/ 5 w 240"/>
                <a:gd name="T95" fmla="*/ 274 h 309"/>
                <a:gd name="T96" fmla="*/ 10 w 240"/>
                <a:gd name="T97" fmla="*/ 284 h 309"/>
                <a:gd name="T98" fmla="*/ 14 w 240"/>
                <a:gd name="T99" fmla="*/ 296 h 309"/>
                <a:gd name="T100" fmla="*/ 20 w 240"/>
                <a:gd name="T101" fmla="*/ 306 h 309"/>
                <a:gd name="T102" fmla="*/ 20 w 240"/>
                <a:gd name="T103" fmla="*/ 306 h 309"/>
                <a:gd name="T104" fmla="*/ 22 w 240"/>
                <a:gd name="T105" fmla="*/ 308 h 309"/>
                <a:gd name="T106" fmla="*/ 26 w 240"/>
                <a:gd name="T107" fmla="*/ 309 h 309"/>
                <a:gd name="T108" fmla="*/ 29 w 240"/>
                <a:gd name="T109" fmla="*/ 309 h 309"/>
                <a:gd name="T110" fmla="*/ 32 w 240"/>
                <a:gd name="T111" fmla="*/ 308 h 309"/>
                <a:gd name="T112" fmla="*/ 35 w 240"/>
                <a:gd name="T113" fmla="*/ 306 h 309"/>
                <a:gd name="T114" fmla="*/ 36 w 240"/>
                <a:gd name="T115" fmla="*/ 303 h 309"/>
                <a:gd name="T116" fmla="*/ 36 w 240"/>
                <a:gd name="T117" fmla="*/ 300 h 309"/>
                <a:gd name="T118" fmla="*/ 35 w 240"/>
                <a:gd name="T119" fmla="*/ 296 h 309"/>
                <a:gd name="T120" fmla="*/ 35 w 240"/>
                <a:gd name="T121" fmla="*/ 296 h 3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240" h="309">
                  <a:moveTo>
                    <a:pt x="35" y="296"/>
                  </a:moveTo>
                  <a:lnTo>
                    <a:pt x="35" y="296"/>
                  </a:lnTo>
                  <a:lnTo>
                    <a:pt x="26" y="278"/>
                  </a:lnTo>
                  <a:lnTo>
                    <a:pt x="20" y="259"/>
                  </a:lnTo>
                  <a:lnTo>
                    <a:pt x="17" y="239"/>
                  </a:lnTo>
                  <a:lnTo>
                    <a:pt x="19" y="222"/>
                  </a:lnTo>
                  <a:lnTo>
                    <a:pt x="22" y="204"/>
                  </a:lnTo>
                  <a:lnTo>
                    <a:pt x="29" y="186"/>
                  </a:lnTo>
                  <a:lnTo>
                    <a:pt x="38" y="170"/>
                  </a:lnTo>
                  <a:lnTo>
                    <a:pt x="48" y="154"/>
                  </a:lnTo>
                  <a:lnTo>
                    <a:pt x="60" y="139"/>
                  </a:lnTo>
                  <a:lnTo>
                    <a:pt x="73" y="124"/>
                  </a:lnTo>
                  <a:lnTo>
                    <a:pt x="88" y="109"/>
                  </a:lnTo>
                  <a:lnTo>
                    <a:pt x="103" y="96"/>
                  </a:lnTo>
                  <a:lnTo>
                    <a:pt x="135" y="72"/>
                  </a:lnTo>
                  <a:lnTo>
                    <a:pt x="166" y="53"/>
                  </a:lnTo>
                  <a:lnTo>
                    <a:pt x="166" y="53"/>
                  </a:lnTo>
                  <a:lnTo>
                    <a:pt x="199" y="34"/>
                  </a:lnTo>
                  <a:lnTo>
                    <a:pt x="234" y="18"/>
                  </a:lnTo>
                  <a:lnTo>
                    <a:pt x="234" y="18"/>
                  </a:lnTo>
                  <a:lnTo>
                    <a:pt x="237" y="16"/>
                  </a:lnTo>
                  <a:lnTo>
                    <a:pt x="240" y="13"/>
                  </a:lnTo>
                  <a:lnTo>
                    <a:pt x="240" y="9"/>
                  </a:lnTo>
                  <a:lnTo>
                    <a:pt x="240" y="6"/>
                  </a:lnTo>
                  <a:lnTo>
                    <a:pt x="239" y="3"/>
                  </a:lnTo>
                  <a:lnTo>
                    <a:pt x="236" y="1"/>
                  </a:lnTo>
                  <a:lnTo>
                    <a:pt x="233" y="0"/>
                  </a:lnTo>
                  <a:lnTo>
                    <a:pt x="230" y="0"/>
                  </a:lnTo>
                  <a:lnTo>
                    <a:pt x="230" y="0"/>
                  </a:lnTo>
                  <a:lnTo>
                    <a:pt x="193" y="18"/>
                  </a:lnTo>
                  <a:lnTo>
                    <a:pt x="158" y="37"/>
                  </a:lnTo>
                  <a:lnTo>
                    <a:pt x="124" y="58"/>
                  </a:lnTo>
                  <a:lnTo>
                    <a:pt x="93" y="83"/>
                  </a:lnTo>
                  <a:lnTo>
                    <a:pt x="93" y="83"/>
                  </a:lnTo>
                  <a:lnTo>
                    <a:pt x="76" y="96"/>
                  </a:lnTo>
                  <a:lnTo>
                    <a:pt x="62" y="109"/>
                  </a:lnTo>
                  <a:lnTo>
                    <a:pt x="47" y="126"/>
                  </a:lnTo>
                  <a:lnTo>
                    <a:pt x="35" y="142"/>
                  </a:lnTo>
                  <a:lnTo>
                    <a:pt x="23" y="160"/>
                  </a:lnTo>
                  <a:lnTo>
                    <a:pt x="13" y="177"/>
                  </a:lnTo>
                  <a:lnTo>
                    <a:pt x="5" y="197"/>
                  </a:lnTo>
                  <a:lnTo>
                    <a:pt x="1" y="217"/>
                  </a:lnTo>
                  <a:lnTo>
                    <a:pt x="1" y="217"/>
                  </a:lnTo>
                  <a:lnTo>
                    <a:pt x="0" y="228"/>
                  </a:lnTo>
                  <a:lnTo>
                    <a:pt x="0" y="239"/>
                  </a:lnTo>
                  <a:lnTo>
                    <a:pt x="1" y="251"/>
                  </a:lnTo>
                  <a:lnTo>
                    <a:pt x="3" y="263"/>
                  </a:lnTo>
                  <a:lnTo>
                    <a:pt x="5" y="274"/>
                  </a:lnTo>
                  <a:lnTo>
                    <a:pt x="10" y="284"/>
                  </a:lnTo>
                  <a:lnTo>
                    <a:pt x="14" y="296"/>
                  </a:lnTo>
                  <a:lnTo>
                    <a:pt x="20" y="306"/>
                  </a:lnTo>
                  <a:lnTo>
                    <a:pt x="20" y="306"/>
                  </a:lnTo>
                  <a:lnTo>
                    <a:pt x="22" y="308"/>
                  </a:lnTo>
                  <a:lnTo>
                    <a:pt x="26" y="309"/>
                  </a:lnTo>
                  <a:lnTo>
                    <a:pt x="29" y="309"/>
                  </a:lnTo>
                  <a:lnTo>
                    <a:pt x="32" y="308"/>
                  </a:lnTo>
                  <a:lnTo>
                    <a:pt x="35" y="306"/>
                  </a:lnTo>
                  <a:lnTo>
                    <a:pt x="36" y="303"/>
                  </a:lnTo>
                  <a:lnTo>
                    <a:pt x="36" y="300"/>
                  </a:lnTo>
                  <a:lnTo>
                    <a:pt x="35" y="296"/>
                  </a:lnTo>
                  <a:lnTo>
                    <a:pt x="35" y="29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18" name="Freeform 115">
              <a:extLst>
                <a:ext uri="{FF2B5EF4-FFF2-40B4-BE49-F238E27FC236}">
                  <a16:creationId xmlns:a16="http://schemas.microsoft.com/office/drawing/2014/main" id="{E614ED3B-9055-E2DE-96C0-77DCF71765AB}"/>
                </a:ext>
              </a:extLst>
            </p:cNvPr>
            <p:cNvSpPr>
              <a:spLocks/>
            </p:cNvSpPr>
            <p:nvPr/>
          </p:nvSpPr>
          <p:spPr bwMode="auto">
            <a:xfrm>
              <a:off x="4881" y="1064"/>
              <a:ext cx="30" cy="118"/>
            </a:xfrm>
            <a:custGeom>
              <a:avLst/>
              <a:gdLst>
                <a:gd name="T0" fmla="*/ 74 w 90"/>
                <a:gd name="T1" fmla="*/ 0 h 353"/>
                <a:gd name="T2" fmla="*/ 55 w 90"/>
                <a:gd name="T3" fmla="*/ 5 h 353"/>
                <a:gd name="T4" fmla="*/ 37 w 90"/>
                <a:gd name="T5" fmla="*/ 14 h 353"/>
                <a:gd name="T6" fmla="*/ 22 w 90"/>
                <a:gd name="T7" fmla="*/ 26 h 353"/>
                <a:gd name="T8" fmla="*/ 12 w 90"/>
                <a:gd name="T9" fmla="*/ 44 h 353"/>
                <a:gd name="T10" fmla="*/ 7 w 90"/>
                <a:gd name="T11" fmla="*/ 53 h 353"/>
                <a:gd name="T12" fmla="*/ 1 w 90"/>
                <a:gd name="T13" fmla="*/ 81 h 353"/>
                <a:gd name="T14" fmla="*/ 0 w 90"/>
                <a:gd name="T15" fmla="*/ 121 h 353"/>
                <a:gd name="T16" fmla="*/ 1 w 90"/>
                <a:gd name="T17" fmla="*/ 161 h 353"/>
                <a:gd name="T18" fmla="*/ 6 w 90"/>
                <a:gd name="T19" fmla="*/ 223 h 353"/>
                <a:gd name="T20" fmla="*/ 13 w 90"/>
                <a:gd name="T21" fmla="*/ 263 h 353"/>
                <a:gd name="T22" fmla="*/ 19 w 90"/>
                <a:gd name="T23" fmla="*/ 282 h 353"/>
                <a:gd name="T24" fmla="*/ 34 w 90"/>
                <a:gd name="T25" fmla="*/ 313 h 353"/>
                <a:gd name="T26" fmla="*/ 49 w 90"/>
                <a:gd name="T27" fmla="*/ 332 h 353"/>
                <a:gd name="T28" fmla="*/ 66 w 90"/>
                <a:gd name="T29" fmla="*/ 346 h 353"/>
                <a:gd name="T30" fmla="*/ 77 w 90"/>
                <a:gd name="T31" fmla="*/ 352 h 353"/>
                <a:gd name="T32" fmla="*/ 84 w 90"/>
                <a:gd name="T33" fmla="*/ 352 h 353"/>
                <a:gd name="T34" fmla="*/ 89 w 90"/>
                <a:gd name="T35" fmla="*/ 347 h 353"/>
                <a:gd name="T36" fmla="*/ 90 w 90"/>
                <a:gd name="T37" fmla="*/ 341 h 353"/>
                <a:gd name="T38" fmla="*/ 86 w 90"/>
                <a:gd name="T39" fmla="*/ 337 h 353"/>
                <a:gd name="T40" fmla="*/ 77 w 90"/>
                <a:gd name="T41" fmla="*/ 332 h 353"/>
                <a:gd name="T42" fmla="*/ 62 w 90"/>
                <a:gd name="T43" fmla="*/ 320 h 353"/>
                <a:gd name="T44" fmla="*/ 46 w 90"/>
                <a:gd name="T45" fmla="*/ 298 h 353"/>
                <a:gd name="T46" fmla="*/ 31 w 90"/>
                <a:gd name="T47" fmla="*/ 261 h 353"/>
                <a:gd name="T48" fmla="*/ 24 w 90"/>
                <a:gd name="T49" fmla="*/ 223 h 353"/>
                <a:gd name="T50" fmla="*/ 22 w 90"/>
                <a:gd name="T51" fmla="*/ 205 h 353"/>
                <a:gd name="T52" fmla="*/ 18 w 90"/>
                <a:gd name="T53" fmla="*/ 134 h 353"/>
                <a:gd name="T54" fmla="*/ 18 w 90"/>
                <a:gd name="T55" fmla="*/ 116 h 353"/>
                <a:gd name="T56" fmla="*/ 19 w 90"/>
                <a:gd name="T57" fmla="*/ 81 h 353"/>
                <a:gd name="T58" fmla="*/ 24 w 90"/>
                <a:gd name="T59" fmla="*/ 63 h 353"/>
                <a:gd name="T60" fmla="*/ 29 w 90"/>
                <a:gd name="T61" fmla="*/ 47 h 353"/>
                <a:gd name="T62" fmla="*/ 41 w 90"/>
                <a:gd name="T63" fmla="*/ 34 h 353"/>
                <a:gd name="T64" fmla="*/ 49 w 90"/>
                <a:gd name="T65" fmla="*/ 26 h 353"/>
                <a:gd name="T66" fmla="*/ 68 w 90"/>
                <a:gd name="T67" fmla="*/ 19 h 353"/>
                <a:gd name="T68" fmla="*/ 78 w 90"/>
                <a:gd name="T69" fmla="*/ 17 h 353"/>
                <a:gd name="T70" fmla="*/ 84 w 90"/>
                <a:gd name="T71" fmla="*/ 14 h 353"/>
                <a:gd name="T72" fmla="*/ 84 w 90"/>
                <a:gd name="T73" fmla="*/ 7 h 353"/>
                <a:gd name="T74" fmla="*/ 81 w 90"/>
                <a:gd name="T75" fmla="*/ 3 h 353"/>
                <a:gd name="T76" fmla="*/ 74 w 90"/>
                <a:gd name="T77" fmla="*/ 0 h 3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90" h="353">
                  <a:moveTo>
                    <a:pt x="74" y="0"/>
                  </a:moveTo>
                  <a:lnTo>
                    <a:pt x="74" y="0"/>
                  </a:lnTo>
                  <a:lnTo>
                    <a:pt x="63" y="3"/>
                  </a:lnTo>
                  <a:lnTo>
                    <a:pt x="55" y="5"/>
                  </a:lnTo>
                  <a:lnTo>
                    <a:pt x="46" y="8"/>
                  </a:lnTo>
                  <a:lnTo>
                    <a:pt x="37" y="14"/>
                  </a:lnTo>
                  <a:lnTo>
                    <a:pt x="29" y="20"/>
                  </a:lnTo>
                  <a:lnTo>
                    <a:pt x="22" y="26"/>
                  </a:lnTo>
                  <a:lnTo>
                    <a:pt x="16" y="35"/>
                  </a:lnTo>
                  <a:lnTo>
                    <a:pt x="12" y="44"/>
                  </a:lnTo>
                  <a:lnTo>
                    <a:pt x="12" y="44"/>
                  </a:lnTo>
                  <a:lnTo>
                    <a:pt x="7" y="53"/>
                  </a:lnTo>
                  <a:lnTo>
                    <a:pt x="4" y="62"/>
                  </a:lnTo>
                  <a:lnTo>
                    <a:pt x="1" y="81"/>
                  </a:lnTo>
                  <a:lnTo>
                    <a:pt x="0" y="102"/>
                  </a:lnTo>
                  <a:lnTo>
                    <a:pt x="0" y="121"/>
                  </a:lnTo>
                  <a:lnTo>
                    <a:pt x="0" y="121"/>
                  </a:lnTo>
                  <a:lnTo>
                    <a:pt x="1" y="161"/>
                  </a:lnTo>
                  <a:lnTo>
                    <a:pt x="3" y="202"/>
                  </a:lnTo>
                  <a:lnTo>
                    <a:pt x="6" y="223"/>
                  </a:lnTo>
                  <a:lnTo>
                    <a:pt x="9" y="244"/>
                  </a:lnTo>
                  <a:lnTo>
                    <a:pt x="13" y="263"/>
                  </a:lnTo>
                  <a:lnTo>
                    <a:pt x="19" y="282"/>
                  </a:lnTo>
                  <a:lnTo>
                    <a:pt x="19" y="282"/>
                  </a:lnTo>
                  <a:lnTo>
                    <a:pt x="28" y="304"/>
                  </a:lnTo>
                  <a:lnTo>
                    <a:pt x="34" y="313"/>
                  </a:lnTo>
                  <a:lnTo>
                    <a:pt x="41" y="323"/>
                  </a:lnTo>
                  <a:lnTo>
                    <a:pt x="49" y="332"/>
                  </a:lnTo>
                  <a:lnTo>
                    <a:pt x="58" y="340"/>
                  </a:lnTo>
                  <a:lnTo>
                    <a:pt x="66" y="346"/>
                  </a:lnTo>
                  <a:lnTo>
                    <a:pt x="77" y="352"/>
                  </a:lnTo>
                  <a:lnTo>
                    <a:pt x="77" y="352"/>
                  </a:lnTo>
                  <a:lnTo>
                    <a:pt x="81" y="353"/>
                  </a:lnTo>
                  <a:lnTo>
                    <a:pt x="84" y="352"/>
                  </a:lnTo>
                  <a:lnTo>
                    <a:pt x="87" y="350"/>
                  </a:lnTo>
                  <a:lnTo>
                    <a:pt x="89" y="347"/>
                  </a:lnTo>
                  <a:lnTo>
                    <a:pt x="90" y="344"/>
                  </a:lnTo>
                  <a:lnTo>
                    <a:pt x="90" y="341"/>
                  </a:lnTo>
                  <a:lnTo>
                    <a:pt x="89" y="338"/>
                  </a:lnTo>
                  <a:lnTo>
                    <a:pt x="86" y="337"/>
                  </a:lnTo>
                  <a:lnTo>
                    <a:pt x="86" y="337"/>
                  </a:lnTo>
                  <a:lnTo>
                    <a:pt x="77" y="332"/>
                  </a:lnTo>
                  <a:lnTo>
                    <a:pt x="69" y="326"/>
                  </a:lnTo>
                  <a:lnTo>
                    <a:pt x="62" y="320"/>
                  </a:lnTo>
                  <a:lnTo>
                    <a:pt x="56" y="313"/>
                  </a:lnTo>
                  <a:lnTo>
                    <a:pt x="46" y="298"/>
                  </a:lnTo>
                  <a:lnTo>
                    <a:pt x="37" y="281"/>
                  </a:lnTo>
                  <a:lnTo>
                    <a:pt x="31" y="261"/>
                  </a:lnTo>
                  <a:lnTo>
                    <a:pt x="27" y="242"/>
                  </a:lnTo>
                  <a:lnTo>
                    <a:pt x="24" y="223"/>
                  </a:lnTo>
                  <a:lnTo>
                    <a:pt x="22" y="205"/>
                  </a:lnTo>
                  <a:lnTo>
                    <a:pt x="22" y="205"/>
                  </a:lnTo>
                  <a:lnTo>
                    <a:pt x="19" y="170"/>
                  </a:lnTo>
                  <a:lnTo>
                    <a:pt x="18" y="134"/>
                  </a:lnTo>
                  <a:lnTo>
                    <a:pt x="18" y="134"/>
                  </a:lnTo>
                  <a:lnTo>
                    <a:pt x="18" y="116"/>
                  </a:lnTo>
                  <a:lnTo>
                    <a:pt x="18" y="99"/>
                  </a:lnTo>
                  <a:lnTo>
                    <a:pt x="19" y="81"/>
                  </a:lnTo>
                  <a:lnTo>
                    <a:pt x="24" y="63"/>
                  </a:lnTo>
                  <a:lnTo>
                    <a:pt x="24" y="63"/>
                  </a:lnTo>
                  <a:lnTo>
                    <a:pt x="27" y="54"/>
                  </a:lnTo>
                  <a:lnTo>
                    <a:pt x="29" y="47"/>
                  </a:lnTo>
                  <a:lnTo>
                    <a:pt x="34" y="39"/>
                  </a:lnTo>
                  <a:lnTo>
                    <a:pt x="41" y="34"/>
                  </a:lnTo>
                  <a:lnTo>
                    <a:pt x="41" y="34"/>
                  </a:lnTo>
                  <a:lnTo>
                    <a:pt x="49" y="26"/>
                  </a:lnTo>
                  <a:lnTo>
                    <a:pt x="58" y="22"/>
                  </a:lnTo>
                  <a:lnTo>
                    <a:pt x="68" y="19"/>
                  </a:lnTo>
                  <a:lnTo>
                    <a:pt x="78" y="17"/>
                  </a:lnTo>
                  <a:lnTo>
                    <a:pt x="78" y="17"/>
                  </a:lnTo>
                  <a:lnTo>
                    <a:pt x="81" y="16"/>
                  </a:lnTo>
                  <a:lnTo>
                    <a:pt x="84" y="14"/>
                  </a:lnTo>
                  <a:lnTo>
                    <a:pt x="84" y="11"/>
                  </a:lnTo>
                  <a:lnTo>
                    <a:pt x="84" y="7"/>
                  </a:lnTo>
                  <a:lnTo>
                    <a:pt x="83" y="4"/>
                  </a:lnTo>
                  <a:lnTo>
                    <a:pt x="81" y="3"/>
                  </a:lnTo>
                  <a:lnTo>
                    <a:pt x="77" y="1"/>
                  </a:lnTo>
                  <a:lnTo>
                    <a:pt x="74" y="0"/>
                  </a:lnTo>
                  <a:lnTo>
                    <a:pt x="7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19" name="Freeform 116">
              <a:extLst>
                <a:ext uri="{FF2B5EF4-FFF2-40B4-BE49-F238E27FC236}">
                  <a16:creationId xmlns:a16="http://schemas.microsoft.com/office/drawing/2014/main" id="{394691C7-6403-C701-DBBC-4D8587BBCDF4}"/>
                </a:ext>
              </a:extLst>
            </p:cNvPr>
            <p:cNvSpPr>
              <a:spLocks/>
            </p:cNvSpPr>
            <p:nvPr/>
          </p:nvSpPr>
          <p:spPr bwMode="auto">
            <a:xfrm>
              <a:off x="4941" y="974"/>
              <a:ext cx="96" cy="25"/>
            </a:xfrm>
            <a:custGeom>
              <a:avLst/>
              <a:gdLst>
                <a:gd name="T0" fmla="*/ 15 w 288"/>
                <a:gd name="T1" fmla="*/ 72 h 75"/>
                <a:gd name="T2" fmla="*/ 15 w 288"/>
                <a:gd name="T3" fmla="*/ 72 h 75"/>
                <a:gd name="T4" fmla="*/ 25 w 288"/>
                <a:gd name="T5" fmla="*/ 62 h 75"/>
                <a:gd name="T6" fmla="*/ 36 w 288"/>
                <a:gd name="T7" fmla="*/ 53 h 75"/>
                <a:gd name="T8" fmla="*/ 46 w 288"/>
                <a:gd name="T9" fmla="*/ 46 h 75"/>
                <a:gd name="T10" fmla="*/ 58 w 288"/>
                <a:gd name="T11" fmla="*/ 38 h 75"/>
                <a:gd name="T12" fmla="*/ 70 w 288"/>
                <a:gd name="T13" fmla="*/ 34 h 75"/>
                <a:gd name="T14" fmla="*/ 83 w 288"/>
                <a:gd name="T15" fmla="*/ 28 h 75"/>
                <a:gd name="T16" fmla="*/ 96 w 288"/>
                <a:gd name="T17" fmla="*/ 25 h 75"/>
                <a:gd name="T18" fmla="*/ 109 w 288"/>
                <a:gd name="T19" fmla="*/ 22 h 75"/>
                <a:gd name="T20" fmla="*/ 137 w 288"/>
                <a:gd name="T21" fmla="*/ 19 h 75"/>
                <a:gd name="T22" fmla="*/ 164 w 288"/>
                <a:gd name="T23" fmla="*/ 19 h 75"/>
                <a:gd name="T24" fmla="*/ 192 w 288"/>
                <a:gd name="T25" fmla="*/ 21 h 75"/>
                <a:gd name="T26" fmla="*/ 219 w 288"/>
                <a:gd name="T27" fmla="*/ 25 h 75"/>
                <a:gd name="T28" fmla="*/ 219 w 288"/>
                <a:gd name="T29" fmla="*/ 25 h 75"/>
                <a:gd name="T30" fmla="*/ 247 w 288"/>
                <a:gd name="T31" fmla="*/ 32 h 75"/>
                <a:gd name="T32" fmla="*/ 275 w 288"/>
                <a:gd name="T33" fmla="*/ 43 h 75"/>
                <a:gd name="T34" fmla="*/ 275 w 288"/>
                <a:gd name="T35" fmla="*/ 43 h 75"/>
                <a:gd name="T36" fmla="*/ 279 w 288"/>
                <a:gd name="T37" fmla="*/ 43 h 75"/>
                <a:gd name="T38" fmla="*/ 282 w 288"/>
                <a:gd name="T39" fmla="*/ 43 h 75"/>
                <a:gd name="T40" fmla="*/ 285 w 288"/>
                <a:gd name="T41" fmla="*/ 41 h 75"/>
                <a:gd name="T42" fmla="*/ 287 w 288"/>
                <a:gd name="T43" fmla="*/ 38 h 75"/>
                <a:gd name="T44" fmla="*/ 288 w 288"/>
                <a:gd name="T45" fmla="*/ 35 h 75"/>
                <a:gd name="T46" fmla="*/ 288 w 288"/>
                <a:gd name="T47" fmla="*/ 32 h 75"/>
                <a:gd name="T48" fmla="*/ 287 w 288"/>
                <a:gd name="T49" fmla="*/ 29 h 75"/>
                <a:gd name="T50" fmla="*/ 284 w 288"/>
                <a:gd name="T51" fmla="*/ 27 h 75"/>
                <a:gd name="T52" fmla="*/ 284 w 288"/>
                <a:gd name="T53" fmla="*/ 27 h 75"/>
                <a:gd name="T54" fmla="*/ 257 w 288"/>
                <a:gd name="T55" fmla="*/ 16 h 75"/>
                <a:gd name="T56" fmla="*/ 228 w 288"/>
                <a:gd name="T57" fmla="*/ 9 h 75"/>
                <a:gd name="T58" fmla="*/ 199 w 288"/>
                <a:gd name="T59" fmla="*/ 3 h 75"/>
                <a:gd name="T60" fmla="*/ 168 w 288"/>
                <a:gd name="T61" fmla="*/ 0 h 75"/>
                <a:gd name="T62" fmla="*/ 139 w 288"/>
                <a:gd name="T63" fmla="*/ 0 h 75"/>
                <a:gd name="T64" fmla="*/ 109 w 288"/>
                <a:gd name="T65" fmla="*/ 4 h 75"/>
                <a:gd name="T66" fmla="*/ 95 w 288"/>
                <a:gd name="T67" fmla="*/ 7 h 75"/>
                <a:gd name="T68" fmla="*/ 81 w 288"/>
                <a:gd name="T69" fmla="*/ 10 h 75"/>
                <a:gd name="T70" fmla="*/ 67 w 288"/>
                <a:gd name="T71" fmla="*/ 16 h 75"/>
                <a:gd name="T72" fmla="*/ 53 w 288"/>
                <a:gd name="T73" fmla="*/ 21 h 75"/>
                <a:gd name="T74" fmla="*/ 53 w 288"/>
                <a:gd name="T75" fmla="*/ 21 h 75"/>
                <a:gd name="T76" fmla="*/ 40 w 288"/>
                <a:gd name="T77" fmla="*/ 29 h 75"/>
                <a:gd name="T78" fmla="*/ 27 w 288"/>
                <a:gd name="T79" fmla="*/ 38 h 75"/>
                <a:gd name="T80" fmla="*/ 13 w 288"/>
                <a:gd name="T81" fmla="*/ 49 h 75"/>
                <a:gd name="T82" fmla="*/ 3 w 288"/>
                <a:gd name="T83" fmla="*/ 61 h 75"/>
                <a:gd name="T84" fmla="*/ 3 w 288"/>
                <a:gd name="T85" fmla="*/ 61 h 75"/>
                <a:gd name="T86" fmla="*/ 0 w 288"/>
                <a:gd name="T87" fmla="*/ 64 h 75"/>
                <a:gd name="T88" fmla="*/ 0 w 288"/>
                <a:gd name="T89" fmla="*/ 66 h 75"/>
                <a:gd name="T90" fmla="*/ 2 w 288"/>
                <a:gd name="T91" fmla="*/ 69 h 75"/>
                <a:gd name="T92" fmla="*/ 3 w 288"/>
                <a:gd name="T93" fmla="*/ 72 h 75"/>
                <a:gd name="T94" fmla="*/ 6 w 288"/>
                <a:gd name="T95" fmla="*/ 74 h 75"/>
                <a:gd name="T96" fmla="*/ 9 w 288"/>
                <a:gd name="T97" fmla="*/ 75 h 75"/>
                <a:gd name="T98" fmla="*/ 12 w 288"/>
                <a:gd name="T99" fmla="*/ 75 h 75"/>
                <a:gd name="T100" fmla="*/ 15 w 288"/>
                <a:gd name="T101" fmla="*/ 72 h 75"/>
                <a:gd name="T102" fmla="*/ 15 w 288"/>
                <a:gd name="T103" fmla="*/ 72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288" h="75">
                  <a:moveTo>
                    <a:pt x="15" y="72"/>
                  </a:moveTo>
                  <a:lnTo>
                    <a:pt x="15" y="72"/>
                  </a:lnTo>
                  <a:lnTo>
                    <a:pt x="25" y="62"/>
                  </a:lnTo>
                  <a:lnTo>
                    <a:pt x="36" y="53"/>
                  </a:lnTo>
                  <a:lnTo>
                    <a:pt x="46" y="46"/>
                  </a:lnTo>
                  <a:lnTo>
                    <a:pt x="58" y="38"/>
                  </a:lnTo>
                  <a:lnTo>
                    <a:pt x="70" y="34"/>
                  </a:lnTo>
                  <a:lnTo>
                    <a:pt x="83" y="28"/>
                  </a:lnTo>
                  <a:lnTo>
                    <a:pt x="96" y="25"/>
                  </a:lnTo>
                  <a:lnTo>
                    <a:pt x="109" y="22"/>
                  </a:lnTo>
                  <a:lnTo>
                    <a:pt x="137" y="19"/>
                  </a:lnTo>
                  <a:lnTo>
                    <a:pt x="164" y="19"/>
                  </a:lnTo>
                  <a:lnTo>
                    <a:pt x="192" y="21"/>
                  </a:lnTo>
                  <a:lnTo>
                    <a:pt x="219" y="25"/>
                  </a:lnTo>
                  <a:lnTo>
                    <a:pt x="219" y="25"/>
                  </a:lnTo>
                  <a:lnTo>
                    <a:pt x="247" y="32"/>
                  </a:lnTo>
                  <a:lnTo>
                    <a:pt x="275" y="43"/>
                  </a:lnTo>
                  <a:lnTo>
                    <a:pt x="275" y="43"/>
                  </a:lnTo>
                  <a:lnTo>
                    <a:pt x="279" y="43"/>
                  </a:lnTo>
                  <a:lnTo>
                    <a:pt x="282" y="43"/>
                  </a:lnTo>
                  <a:lnTo>
                    <a:pt x="285" y="41"/>
                  </a:lnTo>
                  <a:lnTo>
                    <a:pt x="287" y="38"/>
                  </a:lnTo>
                  <a:lnTo>
                    <a:pt x="288" y="35"/>
                  </a:lnTo>
                  <a:lnTo>
                    <a:pt x="288" y="32"/>
                  </a:lnTo>
                  <a:lnTo>
                    <a:pt x="287" y="29"/>
                  </a:lnTo>
                  <a:lnTo>
                    <a:pt x="284" y="27"/>
                  </a:lnTo>
                  <a:lnTo>
                    <a:pt x="284" y="27"/>
                  </a:lnTo>
                  <a:lnTo>
                    <a:pt x="257" y="16"/>
                  </a:lnTo>
                  <a:lnTo>
                    <a:pt x="228" y="9"/>
                  </a:lnTo>
                  <a:lnTo>
                    <a:pt x="199" y="3"/>
                  </a:lnTo>
                  <a:lnTo>
                    <a:pt x="168" y="0"/>
                  </a:lnTo>
                  <a:lnTo>
                    <a:pt x="139" y="0"/>
                  </a:lnTo>
                  <a:lnTo>
                    <a:pt x="109" y="4"/>
                  </a:lnTo>
                  <a:lnTo>
                    <a:pt x="95" y="7"/>
                  </a:lnTo>
                  <a:lnTo>
                    <a:pt x="81" y="10"/>
                  </a:lnTo>
                  <a:lnTo>
                    <a:pt x="67" y="16"/>
                  </a:lnTo>
                  <a:lnTo>
                    <a:pt x="53" y="21"/>
                  </a:lnTo>
                  <a:lnTo>
                    <a:pt x="53" y="21"/>
                  </a:lnTo>
                  <a:lnTo>
                    <a:pt x="40" y="29"/>
                  </a:lnTo>
                  <a:lnTo>
                    <a:pt x="27" y="38"/>
                  </a:lnTo>
                  <a:lnTo>
                    <a:pt x="13" y="49"/>
                  </a:lnTo>
                  <a:lnTo>
                    <a:pt x="3" y="61"/>
                  </a:lnTo>
                  <a:lnTo>
                    <a:pt x="3" y="61"/>
                  </a:lnTo>
                  <a:lnTo>
                    <a:pt x="0" y="64"/>
                  </a:lnTo>
                  <a:lnTo>
                    <a:pt x="0" y="66"/>
                  </a:lnTo>
                  <a:lnTo>
                    <a:pt x="2" y="69"/>
                  </a:lnTo>
                  <a:lnTo>
                    <a:pt x="3" y="72"/>
                  </a:lnTo>
                  <a:lnTo>
                    <a:pt x="6" y="74"/>
                  </a:lnTo>
                  <a:lnTo>
                    <a:pt x="9" y="75"/>
                  </a:lnTo>
                  <a:lnTo>
                    <a:pt x="12" y="75"/>
                  </a:lnTo>
                  <a:lnTo>
                    <a:pt x="15" y="72"/>
                  </a:lnTo>
                  <a:lnTo>
                    <a:pt x="15" y="7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20" name="Freeform 117">
              <a:extLst>
                <a:ext uri="{FF2B5EF4-FFF2-40B4-BE49-F238E27FC236}">
                  <a16:creationId xmlns:a16="http://schemas.microsoft.com/office/drawing/2014/main" id="{C811EB37-F9E9-90FA-41CA-A26E64F36718}"/>
                </a:ext>
              </a:extLst>
            </p:cNvPr>
            <p:cNvSpPr>
              <a:spLocks/>
            </p:cNvSpPr>
            <p:nvPr/>
          </p:nvSpPr>
          <p:spPr bwMode="auto">
            <a:xfrm>
              <a:off x="5123" y="977"/>
              <a:ext cx="99" cy="24"/>
            </a:xfrm>
            <a:custGeom>
              <a:avLst/>
              <a:gdLst>
                <a:gd name="T0" fmla="*/ 10 w 298"/>
                <a:gd name="T1" fmla="*/ 28 h 72"/>
                <a:gd name="T2" fmla="*/ 10 w 298"/>
                <a:gd name="T3" fmla="*/ 28 h 72"/>
                <a:gd name="T4" fmla="*/ 46 w 298"/>
                <a:gd name="T5" fmla="*/ 20 h 72"/>
                <a:gd name="T6" fmla="*/ 81 w 298"/>
                <a:gd name="T7" fmla="*/ 18 h 72"/>
                <a:gd name="T8" fmla="*/ 117 w 298"/>
                <a:gd name="T9" fmla="*/ 16 h 72"/>
                <a:gd name="T10" fmla="*/ 134 w 298"/>
                <a:gd name="T11" fmla="*/ 18 h 72"/>
                <a:gd name="T12" fmla="*/ 152 w 298"/>
                <a:gd name="T13" fmla="*/ 19 h 72"/>
                <a:gd name="T14" fmla="*/ 170 w 298"/>
                <a:gd name="T15" fmla="*/ 22 h 72"/>
                <a:gd name="T16" fmla="*/ 188 w 298"/>
                <a:gd name="T17" fmla="*/ 25 h 72"/>
                <a:gd name="T18" fmla="*/ 204 w 298"/>
                <a:gd name="T19" fmla="*/ 29 h 72"/>
                <a:gd name="T20" fmla="*/ 220 w 298"/>
                <a:gd name="T21" fmla="*/ 35 h 72"/>
                <a:gd name="T22" fmla="*/ 236 w 298"/>
                <a:gd name="T23" fmla="*/ 43 h 72"/>
                <a:gd name="T24" fmla="*/ 253 w 298"/>
                <a:gd name="T25" fmla="*/ 50 h 72"/>
                <a:gd name="T26" fmla="*/ 269 w 298"/>
                <a:gd name="T27" fmla="*/ 60 h 72"/>
                <a:gd name="T28" fmla="*/ 284 w 298"/>
                <a:gd name="T29" fmla="*/ 71 h 72"/>
                <a:gd name="T30" fmla="*/ 284 w 298"/>
                <a:gd name="T31" fmla="*/ 71 h 72"/>
                <a:gd name="T32" fmla="*/ 286 w 298"/>
                <a:gd name="T33" fmla="*/ 72 h 72"/>
                <a:gd name="T34" fmla="*/ 289 w 298"/>
                <a:gd name="T35" fmla="*/ 72 h 72"/>
                <a:gd name="T36" fmla="*/ 292 w 298"/>
                <a:gd name="T37" fmla="*/ 72 h 72"/>
                <a:gd name="T38" fmla="*/ 295 w 298"/>
                <a:gd name="T39" fmla="*/ 71 h 72"/>
                <a:gd name="T40" fmla="*/ 295 w 298"/>
                <a:gd name="T41" fmla="*/ 71 h 72"/>
                <a:gd name="T42" fmla="*/ 297 w 298"/>
                <a:gd name="T43" fmla="*/ 68 h 72"/>
                <a:gd name="T44" fmla="*/ 298 w 298"/>
                <a:gd name="T45" fmla="*/ 63 h 72"/>
                <a:gd name="T46" fmla="*/ 297 w 298"/>
                <a:gd name="T47" fmla="*/ 60 h 72"/>
                <a:gd name="T48" fmla="*/ 295 w 298"/>
                <a:gd name="T49" fmla="*/ 57 h 72"/>
                <a:gd name="T50" fmla="*/ 295 w 298"/>
                <a:gd name="T51" fmla="*/ 57 h 72"/>
                <a:gd name="T52" fmla="*/ 279 w 298"/>
                <a:gd name="T53" fmla="*/ 47 h 72"/>
                <a:gd name="T54" fmla="*/ 263 w 298"/>
                <a:gd name="T55" fmla="*/ 37 h 72"/>
                <a:gd name="T56" fmla="*/ 247 w 298"/>
                <a:gd name="T57" fmla="*/ 28 h 72"/>
                <a:gd name="T58" fmla="*/ 229 w 298"/>
                <a:gd name="T59" fmla="*/ 20 h 72"/>
                <a:gd name="T60" fmla="*/ 211 w 298"/>
                <a:gd name="T61" fmla="*/ 15 h 72"/>
                <a:gd name="T62" fmla="*/ 193 w 298"/>
                <a:gd name="T63" fmla="*/ 9 h 72"/>
                <a:gd name="T64" fmla="*/ 176 w 298"/>
                <a:gd name="T65" fmla="*/ 6 h 72"/>
                <a:gd name="T66" fmla="*/ 157 w 298"/>
                <a:gd name="T67" fmla="*/ 3 h 72"/>
                <a:gd name="T68" fmla="*/ 137 w 298"/>
                <a:gd name="T69" fmla="*/ 0 h 72"/>
                <a:gd name="T70" fmla="*/ 120 w 298"/>
                <a:gd name="T71" fmla="*/ 0 h 72"/>
                <a:gd name="T72" fmla="*/ 81 w 298"/>
                <a:gd name="T73" fmla="*/ 0 h 72"/>
                <a:gd name="T74" fmla="*/ 43 w 298"/>
                <a:gd name="T75" fmla="*/ 4 h 72"/>
                <a:gd name="T76" fmla="*/ 6 w 298"/>
                <a:gd name="T77" fmla="*/ 10 h 72"/>
                <a:gd name="T78" fmla="*/ 6 w 298"/>
                <a:gd name="T79" fmla="*/ 10 h 72"/>
                <a:gd name="T80" fmla="*/ 3 w 298"/>
                <a:gd name="T81" fmla="*/ 12 h 72"/>
                <a:gd name="T82" fmla="*/ 0 w 298"/>
                <a:gd name="T83" fmla="*/ 15 h 72"/>
                <a:gd name="T84" fmla="*/ 0 w 298"/>
                <a:gd name="T85" fmla="*/ 18 h 72"/>
                <a:gd name="T86" fmla="*/ 0 w 298"/>
                <a:gd name="T87" fmla="*/ 20 h 72"/>
                <a:gd name="T88" fmla="*/ 1 w 298"/>
                <a:gd name="T89" fmla="*/ 23 h 72"/>
                <a:gd name="T90" fmla="*/ 3 w 298"/>
                <a:gd name="T91" fmla="*/ 26 h 72"/>
                <a:gd name="T92" fmla="*/ 7 w 298"/>
                <a:gd name="T93" fmla="*/ 28 h 72"/>
                <a:gd name="T94" fmla="*/ 10 w 298"/>
                <a:gd name="T95" fmla="*/ 28 h 72"/>
                <a:gd name="T96" fmla="*/ 10 w 298"/>
                <a:gd name="T97" fmla="*/ 28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298" h="72">
                  <a:moveTo>
                    <a:pt x="10" y="28"/>
                  </a:moveTo>
                  <a:lnTo>
                    <a:pt x="10" y="28"/>
                  </a:lnTo>
                  <a:lnTo>
                    <a:pt x="46" y="20"/>
                  </a:lnTo>
                  <a:lnTo>
                    <a:pt x="81" y="18"/>
                  </a:lnTo>
                  <a:lnTo>
                    <a:pt x="117" y="16"/>
                  </a:lnTo>
                  <a:lnTo>
                    <a:pt x="134" y="18"/>
                  </a:lnTo>
                  <a:lnTo>
                    <a:pt x="152" y="19"/>
                  </a:lnTo>
                  <a:lnTo>
                    <a:pt x="170" y="22"/>
                  </a:lnTo>
                  <a:lnTo>
                    <a:pt x="188" y="25"/>
                  </a:lnTo>
                  <a:lnTo>
                    <a:pt x="204" y="29"/>
                  </a:lnTo>
                  <a:lnTo>
                    <a:pt x="220" y="35"/>
                  </a:lnTo>
                  <a:lnTo>
                    <a:pt x="236" y="43"/>
                  </a:lnTo>
                  <a:lnTo>
                    <a:pt x="253" y="50"/>
                  </a:lnTo>
                  <a:lnTo>
                    <a:pt x="269" y="60"/>
                  </a:lnTo>
                  <a:lnTo>
                    <a:pt x="284" y="71"/>
                  </a:lnTo>
                  <a:lnTo>
                    <a:pt x="284" y="71"/>
                  </a:lnTo>
                  <a:lnTo>
                    <a:pt x="286" y="72"/>
                  </a:lnTo>
                  <a:lnTo>
                    <a:pt x="289" y="72"/>
                  </a:lnTo>
                  <a:lnTo>
                    <a:pt x="292" y="72"/>
                  </a:lnTo>
                  <a:lnTo>
                    <a:pt x="295" y="71"/>
                  </a:lnTo>
                  <a:lnTo>
                    <a:pt x="295" y="71"/>
                  </a:lnTo>
                  <a:lnTo>
                    <a:pt x="297" y="68"/>
                  </a:lnTo>
                  <a:lnTo>
                    <a:pt x="298" y="63"/>
                  </a:lnTo>
                  <a:lnTo>
                    <a:pt x="297" y="60"/>
                  </a:lnTo>
                  <a:lnTo>
                    <a:pt x="295" y="57"/>
                  </a:lnTo>
                  <a:lnTo>
                    <a:pt x="295" y="57"/>
                  </a:lnTo>
                  <a:lnTo>
                    <a:pt x="279" y="47"/>
                  </a:lnTo>
                  <a:lnTo>
                    <a:pt x="263" y="37"/>
                  </a:lnTo>
                  <a:lnTo>
                    <a:pt x="247" y="28"/>
                  </a:lnTo>
                  <a:lnTo>
                    <a:pt x="229" y="20"/>
                  </a:lnTo>
                  <a:lnTo>
                    <a:pt x="211" y="15"/>
                  </a:lnTo>
                  <a:lnTo>
                    <a:pt x="193" y="9"/>
                  </a:lnTo>
                  <a:lnTo>
                    <a:pt x="176" y="6"/>
                  </a:lnTo>
                  <a:lnTo>
                    <a:pt x="157" y="3"/>
                  </a:lnTo>
                  <a:lnTo>
                    <a:pt x="137" y="0"/>
                  </a:lnTo>
                  <a:lnTo>
                    <a:pt x="120" y="0"/>
                  </a:lnTo>
                  <a:lnTo>
                    <a:pt x="81" y="0"/>
                  </a:lnTo>
                  <a:lnTo>
                    <a:pt x="43" y="4"/>
                  </a:lnTo>
                  <a:lnTo>
                    <a:pt x="6" y="10"/>
                  </a:lnTo>
                  <a:lnTo>
                    <a:pt x="6" y="10"/>
                  </a:lnTo>
                  <a:lnTo>
                    <a:pt x="3" y="12"/>
                  </a:lnTo>
                  <a:lnTo>
                    <a:pt x="0" y="15"/>
                  </a:lnTo>
                  <a:lnTo>
                    <a:pt x="0" y="18"/>
                  </a:lnTo>
                  <a:lnTo>
                    <a:pt x="0" y="20"/>
                  </a:lnTo>
                  <a:lnTo>
                    <a:pt x="1" y="23"/>
                  </a:lnTo>
                  <a:lnTo>
                    <a:pt x="3" y="26"/>
                  </a:lnTo>
                  <a:lnTo>
                    <a:pt x="7" y="28"/>
                  </a:lnTo>
                  <a:lnTo>
                    <a:pt x="10" y="28"/>
                  </a:lnTo>
                  <a:lnTo>
                    <a:pt x="10" y="2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21" name="Freeform 118">
              <a:extLst>
                <a:ext uri="{FF2B5EF4-FFF2-40B4-BE49-F238E27FC236}">
                  <a16:creationId xmlns:a16="http://schemas.microsoft.com/office/drawing/2014/main" id="{922C2277-0643-8BE7-C452-42782146F1BA}"/>
                </a:ext>
              </a:extLst>
            </p:cNvPr>
            <p:cNvSpPr>
              <a:spLocks/>
            </p:cNvSpPr>
            <p:nvPr/>
          </p:nvSpPr>
          <p:spPr bwMode="auto">
            <a:xfrm>
              <a:off x="5026" y="1014"/>
              <a:ext cx="49" cy="160"/>
            </a:xfrm>
            <a:custGeom>
              <a:avLst/>
              <a:gdLst>
                <a:gd name="T0" fmla="*/ 108 w 148"/>
                <a:gd name="T1" fmla="*/ 13 h 480"/>
                <a:gd name="T2" fmla="*/ 115 w 148"/>
                <a:gd name="T3" fmla="*/ 37 h 480"/>
                <a:gd name="T4" fmla="*/ 115 w 148"/>
                <a:gd name="T5" fmla="*/ 62 h 480"/>
                <a:gd name="T6" fmla="*/ 112 w 148"/>
                <a:gd name="T7" fmla="*/ 87 h 480"/>
                <a:gd name="T8" fmla="*/ 105 w 148"/>
                <a:gd name="T9" fmla="*/ 112 h 480"/>
                <a:gd name="T10" fmla="*/ 83 w 148"/>
                <a:gd name="T11" fmla="*/ 173 h 480"/>
                <a:gd name="T12" fmla="*/ 56 w 148"/>
                <a:gd name="T13" fmla="*/ 232 h 480"/>
                <a:gd name="T14" fmla="*/ 18 w 148"/>
                <a:gd name="T15" fmla="*/ 321 h 480"/>
                <a:gd name="T16" fmla="*/ 7 w 148"/>
                <a:gd name="T17" fmla="*/ 350 h 480"/>
                <a:gd name="T18" fmla="*/ 2 w 148"/>
                <a:gd name="T19" fmla="*/ 384 h 480"/>
                <a:gd name="T20" fmla="*/ 2 w 148"/>
                <a:gd name="T21" fmla="*/ 409 h 480"/>
                <a:gd name="T22" fmla="*/ 7 w 148"/>
                <a:gd name="T23" fmla="*/ 432 h 480"/>
                <a:gd name="T24" fmla="*/ 13 w 148"/>
                <a:gd name="T25" fmla="*/ 442 h 480"/>
                <a:gd name="T26" fmla="*/ 25 w 148"/>
                <a:gd name="T27" fmla="*/ 455 h 480"/>
                <a:gd name="T28" fmla="*/ 38 w 148"/>
                <a:gd name="T29" fmla="*/ 464 h 480"/>
                <a:gd name="T30" fmla="*/ 71 w 148"/>
                <a:gd name="T31" fmla="*/ 476 h 480"/>
                <a:gd name="T32" fmla="*/ 106 w 148"/>
                <a:gd name="T33" fmla="*/ 480 h 480"/>
                <a:gd name="T34" fmla="*/ 140 w 148"/>
                <a:gd name="T35" fmla="*/ 479 h 480"/>
                <a:gd name="T36" fmla="*/ 146 w 148"/>
                <a:gd name="T37" fmla="*/ 476 h 480"/>
                <a:gd name="T38" fmla="*/ 148 w 148"/>
                <a:gd name="T39" fmla="*/ 470 h 480"/>
                <a:gd name="T40" fmla="*/ 146 w 148"/>
                <a:gd name="T41" fmla="*/ 464 h 480"/>
                <a:gd name="T42" fmla="*/ 140 w 148"/>
                <a:gd name="T43" fmla="*/ 461 h 480"/>
                <a:gd name="T44" fmla="*/ 111 w 148"/>
                <a:gd name="T45" fmla="*/ 463 h 480"/>
                <a:gd name="T46" fmla="*/ 80 w 148"/>
                <a:gd name="T47" fmla="*/ 460 h 480"/>
                <a:gd name="T48" fmla="*/ 52 w 148"/>
                <a:gd name="T49" fmla="*/ 451 h 480"/>
                <a:gd name="T50" fmla="*/ 30 w 148"/>
                <a:gd name="T51" fmla="*/ 435 h 480"/>
                <a:gd name="T52" fmla="*/ 25 w 148"/>
                <a:gd name="T53" fmla="*/ 429 h 480"/>
                <a:gd name="T54" fmla="*/ 19 w 148"/>
                <a:gd name="T55" fmla="*/ 411 h 480"/>
                <a:gd name="T56" fmla="*/ 19 w 148"/>
                <a:gd name="T57" fmla="*/ 402 h 480"/>
                <a:gd name="T58" fmla="*/ 19 w 148"/>
                <a:gd name="T59" fmla="*/ 378 h 480"/>
                <a:gd name="T60" fmla="*/ 25 w 148"/>
                <a:gd name="T61" fmla="*/ 356 h 480"/>
                <a:gd name="T62" fmla="*/ 46 w 148"/>
                <a:gd name="T63" fmla="*/ 298 h 480"/>
                <a:gd name="T64" fmla="*/ 71 w 148"/>
                <a:gd name="T65" fmla="*/ 241 h 480"/>
                <a:gd name="T66" fmla="*/ 109 w 148"/>
                <a:gd name="T67" fmla="*/ 152 h 480"/>
                <a:gd name="T68" fmla="*/ 121 w 148"/>
                <a:gd name="T69" fmla="*/ 121 h 480"/>
                <a:gd name="T70" fmla="*/ 132 w 148"/>
                <a:gd name="T71" fmla="*/ 78 h 480"/>
                <a:gd name="T72" fmla="*/ 133 w 148"/>
                <a:gd name="T73" fmla="*/ 47 h 480"/>
                <a:gd name="T74" fmla="*/ 129 w 148"/>
                <a:gd name="T75" fmla="*/ 17 h 480"/>
                <a:gd name="T76" fmla="*/ 123 w 148"/>
                <a:gd name="T77" fmla="*/ 4 h 480"/>
                <a:gd name="T78" fmla="*/ 118 w 148"/>
                <a:gd name="T79" fmla="*/ 0 h 480"/>
                <a:gd name="T80" fmla="*/ 112 w 148"/>
                <a:gd name="T81" fmla="*/ 1 h 480"/>
                <a:gd name="T82" fmla="*/ 108 w 148"/>
                <a:gd name="T83" fmla="*/ 6 h 480"/>
                <a:gd name="T84" fmla="*/ 108 w 148"/>
                <a:gd name="T85" fmla="*/ 13 h 4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148" h="480">
                  <a:moveTo>
                    <a:pt x="108" y="13"/>
                  </a:moveTo>
                  <a:lnTo>
                    <a:pt x="108" y="13"/>
                  </a:lnTo>
                  <a:lnTo>
                    <a:pt x="112" y="25"/>
                  </a:lnTo>
                  <a:lnTo>
                    <a:pt x="115" y="37"/>
                  </a:lnTo>
                  <a:lnTo>
                    <a:pt x="115" y="49"/>
                  </a:lnTo>
                  <a:lnTo>
                    <a:pt x="115" y="62"/>
                  </a:lnTo>
                  <a:lnTo>
                    <a:pt x="114" y="74"/>
                  </a:lnTo>
                  <a:lnTo>
                    <a:pt x="112" y="87"/>
                  </a:lnTo>
                  <a:lnTo>
                    <a:pt x="105" y="112"/>
                  </a:lnTo>
                  <a:lnTo>
                    <a:pt x="105" y="112"/>
                  </a:lnTo>
                  <a:lnTo>
                    <a:pt x="95" y="143"/>
                  </a:lnTo>
                  <a:lnTo>
                    <a:pt x="83" y="173"/>
                  </a:lnTo>
                  <a:lnTo>
                    <a:pt x="56" y="232"/>
                  </a:lnTo>
                  <a:lnTo>
                    <a:pt x="56" y="232"/>
                  </a:lnTo>
                  <a:lnTo>
                    <a:pt x="30" y="291"/>
                  </a:lnTo>
                  <a:lnTo>
                    <a:pt x="18" y="321"/>
                  </a:lnTo>
                  <a:lnTo>
                    <a:pt x="7" y="350"/>
                  </a:lnTo>
                  <a:lnTo>
                    <a:pt x="7" y="350"/>
                  </a:lnTo>
                  <a:lnTo>
                    <a:pt x="3" y="372"/>
                  </a:lnTo>
                  <a:lnTo>
                    <a:pt x="2" y="384"/>
                  </a:lnTo>
                  <a:lnTo>
                    <a:pt x="0" y="398"/>
                  </a:lnTo>
                  <a:lnTo>
                    <a:pt x="2" y="409"/>
                  </a:lnTo>
                  <a:lnTo>
                    <a:pt x="3" y="420"/>
                  </a:lnTo>
                  <a:lnTo>
                    <a:pt x="7" y="432"/>
                  </a:lnTo>
                  <a:lnTo>
                    <a:pt x="13" y="442"/>
                  </a:lnTo>
                  <a:lnTo>
                    <a:pt x="13" y="442"/>
                  </a:lnTo>
                  <a:lnTo>
                    <a:pt x="19" y="448"/>
                  </a:lnTo>
                  <a:lnTo>
                    <a:pt x="25" y="455"/>
                  </a:lnTo>
                  <a:lnTo>
                    <a:pt x="31" y="460"/>
                  </a:lnTo>
                  <a:lnTo>
                    <a:pt x="38" y="464"/>
                  </a:lnTo>
                  <a:lnTo>
                    <a:pt x="53" y="471"/>
                  </a:lnTo>
                  <a:lnTo>
                    <a:pt x="71" y="476"/>
                  </a:lnTo>
                  <a:lnTo>
                    <a:pt x="89" y="479"/>
                  </a:lnTo>
                  <a:lnTo>
                    <a:pt x="106" y="480"/>
                  </a:lnTo>
                  <a:lnTo>
                    <a:pt x="140" y="479"/>
                  </a:lnTo>
                  <a:lnTo>
                    <a:pt x="140" y="479"/>
                  </a:lnTo>
                  <a:lnTo>
                    <a:pt x="143" y="479"/>
                  </a:lnTo>
                  <a:lnTo>
                    <a:pt x="146" y="476"/>
                  </a:lnTo>
                  <a:lnTo>
                    <a:pt x="148" y="473"/>
                  </a:lnTo>
                  <a:lnTo>
                    <a:pt x="148" y="470"/>
                  </a:lnTo>
                  <a:lnTo>
                    <a:pt x="148" y="467"/>
                  </a:lnTo>
                  <a:lnTo>
                    <a:pt x="146" y="464"/>
                  </a:lnTo>
                  <a:lnTo>
                    <a:pt x="143" y="463"/>
                  </a:lnTo>
                  <a:lnTo>
                    <a:pt x="140" y="461"/>
                  </a:lnTo>
                  <a:lnTo>
                    <a:pt x="140" y="461"/>
                  </a:lnTo>
                  <a:lnTo>
                    <a:pt x="111" y="463"/>
                  </a:lnTo>
                  <a:lnTo>
                    <a:pt x="96" y="461"/>
                  </a:lnTo>
                  <a:lnTo>
                    <a:pt x="80" y="460"/>
                  </a:lnTo>
                  <a:lnTo>
                    <a:pt x="67" y="457"/>
                  </a:lnTo>
                  <a:lnTo>
                    <a:pt x="52" y="451"/>
                  </a:lnTo>
                  <a:lnTo>
                    <a:pt x="40" y="445"/>
                  </a:lnTo>
                  <a:lnTo>
                    <a:pt x="30" y="435"/>
                  </a:lnTo>
                  <a:lnTo>
                    <a:pt x="30" y="435"/>
                  </a:lnTo>
                  <a:lnTo>
                    <a:pt x="25" y="429"/>
                  </a:lnTo>
                  <a:lnTo>
                    <a:pt x="22" y="420"/>
                  </a:lnTo>
                  <a:lnTo>
                    <a:pt x="19" y="411"/>
                  </a:lnTo>
                  <a:lnTo>
                    <a:pt x="19" y="402"/>
                  </a:lnTo>
                  <a:lnTo>
                    <a:pt x="19" y="402"/>
                  </a:lnTo>
                  <a:lnTo>
                    <a:pt x="19" y="390"/>
                  </a:lnTo>
                  <a:lnTo>
                    <a:pt x="19" y="378"/>
                  </a:lnTo>
                  <a:lnTo>
                    <a:pt x="25" y="356"/>
                  </a:lnTo>
                  <a:lnTo>
                    <a:pt x="25" y="356"/>
                  </a:lnTo>
                  <a:lnTo>
                    <a:pt x="34" y="327"/>
                  </a:lnTo>
                  <a:lnTo>
                    <a:pt x="46" y="298"/>
                  </a:lnTo>
                  <a:lnTo>
                    <a:pt x="71" y="241"/>
                  </a:lnTo>
                  <a:lnTo>
                    <a:pt x="71" y="241"/>
                  </a:lnTo>
                  <a:lnTo>
                    <a:pt x="98" y="182"/>
                  </a:lnTo>
                  <a:lnTo>
                    <a:pt x="109" y="152"/>
                  </a:lnTo>
                  <a:lnTo>
                    <a:pt x="121" y="121"/>
                  </a:lnTo>
                  <a:lnTo>
                    <a:pt x="121" y="121"/>
                  </a:lnTo>
                  <a:lnTo>
                    <a:pt x="129" y="93"/>
                  </a:lnTo>
                  <a:lnTo>
                    <a:pt x="132" y="78"/>
                  </a:lnTo>
                  <a:lnTo>
                    <a:pt x="133" y="62"/>
                  </a:lnTo>
                  <a:lnTo>
                    <a:pt x="133" y="47"/>
                  </a:lnTo>
                  <a:lnTo>
                    <a:pt x="132" y="32"/>
                  </a:lnTo>
                  <a:lnTo>
                    <a:pt x="129" y="17"/>
                  </a:lnTo>
                  <a:lnTo>
                    <a:pt x="123" y="4"/>
                  </a:lnTo>
                  <a:lnTo>
                    <a:pt x="123" y="4"/>
                  </a:lnTo>
                  <a:lnTo>
                    <a:pt x="121" y="1"/>
                  </a:lnTo>
                  <a:lnTo>
                    <a:pt x="118" y="0"/>
                  </a:lnTo>
                  <a:lnTo>
                    <a:pt x="115" y="0"/>
                  </a:lnTo>
                  <a:lnTo>
                    <a:pt x="112" y="1"/>
                  </a:lnTo>
                  <a:lnTo>
                    <a:pt x="109" y="3"/>
                  </a:lnTo>
                  <a:lnTo>
                    <a:pt x="108" y="6"/>
                  </a:lnTo>
                  <a:lnTo>
                    <a:pt x="106" y="10"/>
                  </a:lnTo>
                  <a:lnTo>
                    <a:pt x="108" y="13"/>
                  </a:lnTo>
                  <a:lnTo>
                    <a:pt x="108" y="1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22" name="Freeform 119">
              <a:extLst>
                <a:ext uri="{FF2B5EF4-FFF2-40B4-BE49-F238E27FC236}">
                  <a16:creationId xmlns:a16="http://schemas.microsoft.com/office/drawing/2014/main" id="{49F66590-6EB8-B439-39E1-7761560AD1C8}"/>
                </a:ext>
              </a:extLst>
            </p:cNvPr>
            <p:cNvSpPr>
              <a:spLocks/>
            </p:cNvSpPr>
            <p:nvPr/>
          </p:nvSpPr>
          <p:spPr bwMode="auto">
            <a:xfrm>
              <a:off x="5347" y="1126"/>
              <a:ext cx="30" cy="74"/>
            </a:xfrm>
            <a:custGeom>
              <a:avLst/>
              <a:gdLst>
                <a:gd name="T0" fmla="*/ 28 w 90"/>
                <a:gd name="T1" fmla="*/ 58 h 221"/>
                <a:gd name="T2" fmla="*/ 34 w 90"/>
                <a:gd name="T3" fmla="*/ 34 h 221"/>
                <a:gd name="T4" fmla="*/ 40 w 90"/>
                <a:gd name="T5" fmla="*/ 26 h 221"/>
                <a:gd name="T6" fmla="*/ 50 w 90"/>
                <a:gd name="T7" fmla="*/ 17 h 221"/>
                <a:gd name="T8" fmla="*/ 41 w 90"/>
                <a:gd name="T9" fmla="*/ 17 h 221"/>
                <a:gd name="T10" fmla="*/ 50 w 90"/>
                <a:gd name="T11" fmla="*/ 24 h 221"/>
                <a:gd name="T12" fmla="*/ 65 w 90"/>
                <a:gd name="T13" fmla="*/ 40 h 221"/>
                <a:gd name="T14" fmla="*/ 69 w 90"/>
                <a:gd name="T15" fmla="*/ 51 h 221"/>
                <a:gd name="T16" fmla="*/ 71 w 90"/>
                <a:gd name="T17" fmla="*/ 70 h 221"/>
                <a:gd name="T18" fmla="*/ 68 w 90"/>
                <a:gd name="T19" fmla="*/ 89 h 221"/>
                <a:gd name="T20" fmla="*/ 63 w 90"/>
                <a:gd name="T21" fmla="*/ 99 h 221"/>
                <a:gd name="T22" fmla="*/ 47 w 90"/>
                <a:gd name="T23" fmla="*/ 131 h 221"/>
                <a:gd name="T24" fmla="*/ 22 w 90"/>
                <a:gd name="T25" fmla="*/ 169 h 221"/>
                <a:gd name="T26" fmla="*/ 4 w 90"/>
                <a:gd name="T27" fmla="*/ 200 h 221"/>
                <a:gd name="T28" fmla="*/ 0 w 90"/>
                <a:gd name="T29" fmla="*/ 210 h 221"/>
                <a:gd name="T30" fmla="*/ 1 w 90"/>
                <a:gd name="T31" fmla="*/ 216 h 221"/>
                <a:gd name="T32" fmla="*/ 6 w 90"/>
                <a:gd name="T33" fmla="*/ 221 h 221"/>
                <a:gd name="T34" fmla="*/ 13 w 90"/>
                <a:gd name="T35" fmla="*/ 221 h 221"/>
                <a:gd name="T36" fmla="*/ 18 w 90"/>
                <a:gd name="T37" fmla="*/ 215 h 221"/>
                <a:gd name="T38" fmla="*/ 22 w 90"/>
                <a:gd name="T39" fmla="*/ 204 h 221"/>
                <a:gd name="T40" fmla="*/ 40 w 90"/>
                <a:gd name="T41" fmla="*/ 173 h 221"/>
                <a:gd name="T42" fmla="*/ 65 w 90"/>
                <a:gd name="T43" fmla="*/ 135 h 221"/>
                <a:gd name="T44" fmla="*/ 77 w 90"/>
                <a:gd name="T45" fmla="*/ 114 h 221"/>
                <a:gd name="T46" fmla="*/ 86 w 90"/>
                <a:gd name="T47" fmla="*/ 92 h 221"/>
                <a:gd name="T48" fmla="*/ 90 w 90"/>
                <a:gd name="T49" fmla="*/ 70 h 221"/>
                <a:gd name="T50" fmla="*/ 87 w 90"/>
                <a:gd name="T51" fmla="*/ 46 h 221"/>
                <a:gd name="T52" fmla="*/ 84 w 90"/>
                <a:gd name="T53" fmla="*/ 39 h 221"/>
                <a:gd name="T54" fmla="*/ 72 w 90"/>
                <a:gd name="T55" fmla="*/ 21 h 221"/>
                <a:gd name="T56" fmla="*/ 50 w 90"/>
                <a:gd name="T57" fmla="*/ 2 h 221"/>
                <a:gd name="T58" fmla="*/ 46 w 90"/>
                <a:gd name="T59" fmla="*/ 0 h 221"/>
                <a:gd name="T60" fmla="*/ 41 w 90"/>
                <a:gd name="T61" fmla="*/ 2 h 221"/>
                <a:gd name="T62" fmla="*/ 28 w 90"/>
                <a:gd name="T63" fmla="*/ 11 h 221"/>
                <a:gd name="T64" fmla="*/ 19 w 90"/>
                <a:gd name="T65" fmla="*/ 24 h 221"/>
                <a:gd name="T66" fmla="*/ 15 w 90"/>
                <a:gd name="T67" fmla="*/ 39 h 221"/>
                <a:gd name="T68" fmla="*/ 10 w 90"/>
                <a:gd name="T69" fmla="*/ 54 h 221"/>
                <a:gd name="T70" fmla="*/ 12 w 90"/>
                <a:gd name="T71" fmla="*/ 61 h 221"/>
                <a:gd name="T72" fmla="*/ 18 w 90"/>
                <a:gd name="T73" fmla="*/ 64 h 221"/>
                <a:gd name="T74" fmla="*/ 24 w 90"/>
                <a:gd name="T75" fmla="*/ 64 h 221"/>
                <a:gd name="T76" fmla="*/ 28 w 90"/>
                <a:gd name="T77" fmla="*/ 58 h 2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90" h="221">
                  <a:moveTo>
                    <a:pt x="28" y="58"/>
                  </a:moveTo>
                  <a:lnTo>
                    <a:pt x="28" y="58"/>
                  </a:lnTo>
                  <a:lnTo>
                    <a:pt x="31" y="46"/>
                  </a:lnTo>
                  <a:lnTo>
                    <a:pt x="34" y="34"/>
                  </a:lnTo>
                  <a:lnTo>
                    <a:pt x="37" y="30"/>
                  </a:lnTo>
                  <a:lnTo>
                    <a:pt x="40" y="26"/>
                  </a:lnTo>
                  <a:lnTo>
                    <a:pt x="44" y="21"/>
                  </a:lnTo>
                  <a:lnTo>
                    <a:pt x="50" y="17"/>
                  </a:lnTo>
                  <a:lnTo>
                    <a:pt x="50" y="17"/>
                  </a:lnTo>
                  <a:lnTo>
                    <a:pt x="41" y="17"/>
                  </a:lnTo>
                  <a:lnTo>
                    <a:pt x="41" y="17"/>
                  </a:lnTo>
                  <a:lnTo>
                    <a:pt x="50" y="24"/>
                  </a:lnTo>
                  <a:lnTo>
                    <a:pt x="59" y="31"/>
                  </a:lnTo>
                  <a:lnTo>
                    <a:pt x="65" y="40"/>
                  </a:lnTo>
                  <a:lnTo>
                    <a:pt x="69" y="51"/>
                  </a:lnTo>
                  <a:lnTo>
                    <a:pt x="69" y="51"/>
                  </a:lnTo>
                  <a:lnTo>
                    <a:pt x="71" y="61"/>
                  </a:lnTo>
                  <a:lnTo>
                    <a:pt x="71" y="70"/>
                  </a:lnTo>
                  <a:lnTo>
                    <a:pt x="71" y="80"/>
                  </a:lnTo>
                  <a:lnTo>
                    <a:pt x="68" y="89"/>
                  </a:lnTo>
                  <a:lnTo>
                    <a:pt x="68" y="89"/>
                  </a:lnTo>
                  <a:lnTo>
                    <a:pt x="63" y="99"/>
                  </a:lnTo>
                  <a:lnTo>
                    <a:pt x="59" y="110"/>
                  </a:lnTo>
                  <a:lnTo>
                    <a:pt x="47" y="131"/>
                  </a:lnTo>
                  <a:lnTo>
                    <a:pt x="22" y="169"/>
                  </a:lnTo>
                  <a:lnTo>
                    <a:pt x="22" y="169"/>
                  </a:lnTo>
                  <a:lnTo>
                    <a:pt x="10" y="190"/>
                  </a:lnTo>
                  <a:lnTo>
                    <a:pt x="4" y="200"/>
                  </a:lnTo>
                  <a:lnTo>
                    <a:pt x="0" y="210"/>
                  </a:lnTo>
                  <a:lnTo>
                    <a:pt x="0" y="210"/>
                  </a:lnTo>
                  <a:lnTo>
                    <a:pt x="0" y="213"/>
                  </a:lnTo>
                  <a:lnTo>
                    <a:pt x="1" y="216"/>
                  </a:lnTo>
                  <a:lnTo>
                    <a:pt x="3" y="219"/>
                  </a:lnTo>
                  <a:lnTo>
                    <a:pt x="6" y="221"/>
                  </a:lnTo>
                  <a:lnTo>
                    <a:pt x="9" y="221"/>
                  </a:lnTo>
                  <a:lnTo>
                    <a:pt x="13" y="221"/>
                  </a:lnTo>
                  <a:lnTo>
                    <a:pt x="16" y="218"/>
                  </a:lnTo>
                  <a:lnTo>
                    <a:pt x="18" y="215"/>
                  </a:lnTo>
                  <a:lnTo>
                    <a:pt x="18" y="215"/>
                  </a:lnTo>
                  <a:lnTo>
                    <a:pt x="22" y="204"/>
                  </a:lnTo>
                  <a:lnTo>
                    <a:pt x="28" y="194"/>
                  </a:lnTo>
                  <a:lnTo>
                    <a:pt x="40" y="173"/>
                  </a:lnTo>
                  <a:lnTo>
                    <a:pt x="53" y="154"/>
                  </a:lnTo>
                  <a:lnTo>
                    <a:pt x="65" y="135"/>
                  </a:lnTo>
                  <a:lnTo>
                    <a:pt x="65" y="135"/>
                  </a:lnTo>
                  <a:lnTo>
                    <a:pt x="77" y="114"/>
                  </a:lnTo>
                  <a:lnTo>
                    <a:pt x="81" y="104"/>
                  </a:lnTo>
                  <a:lnTo>
                    <a:pt x="86" y="92"/>
                  </a:lnTo>
                  <a:lnTo>
                    <a:pt x="88" y="82"/>
                  </a:lnTo>
                  <a:lnTo>
                    <a:pt x="90" y="70"/>
                  </a:lnTo>
                  <a:lnTo>
                    <a:pt x="88" y="58"/>
                  </a:lnTo>
                  <a:lnTo>
                    <a:pt x="87" y="46"/>
                  </a:lnTo>
                  <a:lnTo>
                    <a:pt x="87" y="46"/>
                  </a:lnTo>
                  <a:lnTo>
                    <a:pt x="84" y="39"/>
                  </a:lnTo>
                  <a:lnTo>
                    <a:pt x="81" y="33"/>
                  </a:lnTo>
                  <a:lnTo>
                    <a:pt x="72" y="21"/>
                  </a:lnTo>
                  <a:lnTo>
                    <a:pt x="62" y="11"/>
                  </a:lnTo>
                  <a:lnTo>
                    <a:pt x="50" y="2"/>
                  </a:lnTo>
                  <a:lnTo>
                    <a:pt x="50" y="2"/>
                  </a:lnTo>
                  <a:lnTo>
                    <a:pt x="46" y="0"/>
                  </a:lnTo>
                  <a:lnTo>
                    <a:pt x="41" y="2"/>
                  </a:lnTo>
                  <a:lnTo>
                    <a:pt x="41" y="2"/>
                  </a:lnTo>
                  <a:lnTo>
                    <a:pt x="34" y="6"/>
                  </a:lnTo>
                  <a:lnTo>
                    <a:pt x="28" y="11"/>
                  </a:lnTo>
                  <a:lnTo>
                    <a:pt x="24" y="17"/>
                  </a:lnTo>
                  <a:lnTo>
                    <a:pt x="19" y="24"/>
                  </a:lnTo>
                  <a:lnTo>
                    <a:pt x="19" y="24"/>
                  </a:lnTo>
                  <a:lnTo>
                    <a:pt x="15" y="39"/>
                  </a:lnTo>
                  <a:lnTo>
                    <a:pt x="10" y="54"/>
                  </a:lnTo>
                  <a:lnTo>
                    <a:pt x="10" y="54"/>
                  </a:lnTo>
                  <a:lnTo>
                    <a:pt x="10" y="58"/>
                  </a:lnTo>
                  <a:lnTo>
                    <a:pt x="12" y="61"/>
                  </a:lnTo>
                  <a:lnTo>
                    <a:pt x="15" y="63"/>
                  </a:lnTo>
                  <a:lnTo>
                    <a:pt x="18" y="64"/>
                  </a:lnTo>
                  <a:lnTo>
                    <a:pt x="21" y="65"/>
                  </a:lnTo>
                  <a:lnTo>
                    <a:pt x="24" y="64"/>
                  </a:lnTo>
                  <a:lnTo>
                    <a:pt x="26" y="63"/>
                  </a:lnTo>
                  <a:lnTo>
                    <a:pt x="28" y="58"/>
                  </a:lnTo>
                  <a:lnTo>
                    <a:pt x="28" y="5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23" name="Freeform 120">
              <a:extLst>
                <a:ext uri="{FF2B5EF4-FFF2-40B4-BE49-F238E27FC236}">
                  <a16:creationId xmlns:a16="http://schemas.microsoft.com/office/drawing/2014/main" id="{02D7F17C-9316-7F1C-7A8C-FB313E37AFF4}"/>
                </a:ext>
              </a:extLst>
            </p:cNvPr>
            <p:cNvSpPr>
              <a:spLocks/>
            </p:cNvSpPr>
            <p:nvPr/>
          </p:nvSpPr>
          <p:spPr bwMode="auto">
            <a:xfrm>
              <a:off x="5001" y="1308"/>
              <a:ext cx="262" cy="190"/>
            </a:xfrm>
            <a:custGeom>
              <a:avLst/>
              <a:gdLst>
                <a:gd name="T0" fmla="*/ 5 w 786"/>
                <a:gd name="T1" fmla="*/ 282 h 571"/>
                <a:gd name="T2" fmla="*/ 6 w 786"/>
                <a:gd name="T3" fmla="*/ 415 h 571"/>
                <a:gd name="T4" fmla="*/ 9 w 786"/>
                <a:gd name="T5" fmla="*/ 488 h 571"/>
                <a:gd name="T6" fmla="*/ 24 w 786"/>
                <a:gd name="T7" fmla="*/ 529 h 571"/>
                <a:gd name="T8" fmla="*/ 39 w 786"/>
                <a:gd name="T9" fmla="*/ 545 h 571"/>
                <a:gd name="T10" fmla="*/ 65 w 786"/>
                <a:gd name="T11" fmla="*/ 560 h 571"/>
                <a:gd name="T12" fmla="*/ 95 w 786"/>
                <a:gd name="T13" fmla="*/ 568 h 571"/>
                <a:gd name="T14" fmla="*/ 163 w 786"/>
                <a:gd name="T15" fmla="*/ 569 h 571"/>
                <a:gd name="T16" fmla="*/ 231 w 786"/>
                <a:gd name="T17" fmla="*/ 562 h 571"/>
                <a:gd name="T18" fmla="*/ 344 w 786"/>
                <a:gd name="T19" fmla="*/ 529 h 571"/>
                <a:gd name="T20" fmla="*/ 454 w 786"/>
                <a:gd name="T21" fmla="*/ 489 h 571"/>
                <a:gd name="T22" fmla="*/ 558 w 786"/>
                <a:gd name="T23" fmla="*/ 448 h 571"/>
                <a:gd name="T24" fmla="*/ 654 w 786"/>
                <a:gd name="T25" fmla="*/ 397 h 571"/>
                <a:gd name="T26" fmla="*/ 712 w 786"/>
                <a:gd name="T27" fmla="*/ 359 h 571"/>
                <a:gd name="T28" fmla="*/ 750 w 786"/>
                <a:gd name="T29" fmla="*/ 331 h 571"/>
                <a:gd name="T30" fmla="*/ 773 w 786"/>
                <a:gd name="T31" fmla="*/ 310 h 571"/>
                <a:gd name="T32" fmla="*/ 781 w 786"/>
                <a:gd name="T33" fmla="*/ 291 h 571"/>
                <a:gd name="T34" fmla="*/ 784 w 786"/>
                <a:gd name="T35" fmla="*/ 270 h 571"/>
                <a:gd name="T36" fmla="*/ 781 w 786"/>
                <a:gd name="T37" fmla="*/ 205 h 571"/>
                <a:gd name="T38" fmla="*/ 771 w 786"/>
                <a:gd name="T39" fmla="*/ 128 h 571"/>
                <a:gd name="T40" fmla="*/ 756 w 786"/>
                <a:gd name="T41" fmla="*/ 9 h 571"/>
                <a:gd name="T42" fmla="*/ 752 w 786"/>
                <a:gd name="T43" fmla="*/ 3 h 571"/>
                <a:gd name="T44" fmla="*/ 743 w 786"/>
                <a:gd name="T45" fmla="*/ 1 h 571"/>
                <a:gd name="T46" fmla="*/ 739 w 786"/>
                <a:gd name="T47" fmla="*/ 9 h 571"/>
                <a:gd name="T48" fmla="*/ 749 w 786"/>
                <a:gd name="T49" fmla="*/ 90 h 571"/>
                <a:gd name="T50" fmla="*/ 764 w 786"/>
                <a:gd name="T51" fmla="*/ 202 h 571"/>
                <a:gd name="T52" fmla="*/ 767 w 786"/>
                <a:gd name="T53" fmla="*/ 263 h 571"/>
                <a:gd name="T54" fmla="*/ 765 w 786"/>
                <a:gd name="T55" fmla="*/ 282 h 571"/>
                <a:gd name="T56" fmla="*/ 761 w 786"/>
                <a:gd name="T57" fmla="*/ 295 h 571"/>
                <a:gd name="T58" fmla="*/ 736 w 786"/>
                <a:gd name="T59" fmla="*/ 321 h 571"/>
                <a:gd name="T60" fmla="*/ 700 w 786"/>
                <a:gd name="T61" fmla="*/ 346 h 571"/>
                <a:gd name="T62" fmla="*/ 646 w 786"/>
                <a:gd name="T63" fmla="*/ 383 h 571"/>
                <a:gd name="T64" fmla="*/ 551 w 786"/>
                <a:gd name="T65" fmla="*/ 431 h 571"/>
                <a:gd name="T66" fmla="*/ 483 w 786"/>
                <a:gd name="T67" fmla="*/ 460 h 571"/>
                <a:gd name="T68" fmla="*/ 344 w 786"/>
                <a:gd name="T69" fmla="*/ 511 h 571"/>
                <a:gd name="T70" fmla="*/ 272 w 786"/>
                <a:gd name="T71" fmla="*/ 534 h 571"/>
                <a:gd name="T72" fmla="*/ 163 w 786"/>
                <a:gd name="T73" fmla="*/ 551 h 571"/>
                <a:gd name="T74" fmla="*/ 107 w 786"/>
                <a:gd name="T75" fmla="*/ 551 h 571"/>
                <a:gd name="T76" fmla="*/ 65 w 786"/>
                <a:gd name="T77" fmla="*/ 542 h 571"/>
                <a:gd name="T78" fmla="*/ 49 w 786"/>
                <a:gd name="T79" fmla="*/ 532 h 571"/>
                <a:gd name="T80" fmla="*/ 31 w 786"/>
                <a:gd name="T81" fmla="*/ 502 h 571"/>
                <a:gd name="T82" fmla="*/ 24 w 786"/>
                <a:gd name="T83" fmla="*/ 445 h 571"/>
                <a:gd name="T84" fmla="*/ 24 w 786"/>
                <a:gd name="T85" fmla="*/ 318 h 571"/>
                <a:gd name="T86" fmla="*/ 17 w 786"/>
                <a:gd name="T87" fmla="*/ 233 h 571"/>
                <a:gd name="T88" fmla="*/ 14 w 786"/>
                <a:gd name="T89" fmla="*/ 227 h 571"/>
                <a:gd name="T90" fmla="*/ 3 w 786"/>
                <a:gd name="T91" fmla="*/ 229 h 571"/>
                <a:gd name="T92" fmla="*/ 0 w 786"/>
                <a:gd name="T93" fmla="*/ 238 h 5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786" h="571">
                  <a:moveTo>
                    <a:pt x="0" y="238"/>
                  </a:moveTo>
                  <a:lnTo>
                    <a:pt x="0" y="238"/>
                  </a:lnTo>
                  <a:lnTo>
                    <a:pt x="5" y="282"/>
                  </a:lnTo>
                  <a:lnTo>
                    <a:pt x="6" y="326"/>
                  </a:lnTo>
                  <a:lnTo>
                    <a:pt x="6" y="415"/>
                  </a:lnTo>
                  <a:lnTo>
                    <a:pt x="6" y="415"/>
                  </a:lnTo>
                  <a:lnTo>
                    <a:pt x="6" y="443"/>
                  </a:lnTo>
                  <a:lnTo>
                    <a:pt x="8" y="473"/>
                  </a:lnTo>
                  <a:lnTo>
                    <a:pt x="9" y="488"/>
                  </a:lnTo>
                  <a:lnTo>
                    <a:pt x="14" y="502"/>
                  </a:lnTo>
                  <a:lnTo>
                    <a:pt x="18" y="516"/>
                  </a:lnTo>
                  <a:lnTo>
                    <a:pt x="24" y="529"/>
                  </a:lnTo>
                  <a:lnTo>
                    <a:pt x="24" y="529"/>
                  </a:lnTo>
                  <a:lnTo>
                    <a:pt x="31" y="538"/>
                  </a:lnTo>
                  <a:lnTo>
                    <a:pt x="39" y="545"/>
                  </a:lnTo>
                  <a:lnTo>
                    <a:pt x="46" y="551"/>
                  </a:lnTo>
                  <a:lnTo>
                    <a:pt x="55" y="557"/>
                  </a:lnTo>
                  <a:lnTo>
                    <a:pt x="65" y="560"/>
                  </a:lnTo>
                  <a:lnTo>
                    <a:pt x="74" y="565"/>
                  </a:lnTo>
                  <a:lnTo>
                    <a:pt x="95" y="568"/>
                  </a:lnTo>
                  <a:lnTo>
                    <a:pt x="95" y="568"/>
                  </a:lnTo>
                  <a:lnTo>
                    <a:pt x="112" y="571"/>
                  </a:lnTo>
                  <a:lnTo>
                    <a:pt x="129" y="571"/>
                  </a:lnTo>
                  <a:lnTo>
                    <a:pt x="163" y="569"/>
                  </a:lnTo>
                  <a:lnTo>
                    <a:pt x="198" y="566"/>
                  </a:lnTo>
                  <a:lnTo>
                    <a:pt x="231" y="562"/>
                  </a:lnTo>
                  <a:lnTo>
                    <a:pt x="231" y="562"/>
                  </a:lnTo>
                  <a:lnTo>
                    <a:pt x="269" y="553"/>
                  </a:lnTo>
                  <a:lnTo>
                    <a:pt x="307" y="542"/>
                  </a:lnTo>
                  <a:lnTo>
                    <a:pt x="344" y="529"/>
                  </a:lnTo>
                  <a:lnTo>
                    <a:pt x="383" y="516"/>
                  </a:lnTo>
                  <a:lnTo>
                    <a:pt x="383" y="516"/>
                  </a:lnTo>
                  <a:lnTo>
                    <a:pt x="454" y="489"/>
                  </a:lnTo>
                  <a:lnTo>
                    <a:pt x="526" y="461"/>
                  </a:lnTo>
                  <a:lnTo>
                    <a:pt x="526" y="461"/>
                  </a:lnTo>
                  <a:lnTo>
                    <a:pt x="558" y="448"/>
                  </a:lnTo>
                  <a:lnTo>
                    <a:pt x="591" y="431"/>
                  </a:lnTo>
                  <a:lnTo>
                    <a:pt x="623" y="415"/>
                  </a:lnTo>
                  <a:lnTo>
                    <a:pt x="654" y="397"/>
                  </a:lnTo>
                  <a:lnTo>
                    <a:pt x="654" y="397"/>
                  </a:lnTo>
                  <a:lnTo>
                    <a:pt x="682" y="378"/>
                  </a:lnTo>
                  <a:lnTo>
                    <a:pt x="712" y="359"/>
                  </a:lnTo>
                  <a:lnTo>
                    <a:pt x="712" y="359"/>
                  </a:lnTo>
                  <a:lnTo>
                    <a:pt x="739" y="341"/>
                  </a:lnTo>
                  <a:lnTo>
                    <a:pt x="750" y="331"/>
                  </a:lnTo>
                  <a:lnTo>
                    <a:pt x="762" y="321"/>
                  </a:lnTo>
                  <a:lnTo>
                    <a:pt x="762" y="321"/>
                  </a:lnTo>
                  <a:lnTo>
                    <a:pt x="773" y="310"/>
                  </a:lnTo>
                  <a:lnTo>
                    <a:pt x="780" y="297"/>
                  </a:lnTo>
                  <a:lnTo>
                    <a:pt x="780" y="297"/>
                  </a:lnTo>
                  <a:lnTo>
                    <a:pt x="781" y="291"/>
                  </a:lnTo>
                  <a:lnTo>
                    <a:pt x="783" y="284"/>
                  </a:lnTo>
                  <a:lnTo>
                    <a:pt x="784" y="270"/>
                  </a:lnTo>
                  <a:lnTo>
                    <a:pt x="784" y="270"/>
                  </a:lnTo>
                  <a:lnTo>
                    <a:pt x="786" y="254"/>
                  </a:lnTo>
                  <a:lnTo>
                    <a:pt x="784" y="238"/>
                  </a:lnTo>
                  <a:lnTo>
                    <a:pt x="781" y="205"/>
                  </a:lnTo>
                  <a:lnTo>
                    <a:pt x="781" y="205"/>
                  </a:lnTo>
                  <a:lnTo>
                    <a:pt x="777" y="167"/>
                  </a:lnTo>
                  <a:lnTo>
                    <a:pt x="771" y="128"/>
                  </a:lnTo>
                  <a:lnTo>
                    <a:pt x="761" y="50"/>
                  </a:lnTo>
                  <a:lnTo>
                    <a:pt x="761" y="50"/>
                  </a:lnTo>
                  <a:lnTo>
                    <a:pt x="756" y="9"/>
                  </a:lnTo>
                  <a:lnTo>
                    <a:pt x="756" y="9"/>
                  </a:lnTo>
                  <a:lnTo>
                    <a:pt x="755" y="6"/>
                  </a:lnTo>
                  <a:lnTo>
                    <a:pt x="752" y="3"/>
                  </a:lnTo>
                  <a:lnTo>
                    <a:pt x="749" y="1"/>
                  </a:lnTo>
                  <a:lnTo>
                    <a:pt x="746" y="0"/>
                  </a:lnTo>
                  <a:lnTo>
                    <a:pt x="743" y="1"/>
                  </a:lnTo>
                  <a:lnTo>
                    <a:pt x="740" y="3"/>
                  </a:lnTo>
                  <a:lnTo>
                    <a:pt x="739" y="6"/>
                  </a:lnTo>
                  <a:lnTo>
                    <a:pt x="739" y="9"/>
                  </a:lnTo>
                  <a:lnTo>
                    <a:pt x="739" y="9"/>
                  </a:lnTo>
                  <a:lnTo>
                    <a:pt x="743" y="50"/>
                  </a:lnTo>
                  <a:lnTo>
                    <a:pt x="749" y="90"/>
                  </a:lnTo>
                  <a:lnTo>
                    <a:pt x="761" y="171"/>
                  </a:lnTo>
                  <a:lnTo>
                    <a:pt x="761" y="171"/>
                  </a:lnTo>
                  <a:lnTo>
                    <a:pt x="764" y="202"/>
                  </a:lnTo>
                  <a:lnTo>
                    <a:pt x="767" y="232"/>
                  </a:lnTo>
                  <a:lnTo>
                    <a:pt x="767" y="232"/>
                  </a:lnTo>
                  <a:lnTo>
                    <a:pt x="767" y="263"/>
                  </a:lnTo>
                  <a:lnTo>
                    <a:pt x="767" y="263"/>
                  </a:lnTo>
                  <a:lnTo>
                    <a:pt x="767" y="276"/>
                  </a:lnTo>
                  <a:lnTo>
                    <a:pt x="765" y="282"/>
                  </a:lnTo>
                  <a:lnTo>
                    <a:pt x="764" y="288"/>
                  </a:lnTo>
                  <a:lnTo>
                    <a:pt x="764" y="288"/>
                  </a:lnTo>
                  <a:lnTo>
                    <a:pt x="761" y="295"/>
                  </a:lnTo>
                  <a:lnTo>
                    <a:pt x="758" y="301"/>
                  </a:lnTo>
                  <a:lnTo>
                    <a:pt x="747" y="312"/>
                  </a:lnTo>
                  <a:lnTo>
                    <a:pt x="736" y="321"/>
                  </a:lnTo>
                  <a:lnTo>
                    <a:pt x="725" y="329"/>
                  </a:lnTo>
                  <a:lnTo>
                    <a:pt x="725" y="329"/>
                  </a:lnTo>
                  <a:lnTo>
                    <a:pt x="700" y="346"/>
                  </a:lnTo>
                  <a:lnTo>
                    <a:pt x="675" y="362"/>
                  </a:lnTo>
                  <a:lnTo>
                    <a:pt x="675" y="362"/>
                  </a:lnTo>
                  <a:lnTo>
                    <a:pt x="646" y="383"/>
                  </a:lnTo>
                  <a:lnTo>
                    <a:pt x="615" y="400"/>
                  </a:lnTo>
                  <a:lnTo>
                    <a:pt x="584" y="417"/>
                  </a:lnTo>
                  <a:lnTo>
                    <a:pt x="551" y="431"/>
                  </a:lnTo>
                  <a:lnTo>
                    <a:pt x="551" y="431"/>
                  </a:lnTo>
                  <a:lnTo>
                    <a:pt x="517" y="446"/>
                  </a:lnTo>
                  <a:lnTo>
                    <a:pt x="483" y="460"/>
                  </a:lnTo>
                  <a:lnTo>
                    <a:pt x="417" y="485"/>
                  </a:lnTo>
                  <a:lnTo>
                    <a:pt x="417" y="485"/>
                  </a:lnTo>
                  <a:lnTo>
                    <a:pt x="344" y="511"/>
                  </a:lnTo>
                  <a:lnTo>
                    <a:pt x="309" y="523"/>
                  </a:lnTo>
                  <a:lnTo>
                    <a:pt x="272" y="534"/>
                  </a:lnTo>
                  <a:lnTo>
                    <a:pt x="272" y="534"/>
                  </a:lnTo>
                  <a:lnTo>
                    <a:pt x="237" y="542"/>
                  </a:lnTo>
                  <a:lnTo>
                    <a:pt x="200" y="548"/>
                  </a:lnTo>
                  <a:lnTo>
                    <a:pt x="163" y="551"/>
                  </a:lnTo>
                  <a:lnTo>
                    <a:pt x="126" y="553"/>
                  </a:lnTo>
                  <a:lnTo>
                    <a:pt x="126" y="553"/>
                  </a:lnTo>
                  <a:lnTo>
                    <a:pt x="107" y="551"/>
                  </a:lnTo>
                  <a:lnTo>
                    <a:pt x="86" y="548"/>
                  </a:lnTo>
                  <a:lnTo>
                    <a:pt x="76" y="547"/>
                  </a:lnTo>
                  <a:lnTo>
                    <a:pt x="65" y="542"/>
                  </a:lnTo>
                  <a:lnTo>
                    <a:pt x="56" y="538"/>
                  </a:lnTo>
                  <a:lnTo>
                    <a:pt x="49" y="532"/>
                  </a:lnTo>
                  <a:lnTo>
                    <a:pt x="49" y="532"/>
                  </a:lnTo>
                  <a:lnTo>
                    <a:pt x="42" y="523"/>
                  </a:lnTo>
                  <a:lnTo>
                    <a:pt x="36" y="513"/>
                  </a:lnTo>
                  <a:lnTo>
                    <a:pt x="31" y="502"/>
                  </a:lnTo>
                  <a:lnTo>
                    <a:pt x="28" y="491"/>
                  </a:lnTo>
                  <a:lnTo>
                    <a:pt x="25" y="467"/>
                  </a:lnTo>
                  <a:lnTo>
                    <a:pt x="24" y="445"/>
                  </a:lnTo>
                  <a:lnTo>
                    <a:pt x="24" y="445"/>
                  </a:lnTo>
                  <a:lnTo>
                    <a:pt x="24" y="359"/>
                  </a:lnTo>
                  <a:lnTo>
                    <a:pt x="24" y="318"/>
                  </a:lnTo>
                  <a:lnTo>
                    <a:pt x="21" y="275"/>
                  </a:lnTo>
                  <a:lnTo>
                    <a:pt x="21" y="275"/>
                  </a:lnTo>
                  <a:lnTo>
                    <a:pt x="17" y="233"/>
                  </a:lnTo>
                  <a:lnTo>
                    <a:pt x="17" y="233"/>
                  </a:lnTo>
                  <a:lnTo>
                    <a:pt x="15" y="229"/>
                  </a:lnTo>
                  <a:lnTo>
                    <a:pt x="14" y="227"/>
                  </a:lnTo>
                  <a:lnTo>
                    <a:pt x="11" y="227"/>
                  </a:lnTo>
                  <a:lnTo>
                    <a:pt x="8" y="227"/>
                  </a:lnTo>
                  <a:lnTo>
                    <a:pt x="3" y="229"/>
                  </a:lnTo>
                  <a:lnTo>
                    <a:pt x="2" y="230"/>
                  </a:lnTo>
                  <a:lnTo>
                    <a:pt x="0" y="233"/>
                  </a:lnTo>
                  <a:lnTo>
                    <a:pt x="0" y="238"/>
                  </a:lnTo>
                  <a:lnTo>
                    <a:pt x="0" y="23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24" name="Freeform 121">
              <a:extLst>
                <a:ext uri="{FF2B5EF4-FFF2-40B4-BE49-F238E27FC236}">
                  <a16:creationId xmlns:a16="http://schemas.microsoft.com/office/drawing/2014/main" id="{82C4E9D8-A3BF-04B9-73E1-C287E6BDAEA8}"/>
                </a:ext>
              </a:extLst>
            </p:cNvPr>
            <p:cNvSpPr>
              <a:spLocks/>
            </p:cNvSpPr>
            <p:nvPr/>
          </p:nvSpPr>
          <p:spPr bwMode="auto">
            <a:xfrm>
              <a:off x="5273" y="426"/>
              <a:ext cx="945" cy="976"/>
            </a:xfrm>
            <a:custGeom>
              <a:avLst/>
              <a:gdLst>
                <a:gd name="T0" fmla="*/ 2814 w 2837"/>
                <a:gd name="T1" fmla="*/ 25 h 2926"/>
                <a:gd name="T2" fmla="*/ 2792 w 2837"/>
                <a:gd name="T3" fmla="*/ 76 h 2926"/>
                <a:gd name="T4" fmla="*/ 2758 w 2837"/>
                <a:gd name="T5" fmla="*/ 120 h 2926"/>
                <a:gd name="T6" fmla="*/ 2687 w 2837"/>
                <a:gd name="T7" fmla="*/ 184 h 2926"/>
                <a:gd name="T8" fmla="*/ 2574 w 2837"/>
                <a:gd name="T9" fmla="*/ 269 h 2926"/>
                <a:gd name="T10" fmla="*/ 2521 w 2837"/>
                <a:gd name="T11" fmla="*/ 315 h 2926"/>
                <a:gd name="T12" fmla="*/ 2380 w 2837"/>
                <a:gd name="T13" fmla="*/ 471 h 2926"/>
                <a:gd name="T14" fmla="*/ 2239 w 2837"/>
                <a:gd name="T15" fmla="*/ 638 h 2926"/>
                <a:gd name="T16" fmla="*/ 2104 w 2837"/>
                <a:gd name="T17" fmla="*/ 796 h 2926"/>
                <a:gd name="T18" fmla="*/ 1980 w 2837"/>
                <a:gd name="T19" fmla="*/ 957 h 2926"/>
                <a:gd name="T20" fmla="*/ 1862 w 2837"/>
                <a:gd name="T21" fmla="*/ 1124 h 2926"/>
                <a:gd name="T22" fmla="*/ 1630 w 2837"/>
                <a:gd name="T23" fmla="*/ 1464 h 2926"/>
                <a:gd name="T24" fmla="*/ 1499 w 2837"/>
                <a:gd name="T25" fmla="*/ 1637 h 2926"/>
                <a:gd name="T26" fmla="*/ 1361 w 2837"/>
                <a:gd name="T27" fmla="*/ 1808 h 2926"/>
                <a:gd name="T28" fmla="*/ 1076 w 2837"/>
                <a:gd name="T29" fmla="*/ 2163 h 2926"/>
                <a:gd name="T30" fmla="*/ 908 w 2837"/>
                <a:gd name="T31" fmla="*/ 2377 h 2926"/>
                <a:gd name="T32" fmla="*/ 799 w 2837"/>
                <a:gd name="T33" fmla="*/ 2500 h 2926"/>
                <a:gd name="T34" fmla="*/ 725 w 2837"/>
                <a:gd name="T35" fmla="*/ 2571 h 2926"/>
                <a:gd name="T36" fmla="*/ 647 w 2837"/>
                <a:gd name="T37" fmla="*/ 2637 h 2926"/>
                <a:gd name="T38" fmla="*/ 524 w 2837"/>
                <a:gd name="T39" fmla="*/ 2730 h 2926"/>
                <a:gd name="T40" fmla="*/ 481 w 2837"/>
                <a:gd name="T41" fmla="*/ 2757 h 2926"/>
                <a:gd name="T42" fmla="*/ 391 w 2837"/>
                <a:gd name="T43" fmla="*/ 2797 h 2926"/>
                <a:gd name="T44" fmla="*/ 300 w 2837"/>
                <a:gd name="T45" fmla="*/ 2830 h 2926"/>
                <a:gd name="T46" fmla="*/ 158 w 2837"/>
                <a:gd name="T47" fmla="*/ 2875 h 2926"/>
                <a:gd name="T48" fmla="*/ 86 w 2837"/>
                <a:gd name="T49" fmla="*/ 2898 h 2926"/>
                <a:gd name="T50" fmla="*/ 9 w 2837"/>
                <a:gd name="T51" fmla="*/ 2908 h 2926"/>
                <a:gd name="T52" fmla="*/ 1 w 2837"/>
                <a:gd name="T53" fmla="*/ 2911 h 2926"/>
                <a:gd name="T54" fmla="*/ 0 w 2837"/>
                <a:gd name="T55" fmla="*/ 2920 h 2926"/>
                <a:gd name="T56" fmla="*/ 9 w 2837"/>
                <a:gd name="T57" fmla="*/ 2926 h 2926"/>
                <a:gd name="T58" fmla="*/ 60 w 2837"/>
                <a:gd name="T59" fmla="*/ 2921 h 2926"/>
                <a:gd name="T60" fmla="*/ 159 w 2837"/>
                <a:gd name="T61" fmla="*/ 2893 h 2926"/>
                <a:gd name="T62" fmla="*/ 301 w 2837"/>
                <a:gd name="T63" fmla="*/ 2847 h 2926"/>
                <a:gd name="T64" fmla="*/ 393 w 2837"/>
                <a:gd name="T65" fmla="*/ 2816 h 2926"/>
                <a:gd name="T66" fmla="*/ 505 w 2837"/>
                <a:gd name="T67" fmla="*/ 2763 h 2926"/>
                <a:gd name="T68" fmla="*/ 567 w 2837"/>
                <a:gd name="T69" fmla="*/ 2723 h 2926"/>
                <a:gd name="T70" fmla="*/ 647 w 2837"/>
                <a:gd name="T71" fmla="*/ 2659 h 2926"/>
                <a:gd name="T72" fmla="*/ 723 w 2837"/>
                <a:gd name="T73" fmla="*/ 2594 h 2926"/>
                <a:gd name="T74" fmla="*/ 837 w 2837"/>
                <a:gd name="T75" fmla="*/ 2485 h 2926"/>
                <a:gd name="T76" fmla="*/ 910 w 2837"/>
                <a:gd name="T77" fmla="*/ 2405 h 2926"/>
                <a:gd name="T78" fmla="*/ 1010 w 2837"/>
                <a:gd name="T79" fmla="*/ 2276 h 2926"/>
                <a:gd name="T80" fmla="*/ 1296 w 2837"/>
                <a:gd name="T81" fmla="*/ 1916 h 2926"/>
                <a:gd name="T82" fmla="*/ 1579 w 2837"/>
                <a:gd name="T83" fmla="*/ 1565 h 2926"/>
                <a:gd name="T84" fmla="*/ 1698 w 2837"/>
                <a:gd name="T85" fmla="*/ 1398 h 2926"/>
                <a:gd name="T86" fmla="*/ 1874 w 2837"/>
                <a:gd name="T87" fmla="*/ 1141 h 2926"/>
                <a:gd name="T88" fmla="*/ 2054 w 2837"/>
                <a:gd name="T89" fmla="*/ 888 h 2926"/>
                <a:gd name="T90" fmla="*/ 2120 w 2837"/>
                <a:gd name="T91" fmla="*/ 802 h 2926"/>
                <a:gd name="T92" fmla="*/ 2332 w 2837"/>
                <a:gd name="T93" fmla="*/ 555 h 2926"/>
                <a:gd name="T94" fmla="*/ 2476 w 2837"/>
                <a:gd name="T95" fmla="*/ 388 h 2926"/>
                <a:gd name="T96" fmla="*/ 2534 w 2837"/>
                <a:gd name="T97" fmla="*/ 329 h 2926"/>
                <a:gd name="T98" fmla="*/ 2596 w 2837"/>
                <a:gd name="T99" fmla="*/ 275 h 2926"/>
                <a:gd name="T100" fmla="*/ 2716 w 2837"/>
                <a:gd name="T101" fmla="*/ 185 h 2926"/>
                <a:gd name="T102" fmla="*/ 2782 w 2837"/>
                <a:gd name="T103" fmla="*/ 120 h 2926"/>
                <a:gd name="T104" fmla="*/ 2813 w 2837"/>
                <a:gd name="T105" fmla="*/ 74 h 2926"/>
                <a:gd name="T106" fmla="*/ 2828 w 2837"/>
                <a:gd name="T107" fmla="*/ 45 h 2926"/>
                <a:gd name="T108" fmla="*/ 2837 w 2837"/>
                <a:gd name="T109" fmla="*/ 12 h 2926"/>
                <a:gd name="T110" fmla="*/ 2832 w 2837"/>
                <a:gd name="T111" fmla="*/ 2 h 2926"/>
                <a:gd name="T112" fmla="*/ 2823 w 2837"/>
                <a:gd name="T113" fmla="*/ 2 h 2926"/>
                <a:gd name="T114" fmla="*/ 2819 w 2837"/>
                <a:gd name="T115" fmla="*/ 8 h 29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2837" h="2926">
                  <a:moveTo>
                    <a:pt x="2819" y="8"/>
                  </a:moveTo>
                  <a:lnTo>
                    <a:pt x="2819" y="8"/>
                  </a:lnTo>
                  <a:lnTo>
                    <a:pt x="2814" y="25"/>
                  </a:lnTo>
                  <a:lnTo>
                    <a:pt x="2809" y="43"/>
                  </a:lnTo>
                  <a:lnTo>
                    <a:pt x="2801" y="59"/>
                  </a:lnTo>
                  <a:lnTo>
                    <a:pt x="2792" y="76"/>
                  </a:lnTo>
                  <a:lnTo>
                    <a:pt x="2782" y="91"/>
                  </a:lnTo>
                  <a:lnTo>
                    <a:pt x="2770" y="105"/>
                  </a:lnTo>
                  <a:lnTo>
                    <a:pt x="2758" y="120"/>
                  </a:lnTo>
                  <a:lnTo>
                    <a:pt x="2745" y="133"/>
                  </a:lnTo>
                  <a:lnTo>
                    <a:pt x="2717" y="160"/>
                  </a:lnTo>
                  <a:lnTo>
                    <a:pt x="2687" y="184"/>
                  </a:lnTo>
                  <a:lnTo>
                    <a:pt x="2628" y="228"/>
                  </a:lnTo>
                  <a:lnTo>
                    <a:pt x="2628" y="228"/>
                  </a:lnTo>
                  <a:lnTo>
                    <a:pt x="2574" y="269"/>
                  </a:lnTo>
                  <a:lnTo>
                    <a:pt x="2547" y="292"/>
                  </a:lnTo>
                  <a:lnTo>
                    <a:pt x="2521" y="315"/>
                  </a:lnTo>
                  <a:lnTo>
                    <a:pt x="2521" y="315"/>
                  </a:lnTo>
                  <a:lnTo>
                    <a:pt x="2484" y="352"/>
                  </a:lnTo>
                  <a:lnTo>
                    <a:pt x="2448" y="391"/>
                  </a:lnTo>
                  <a:lnTo>
                    <a:pt x="2380" y="471"/>
                  </a:lnTo>
                  <a:lnTo>
                    <a:pt x="2380" y="471"/>
                  </a:lnTo>
                  <a:lnTo>
                    <a:pt x="2239" y="638"/>
                  </a:lnTo>
                  <a:lnTo>
                    <a:pt x="2239" y="638"/>
                  </a:lnTo>
                  <a:lnTo>
                    <a:pt x="2171" y="716"/>
                  </a:lnTo>
                  <a:lnTo>
                    <a:pt x="2137" y="756"/>
                  </a:lnTo>
                  <a:lnTo>
                    <a:pt x="2104" y="796"/>
                  </a:lnTo>
                  <a:lnTo>
                    <a:pt x="2104" y="796"/>
                  </a:lnTo>
                  <a:lnTo>
                    <a:pt x="2041" y="876"/>
                  </a:lnTo>
                  <a:lnTo>
                    <a:pt x="1980" y="957"/>
                  </a:lnTo>
                  <a:lnTo>
                    <a:pt x="1921" y="1041"/>
                  </a:lnTo>
                  <a:lnTo>
                    <a:pt x="1862" y="1124"/>
                  </a:lnTo>
                  <a:lnTo>
                    <a:pt x="1862" y="1124"/>
                  </a:lnTo>
                  <a:lnTo>
                    <a:pt x="1747" y="1296"/>
                  </a:lnTo>
                  <a:lnTo>
                    <a:pt x="1689" y="1380"/>
                  </a:lnTo>
                  <a:lnTo>
                    <a:pt x="1630" y="1464"/>
                  </a:lnTo>
                  <a:lnTo>
                    <a:pt x="1630" y="1464"/>
                  </a:lnTo>
                  <a:lnTo>
                    <a:pt x="1565" y="1552"/>
                  </a:lnTo>
                  <a:lnTo>
                    <a:pt x="1499" y="1637"/>
                  </a:lnTo>
                  <a:lnTo>
                    <a:pt x="1431" y="1723"/>
                  </a:lnTo>
                  <a:lnTo>
                    <a:pt x="1361" y="1808"/>
                  </a:lnTo>
                  <a:lnTo>
                    <a:pt x="1361" y="1808"/>
                  </a:lnTo>
                  <a:lnTo>
                    <a:pt x="1218" y="1985"/>
                  </a:lnTo>
                  <a:lnTo>
                    <a:pt x="1076" y="2163"/>
                  </a:lnTo>
                  <a:lnTo>
                    <a:pt x="1076" y="2163"/>
                  </a:lnTo>
                  <a:lnTo>
                    <a:pt x="1010" y="2248"/>
                  </a:lnTo>
                  <a:lnTo>
                    <a:pt x="942" y="2336"/>
                  </a:lnTo>
                  <a:lnTo>
                    <a:pt x="908" y="2377"/>
                  </a:lnTo>
                  <a:lnTo>
                    <a:pt x="873" y="2420"/>
                  </a:lnTo>
                  <a:lnTo>
                    <a:pt x="837" y="2460"/>
                  </a:lnTo>
                  <a:lnTo>
                    <a:pt x="799" y="2500"/>
                  </a:lnTo>
                  <a:lnTo>
                    <a:pt x="799" y="2500"/>
                  </a:lnTo>
                  <a:lnTo>
                    <a:pt x="762" y="2535"/>
                  </a:lnTo>
                  <a:lnTo>
                    <a:pt x="725" y="2571"/>
                  </a:lnTo>
                  <a:lnTo>
                    <a:pt x="685" y="2605"/>
                  </a:lnTo>
                  <a:lnTo>
                    <a:pt x="647" y="2637"/>
                  </a:lnTo>
                  <a:lnTo>
                    <a:pt x="647" y="2637"/>
                  </a:lnTo>
                  <a:lnTo>
                    <a:pt x="607" y="2670"/>
                  </a:lnTo>
                  <a:lnTo>
                    <a:pt x="565" y="2701"/>
                  </a:lnTo>
                  <a:lnTo>
                    <a:pt x="524" y="2730"/>
                  </a:lnTo>
                  <a:lnTo>
                    <a:pt x="503" y="2744"/>
                  </a:lnTo>
                  <a:lnTo>
                    <a:pt x="481" y="2757"/>
                  </a:lnTo>
                  <a:lnTo>
                    <a:pt x="481" y="2757"/>
                  </a:lnTo>
                  <a:lnTo>
                    <a:pt x="459" y="2767"/>
                  </a:lnTo>
                  <a:lnTo>
                    <a:pt x="437" y="2778"/>
                  </a:lnTo>
                  <a:lnTo>
                    <a:pt x="391" y="2797"/>
                  </a:lnTo>
                  <a:lnTo>
                    <a:pt x="345" y="2813"/>
                  </a:lnTo>
                  <a:lnTo>
                    <a:pt x="300" y="2830"/>
                  </a:lnTo>
                  <a:lnTo>
                    <a:pt x="300" y="2830"/>
                  </a:lnTo>
                  <a:lnTo>
                    <a:pt x="207" y="2859"/>
                  </a:lnTo>
                  <a:lnTo>
                    <a:pt x="207" y="2859"/>
                  </a:lnTo>
                  <a:lnTo>
                    <a:pt x="158" y="2875"/>
                  </a:lnTo>
                  <a:lnTo>
                    <a:pt x="109" y="2892"/>
                  </a:lnTo>
                  <a:lnTo>
                    <a:pt x="109" y="2892"/>
                  </a:lnTo>
                  <a:lnTo>
                    <a:pt x="86" y="2898"/>
                  </a:lnTo>
                  <a:lnTo>
                    <a:pt x="59" y="2903"/>
                  </a:lnTo>
                  <a:lnTo>
                    <a:pt x="34" y="2906"/>
                  </a:lnTo>
                  <a:lnTo>
                    <a:pt x="9" y="2908"/>
                  </a:lnTo>
                  <a:lnTo>
                    <a:pt x="9" y="2908"/>
                  </a:lnTo>
                  <a:lnTo>
                    <a:pt x="4" y="2909"/>
                  </a:lnTo>
                  <a:lnTo>
                    <a:pt x="1" y="2911"/>
                  </a:lnTo>
                  <a:lnTo>
                    <a:pt x="0" y="2914"/>
                  </a:lnTo>
                  <a:lnTo>
                    <a:pt x="0" y="2917"/>
                  </a:lnTo>
                  <a:lnTo>
                    <a:pt x="0" y="2920"/>
                  </a:lnTo>
                  <a:lnTo>
                    <a:pt x="1" y="2923"/>
                  </a:lnTo>
                  <a:lnTo>
                    <a:pt x="4" y="2926"/>
                  </a:lnTo>
                  <a:lnTo>
                    <a:pt x="9" y="2926"/>
                  </a:lnTo>
                  <a:lnTo>
                    <a:pt x="9" y="2926"/>
                  </a:lnTo>
                  <a:lnTo>
                    <a:pt x="34" y="2924"/>
                  </a:lnTo>
                  <a:lnTo>
                    <a:pt x="60" y="2921"/>
                  </a:lnTo>
                  <a:lnTo>
                    <a:pt x="86" y="2915"/>
                  </a:lnTo>
                  <a:lnTo>
                    <a:pt x="111" y="2909"/>
                  </a:lnTo>
                  <a:lnTo>
                    <a:pt x="159" y="2893"/>
                  </a:lnTo>
                  <a:lnTo>
                    <a:pt x="208" y="2877"/>
                  </a:lnTo>
                  <a:lnTo>
                    <a:pt x="208" y="2877"/>
                  </a:lnTo>
                  <a:lnTo>
                    <a:pt x="301" y="2847"/>
                  </a:lnTo>
                  <a:lnTo>
                    <a:pt x="347" y="2832"/>
                  </a:lnTo>
                  <a:lnTo>
                    <a:pt x="393" y="2816"/>
                  </a:lnTo>
                  <a:lnTo>
                    <a:pt x="393" y="2816"/>
                  </a:lnTo>
                  <a:lnTo>
                    <a:pt x="438" y="2797"/>
                  </a:lnTo>
                  <a:lnTo>
                    <a:pt x="483" y="2775"/>
                  </a:lnTo>
                  <a:lnTo>
                    <a:pt x="505" y="2763"/>
                  </a:lnTo>
                  <a:lnTo>
                    <a:pt x="526" y="2751"/>
                  </a:lnTo>
                  <a:lnTo>
                    <a:pt x="546" y="2736"/>
                  </a:lnTo>
                  <a:lnTo>
                    <a:pt x="567" y="2723"/>
                  </a:lnTo>
                  <a:lnTo>
                    <a:pt x="567" y="2723"/>
                  </a:lnTo>
                  <a:lnTo>
                    <a:pt x="607" y="2692"/>
                  </a:lnTo>
                  <a:lnTo>
                    <a:pt x="647" y="2659"/>
                  </a:lnTo>
                  <a:lnTo>
                    <a:pt x="685" y="2627"/>
                  </a:lnTo>
                  <a:lnTo>
                    <a:pt x="723" y="2594"/>
                  </a:lnTo>
                  <a:lnTo>
                    <a:pt x="723" y="2594"/>
                  </a:lnTo>
                  <a:lnTo>
                    <a:pt x="763" y="2559"/>
                  </a:lnTo>
                  <a:lnTo>
                    <a:pt x="800" y="2523"/>
                  </a:lnTo>
                  <a:lnTo>
                    <a:pt x="837" y="2485"/>
                  </a:lnTo>
                  <a:lnTo>
                    <a:pt x="873" y="2446"/>
                  </a:lnTo>
                  <a:lnTo>
                    <a:pt x="873" y="2446"/>
                  </a:lnTo>
                  <a:lnTo>
                    <a:pt x="910" y="2405"/>
                  </a:lnTo>
                  <a:lnTo>
                    <a:pt x="944" y="2362"/>
                  </a:lnTo>
                  <a:lnTo>
                    <a:pt x="1010" y="2276"/>
                  </a:lnTo>
                  <a:lnTo>
                    <a:pt x="1010" y="2276"/>
                  </a:lnTo>
                  <a:lnTo>
                    <a:pt x="1152" y="2096"/>
                  </a:lnTo>
                  <a:lnTo>
                    <a:pt x="1296" y="1916"/>
                  </a:lnTo>
                  <a:lnTo>
                    <a:pt x="1296" y="1916"/>
                  </a:lnTo>
                  <a:lnTo>
                    <a:pt x="1438" y="1742"/>
                  </a:lnTo>
                  <a:lnTo>
                    <a:pt x="1509" y="1654"/>
                  </a:lnTo>
                  <a:lnTo>
                    <a:pt x="1579" y="1565"/>
                  </a:lnTo>
                  <a:lnTo>
                    <a:pt x="1579" y="1565"/>
                  </a:lnTo>
                  <a:lnTo>
                    <a:pt x="1639" y="1482"/>
                  </a:lnTo>
                  <a:lnTo>
                    <a:pt x="1698" y="1398"/>
                  </a:lnTo>
                  <a:lnTo>
                    <a:pt x="1815" y="1226"/>
                  </a:lnTo>
                  <a:lnTo>
                    <a:pt x="1815" y="1226"/>
                  </a:lnTo>
                  <a:lnTo>
                    <a:pt x="1874" y="1141"/>
                  </a:lnTo>
                  <a:lnTo>
                    <a:pt x="1931" y="1055"/>
                  </a:lnTo>
                  <a:lnTo>
                    <a:pt x="1992" y="970"/>
                  </a:lnTo>
                  <a:lnTo>
                    <a:pt x="2054" y="888"/>
                  </a:lnTo>
                  <a:lnTo>
                    <a:pt x="2054" y="888"/>
                  </a:lnTo>
                  <a:lnTo>
                    <a:pt x="2086" y="845"/>
                  </a:lnTo>
                  <a:lnTo>
                    <a:pt x="2120" y="802"/>
                  </a:lnTo>
                  <a:lnTo>
                    <a:pt x="2191" y="719"/>
                  </a:lnTo>
                  <a:lnTo>
                    <a:pt x="2262" y="638"/>
                  </a:lnTo>
                  <a:lnTo>
                    <a:pt x="2332" y="555"/>
                  </a:lnTo>
                  <a:lnTo>
                    <a:pt x="2332" y="555"/>
                  </a:lnTo>
                  <a:lnTo>
                    <a:pt x="2404" y="471"/>
                  </a:lnTo>
                  <a:lnTo>
                    <a:pt x="2476" y="388"/>
                  </a:lnTo>
                  <a:lnTo>
                    <a:pt x="2476" y="388"/>
                  </a:lnTo>
                  <a:lnTo>
                    <a:pt x="2504" y="357"/>
                  </a:lnTo>
                  <a:lnTo>
                    <a:pt x="2534" y="329"/>
                  </a:lnTo>
                  <a:lnTo>
                    <a:pt x="2563" y="302"/>
                  </a:lnTo>
                  <a:lnTo>
                    <a:pt x="2596" y="275"/>
                  </a:lnTo>
                  <a:lnTo>
                    <a:pt x="2596" y="275"/>
                  </a:lnTo>
                  <a:lnTo>
                    <a:pt x="2655" y="231"/>
                  </a:lnTo>
                  <a:lnTo>
                    <a:pt x="2686" y="209"/>
                  </a:lnTo>
                  <a:lnTo>
                    <a:pt x="2716" y="185"/>
                  </a:lnTo>
                  <a:lnTo>
                    <a:pt x="2744" y="160"/>
                  </a:lnTo>
                  <a:lnTo>
                    <a:pt x="2769" y="133"/>
                  </a:lnTo>
                  <a:lnTo>
                    <a:pt x="2782" y="120"/>
                  </a:lnTo>
                  <a:lnTo>
                    <a:pt x="2792" y="105"/>
                  </a:lnTo>
                  <a:lnTo>
                    <a:pt x="2804" y="91"/>
                  </a:lnTo>
                  <a:lnTo>
                    <a:pt x="2813" y="74"/>
                  </a:lnTo>
                  <a:lnTo>
                    <a:pt x="2813" y="74"/>
                  </a:lnTo>
                  <a:lnTo>
                    <a:pt x="2820" y="59"/>
                  </a:lnTo>
                  <a:lnTo>
                    <a:pt x="2828" y="45"/>
                  </a:lnTo>
                  <a:lnTo>
                    <a:pt x="2832" y="28"/>
                  </a:lnTo>
                  <a:lnTo>
                    <a:pt x="2837" y="12"/>
                  </a:lnTo>
                  <a:lnTo>
                    <a:pt x="2837" y="12"/>
                  </a:lnTo>
                  <a:lnTo>
                    <a:pt x="2837" y="8"/>
                  </a:lnTo>
                  <a:lnTo>
                    <a:pt x="2835" y="5"/>
                  </a:lnTo>
                  <a:lnTo>
                    <a:pt x="2832" y="2"/>
                  </a:lnTo>
                  <a:lnTo>
                    <a:pt x="2829" y="2"/>
                  </a:lnTo>
                  <a:lnTo>
                    <a:pt x="2826" y="0"/>
                  </a:lnTo>
                  <a:lnTo>
                    <a:pt x="2823" y="2"/>
                  </a:lnTo>
                  <a:lnTo>
                    <a:pt x="2820" y="3"/>
                  </a:lnTo>
                  <a:lnTo>
                    <a:pt x="2819" y="8"/>
                  </a:lnTo>
                  <a:lnTo>
                    <a:pt x="2819" y="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25" name="Freeform 122">
              <a:extLst>
                <a:ext uri="{FF2B5EF4-FFF2-40B4-BE49-F238E27FC236}">
                  <a16:creationId xmlns:a16="http://schemas.microsoft.com/office/drawing/2014/main" id="{CD891086-3219-3228-A09C-A08EF1908E62}"/>
                </a:ext>
              </a:extLst>
            </p:cNvPr>
            <p:cNvSpPr>
              <a:spLocks/>
            </p:cNvSpPr>
            <p:nvPr/>
          </p:nvSpPr>
          <p:spPr bwMode="auto">
            <a:xfrm>
              <a:off x="6198" y="0"/>
              <a:ext cx="223" cy="425"/>
            </a:xfrm>
            <a:custGeom>
              <a:avLst/>
              <a:gdLst>
                <a:gd name="T0" fmla="*/ 564 w 669"/>
                <a:gd name="T1" fmla="*/ 410 h 1276"/>
                <a:gd name="T2" fmla="*/ 619 w 669"/>
                <a:gd name="T3" fmla="*/ 288 h 1276"/>
                <a:gd name="T4" fmla="*/ 659 w 669"/>
                <a:gd name="T5" fmla="*/ 179 h 1276"/>
                <a:gd name="T6" fmla="*/ 669 w 669"/>
                <a:gd name="T7" fmla="*/ 92 h 1276"/>
                <a:gd name="T8" fmla="*/ 663 w 669"/>
                <a:gd name="T9" fmla="*/ 33 h 1276"/>
                <a:gd name="T10" fmla="*/ 641 w 669"/>
                <a:gd name="T11" fmla="*/ 3 h 1276"/>
                <a:gd name="T12" fmla="*/ 600 w 669"/>
                <a:gd name="T13" fmla="*/ 12 h 1276"/>
                <a:gd name="T14" fmla="*/ 551 w 669"/>
                <a:gd name="T15" fmla="*/ 56 h 1276"/>
                <a:gd name="T16" fmla="*/ 501 w 669"/>
                <a:gd name="T17" fmla="*/ 135 h 1276"/>
                <a:gd name="T18" fmla="*/ 449 w 669"/>
                <a:gd name="T19" fmla="*/ 285 h 1276"/>
                <a:gd name="T20" fmla="*/ 399 w 669"/>
                <a:gd name="T21" fmla="*/ 460 h 1276"/>
                <a:gd name="T22" fmla="*/ 350 w 669"/>
                <a:gd name="T23" fmla="*/ 587 h 1276"/>
                <a:gd name="T24" fmla="*/ 307 w 669"/>
                <a:gd name="T25" fmla="*/ 655 h 1276"/>
                <a:gd name="T26" fmla="*/ 294 w 669"/>
                <a:gd name="T27" fmla="*/ 680 h 1276"/>
                <a:gd name="T28" fmla="*/ 292 w 669"/>
                <a:gd name="T29" fmla="*/ 686 h 1276"/>
                <a:gd name="T30" fmla="*/ 259 w 669"/>
                <a:gd name="T31" fmla="*/ 702 h 1276"/>
                <a:gd name="T32" fmla="*/ 259 w 669"/>
                <a:gd name="T33" fmla="*/ 708 h 1276"/>
                <a:gd name="T34" fmla="*/ 230 w 669"/>
                <a:gd name="T35" fmla="*/ 657 h 1276"/>
                <a:gd name="T36" fmla="*/ 213 w 669"/>
                <a:gd name="T37" fmla="*/ 580 h 1276"/>
                <a:gd name="T38" fmla="*/ 155 w 669"/>
                <a:gd name="T39" fmla="*/ 472 h 1276"/>
                <a:gd name="T40" fmla="*/ 99 w 669"/>
                <a:gd name="T41" fmla="*/ 416 h 1276"/>
                <a:gd name="T42" fmla="*/ 47 w 669"/>
                <a:gd name="T43" fmla="*/ 416 h 1276"/>
                <a:gd name="T44" fmla="*/ 2 w 669"/>
                <a:gd name="T45" fmla="*/ 456 h 1276"/>
                <a:gd name="T46" fmla="*/ 2 w 669"/>
                <a:gd name="T47" fmla="*/ 491 h 1276"/>
                <a:gd name="T48" fmla="*/ 31 w 669"/>
                <a:gd name="T49" fmla="*/ 559 h 1276"/>
                <a:gd name="T50" fmla="*/ 70 w 669"/>
                <a:gd name="T51" fmla="*/ 680 h 1276"/>
                <a:gd name="T52" fmla="*/ 95 w 669"/>
                <a:gd name="T53" fmla="*/ 884 h 1276"/>
                <a:gd name="T54" fmla="*/ 105 w 669"/>
                <a:gd name="T55" fmla="*/ 1117 h 1276"/>
                <a:gd name="T56" fmla="*/ 96 w 669"/>
                <a:gd name="T57" fmla="*/ 1228 h 1276"/>
                <a:gd name="T58" fmla="*/ 90 w 669"/>
                <a:gd name="T59" fmla="*/ 1275 h 1276"/>
                <a:gd name="T60" fmla="*/ 103 w 669"/>
                <a:gd name="T61" fmla="*/ 1270 h 1276"/>
                <a:gd name="T62" fmla="*/ 123 w 669"/>
                <a:gd name="T63" fmla="*/ 1123 h 1276"/>
                <a:gd name="T64" fmla="*/ 111 w 669"/>
                <a:gd name="T65" fmla="*/ 864 h 1276"/>
                <a:gd name="T66" fmla="*/ 84 w 669"/>
                <a:gd name="T67" fmla="*/ 668 h 1276"/>
                <a:gd name="T68" fmla="*/ 46 w 669"/>
                <a:gd name="T69" fmla="*/ 550 h 1276"/>
                <a:gd name="T70" fmla="*/ 22 w 669"/>
                <a:gd name="T71" fmla="*/ 495 h 1276"/>
                <a:gd name="T72" fmla="*/ 18 w 669"/>
                <a:gd name="T73" fmla="*/ 460 h 1276"/>
                <a:gd name="T74" fmla="*/ 43 w 669"/>
                <a:gd name="T75" fmla="*/ 436 h 1276"/>
                <a:gd name="T76" fmla="*/ 95 w 669"/>
                <a:gd name="T77" fmla="*/ 433 h 1276"/>
                <a:gd name="T78" fmla="*/ 130 w 669"/>
                <a:gd name="T79" fmla="*/ 467 h 1276"/>
                <a:gd name="T80" fmla="*/ 194 w 669"/>
                <a:gd name="T81" fmla="*/ 580 h 1276"/>
                <a:gd name="T82" fmla="*/ 210 w 669"/>
                <a:gd name="T83" fmla="*/ 643 h 1276"/>
                <a:gd name="T84" fmla="*/ 235 w 669"/>
                <a:gd name="T85" fmla="*/ 710 h 1276"/>
                <a:gd name="T86" fmla="*/ 256 w 669"/>
                <a:gd name="T87" fmla="*/ 723 h 1276"/>
                <a:gd name="T88" fmla="*/ 301 w 669"/>
                <a:gd name="T89" fmla="*/ 702 h 1276"/>
                <a:gd name="T90" fmla="*/ 309 w 669"/>
                <a:gd name="T91" fmla="*/ 691 h 1276"/>
                <a:gd name="T92" fmla="*/ 359 w 669"/>
                <a:gd name="T93" fmla="*/ 608 h 1276"/>
                <a:gd name="T94" fmla="*/ 408 w 669"/>
                <a:gd name="T95" fmla="*/ 487 h 1276"/>
                <a:gd name="T96" fmla="*/ 470 w 669"/>
                <a:gd name="T97" fmla="*/ 278 h 1276"/>
                <a:gd name="T98" fmla="*/ 521 w 669"/>
                <a:gd name="T99" fmla="*/ 132 h 1276"/>
                <a:gd name="T100" fmla="*/ 564 w 669"/>
                <a:gd name="T101" fmla="*/ 68 h 1276"/>
                <a:gd name="T102" fmla="*/ 617 w 669"/>
                <a:gd name="T103" fmla="*/ 21 h 1276"/>
                <a:gd name="T104" fmla="*/ 631 w 669"/>
                <a:gd name="T105" fmla="*/ 18 h 1276"/>
                <a:gd name="T106" fmla="*/ 637 w 669"/>
                <a:gd name="T107" fmla="*/ 19 h 1276"/>
                <a:gd name="T108" fmla="*/ 641 w 669"/>
                <a:gd name="T109" fmla="*/ 25 h 1276"/>
                <a:gd name="T110" fmla="*/ 650 w 669"/>
                <a:gd name="T111" fmla="*/ 56 h 1276"/>
                <a:gd name="T112" fmla="*/ 647 w 669"/>
                <a:gd name="T113" fmla="*/ 140 h 1276"/>
                <a:gd name="T114" fmla="*/ 613 w 669"/>
                <a:gd name="T115" fmla="*/ 259 h 1276"/>
                <a:gd name="T116" fmla="*/ 546 w 669"/>
                <a:gd name="T117" fmla="*/ 408 h 1276"/>
                <a:gd name="T118" fmla="*/ 517 w 669"/>
                <a:gd name="T119" fmla="*/ 491 h 1276"/>
                <a:gd name="T120" fmla="*/ 523 w 669"/>
                <a:gd name="T121" fmla="*/ 501 h 1276"/>
                <a:gd name="T122" fmla="*/ 535 w 669"/>
                <a:gd name="T123" fmla="*/ 495 h 12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669" h="1276">
                  <a:moveTo>
                    <a:pt x="535" y="495"/>
                  </a:moveTo>
                  <a:lnTo>
                    <a:pt x="535" y="495"/>
                  </a:lnTo>
                  <a:lnTo>
                    <a:pt x="541" y="473"/>
                  </a:lnTo>
                  <a:lnTo>
                    <a:pt x="548" y="451"/>
                  </a:lnTo>
                  <a:lnTo>
                    <a:pt x="564" y="410"/>
                  </a:lnTo>
                  <a:lnTo>
                    <a:pt x="564" y="410"/>
                  </a:lnTo>
                  <a:lnTo>
                    <a:pt x="582" y="368"/>
                  </a:lnTo>
                  <a:lnTo>
                    <a:pt x="601" y="328"/>
                  </a:lnTo>
                  <a:lnTo>
                    <a:pt x="601" y="328"/>
                  </a:lnTo>
                  <a:lnTo>
                    <a:pt x="619" y="288"/>
                  </a:lnTo>
                  <a:lnTo>
                    <a:pt x="635" y="248"/>
                  </a:lnTo>
                  <a:lnTo>
                    <a:pt x="635" y="248"/>
                  </a:lnTo>
                  <a:lnTo>
                    <a:pt x="648" y="214"/>
                  </a:lnTo>
                  <a:lnTo>
                    <a:pt x="653" y="197"/>
                  </a:lnTo>
                  <a:lnTo>
                    <a:pt x="659" y="179"/>
                  </a:lnTo>
                  <a:lnTo>
                    <a:pt x="659" y="179"/>
                  </a:lnTo>
                  <a:lnTo>
                    <a:pt x="663" y="158"/>
                  </a:lnTo>
                  <a:lnTo>
                    <a:pt x="666" y="136"/>
                  </a:lnTo>
                  <a:lnTo>
                    <a:pt x="668" y="114"/>
                  </a:lnTo>
                  <a:lnTo>
                    <a:pt x="669" y="92"/>
                  </a:lnTo>
                  <a:lnTo>
                    <a:pt x="669" y="92"/>
                  </a:lnTo>
                  <a:lnTo>
                    <a:pt x="669" y="72"/>
                  </a:lnTo>
                  <a:lnTo>
                    <a:pt x="668" y="52"/>
                  </a:lnTo>
                  <a:lnTo>
                    <a:pt x="666" y="41"/>
                  </a:lnTo>
                  <a:lnTo>
                    <a:pt x="663" y="33"/>
                  </a:lnTo>
                  <a:lnTo>
                    <a:pt x="660" y="22"/>
                  </a:lnTo>
                  <a:lnTo>
                    <a:pt x="656" y="15"/>
                  </a:lnTo>
                  <a:lnTo>
                    <a:pt x="656" y="15"/>
                  </a:lnTo>
                  <a:lnTo>
                    <a:pt x="648" y="7"/>
                  </a:lnTo>
                  <a:lnTo>
                    <a:pt x="641" y="3"/>
                  </a:lnTo>
                  <a:lnTo>
                    <a:pt x="632" y="0"/>
                  </a:lnTo>
                  <a:lnTo>
                    <a:pt x="625" y="1"/>
                  </a:lnTo>
                  <a:lnTo>
                    <a:pt x="616" y="3"/>
                  </a:lnTo>
                  <a:lnTo>
                    <a:pt x="607" y="6"/>
                  </a:lnTo>
                  <a:lnTo>
                    <a:pt x="600" y="12"/>
                  </a:lnTo>
                  <a:lnTo>
                    <a:pt x="592" y="16"/>
                  </a:lnTo>
                  <a:lnTo>
                    <a:pt x="592" y="16"/>
                  </a:lnTo>
                  <a:lnTo>
                    <a:pt x="577" y="28"/>
                  </a:lnTo>
                  <a:lnTo>
                    <a:pt x="564" y="41"/>
                  </a:lnTo>
                  <a:lnTo>
                    <a:pt x="551" y="56"/>
                  </a:lnTo>
                  <a:lnTo>
                    <a:pt x="539" y="71"/>
                  </a:lnTo>
                  <a:lnTo>
                    <a:pt x="529" y="86"/>
                  </a:lnTo>
                  <a:lnTo>
                    <a:pt x="518" y="102"/>
                  </a:lnTo>
                  <a:lnTo>
                    <a:pt x="501" y="135"/>
                  </a:lnTo>
                  <a:lnTo>
                    <a:pt x="501" y="135"/>
                  </a:lnTo>
                  <a:lnTo>
                    <a:pt x="484" y="172"/>
                  </a:lnTo>
                  <a:lnTo>
                    <a:pt x="471" y="209"/>
                  </a:lnTo>
                  <a:lnTo>
                    <a:pt x="459" y="247"/>
                  </a:lnTo>
                  <a:lnTo>
                    <a:pt x="449" y="285"/>
                  </a:lnTo>
                  <a:lnTo>
                    <a:pt x="449" y="285"/>
                  </a:lnTo>
                  <a:lnTo>
                    <a:pt x="439" y="325"/>
                  </a:lnTo>
                  <a:lnTo>
                    <a:pt x="428" y="367"/>
                  </a:lnTo>
                  <a:lnTo>
                    <a:pt x="428" y="367"/>
                  </a:lnTo>
                  <a:lnTo>
                    <a:pt x="415" y="414"/>
                  </a:lnTo>
                  <a:lnTo>
                    <a:pt x="399" y="460"/>
                  </a:lnTo>
                  <a:lnTo>
                    <a:pt x="399" y="460"/>
                  </a:lnTo>
                  <a:lnTo>
                    <a:pt x="365" y="549"/>
                  </a:lnTo>
                  <a:lnTo>
                    <a:pt x="365" y="549"/>
                  </a:lnTo>
                  <a:lnTo>
                    <a:pt x="357" y="568"/>
                  </a:lnTo>
                  <a:lnTo>
                    <a:pt x="350" y="587"/>
                  </a:lnTo>
                  <a:lnTo>
                    <a:pt x="350" y="587"/>
                  </a:lnTo>
                  <a:lnTo>
                    <a:pt x="340" y="605"/>
                  </a:lnTo>
                  <a:lnTo>
                    <a:pt x="329" y="623"/>
                  </a:lnTo>
                  <a:lnTo>
                    <a:pt x="329" y="623"/>
                  </a:lnTo>
                  <a:lnTo>
                    <a:pt x="307" y="655"/>
                  </a:lnTo>
                  <a:lnTo>
                    <a:pt x="307" y="655"/>
                  </a:lnTo>
                  <a:lnTo>
                    <a:pt x="298" y="671"/>
                  </a:lnTo>
                  <a:lnTo>
                    <a:pt x="298" y="671"/>
                  </a:lnTo>
                  <a:lnTo>
                    <a:pt x="294" y="680"/>
                  </a:lnTo>
                  <a:lnTo>
                    <a:pt x="294" y="680"/>
                  </a:lnTo>
                  <a:lnTo>
                    <a:pt x="292" y="683"/>
                  </a:lnTo>
                  <a:lnTo>
                    <a:pt x="292" y="683"/>
                  </a:lnTo>
                  <a:lnTo>
                    <a:pt x="291" y="688"/>
                  </a:lnTo>
                  <a:lnTo>
                    <a:pt x="290" y="688"/>
                  </a:lnTo>
                  <a:lnTo>
                    <a:pt x="292" y="686"/>
                  </a:lnTo>
                  <a:lnTo>
                    <a:pt x="292" y="686"/>
                  </a:lnTo>
                  <a:lnTo>
                    <a:pt x="287" y="691"/>
                  </a:lnTo>
                  <a:lnTo>
                    <a:pt x="279" y="692"/>
                  </a:lnTo>
                  <a:lnTo>
                    <a:pt x="279" y="692"/>
                  </a:lnTo>
                  <a:lnTo>
                    <a:pt x="259" y="702"/>
                  </a:lnTo>
                  <a:lnTo>
                    <a:pt x="259" y="702"/>
                  </a:lnTo>
                  <a:lnTo>
                    <a:pt x="247" y="707"/>
                  </a:lnTo>
                  <a:lnTo>
                    <a:pt x="247" y="707"/>
                  </a:lnTo>
                  <a:lnTo>
                    <a:pt x="259" y="708"/>
                  </a:lnTo>
                  <a:lnTo>
                    <a:pt x="259" y="708"/>
                  </a:lnTo>
                  <a:lnTo>
                    <a:pt x="247" y="698"/>
                  </a:lnTo>
                  <a:lnTo>
                    <a:pt x="239" y="685"/>
                  </a:lnTo>
                  <a:lnTo>
                    <a:pt x="233" y="671"/>
                  </a:lnTo>
                  <a:lnTo>
                    <a:pt x="230" y="657"/>
                  </a:lnTo>
                  <a:lnTo>
                    <a:pt x="230" y="657"/>
                  </a:lnTo>
                  <a:lnTo>
                    <a:pt x="225" y="626"/>
                  </a:lnTo>
                  <a:lnTo>
                    <a:pt x="222" y="611"/>
                  </a:lnTo>
                  <a:lnTo>
                    <a:pt x="217" y="596"/>
                  </a:lnTo>
                  <a:lnTo>
                    <a:pt x="217" y="596"/>
                  </a:lnTo>
                  <a:lnTo>
                    <a:pt x="213" y="580"/>
                  </a:lnTo>
                  <a:lnTo>
                    <a:pt x="205" y="563"/>
                  </a:lnTo>
                  <a:lnTo>
                    <a:pt x="191" y="532"/>
                  </a:lnTo>
                  <a:lnTo>
                    <a:pt x="174" y="501"/>
                  </a:lnTo>
                  <a:lnTo>
                    <a:pt x="155" y="472"/>
                  </a:lnTo>
                  <a:lnTo>
                    <a:pt x="155" y="472"/>
                  </a:lnTo>
                  <a:lnTo>
                    <a:pt x="140" y="451"/>
                  </a:lnTo>
                  <a:lnTo>
                    <a:pt x="132" y="439"/>
                  </a:lnTo>
                  <a:lnTo>
                    <a:pt x="121" y="430"/>
                  </a:lnTo>
                  <a:lnTo>
                    <a:pt x="111" y="423"/>
                  </a:lnTo>
                  <a:lnTo>
                    <a:pt x="99" y="416"/>
                  </a:lnTo>
                  <a:lnTo>
                    <a:pt x="87" y="413"/>
                  </a:lnTo>
                  <a:lnTo>
                    <a:pt x="72" y="411"/>
                  </a:lnTo>
                  <a:lnTo>
                    <a:pt x="72" y="411"/>
                  </a:lnTo>
                  <a:lnTo>
                    <a:pt x="61" y="413"/>
                  </a:lnTo>
                  <a:lnTo>
                    <a:pt x="47" y="416"/>
                  </a:lnTo>
                  <a:lnTo>
                    <a:pt x="36" y="420"/>
                  </a:lnTo>
                  <a:lnTo>
                    <a:pt x="24" y="426"/>
                  </a:lnTo>
                  <a:lnTo>
                    <a:pt x="15" y="435"/>
                  </a:lnTo>
                  <a:lnTo>
                    <a:pt x="7" y="444"/>
                  </a:lnTo>
                  <a:lnTo>
                    <a:pt x="2" y="456"/>
                  </a:lnTo>
                  <a:lnTo>
                    <a:pt x="0" y="461"/>
                  </a:lnTo>
                  <a:lnTo>
                    <a:pt x="0" y="469"/>
                  </a:lnTo>
                  <a:lnTo>
                    <a:pt x="0" y="469"/>
                  </a:lnTo>
                  <a:lnTo>
                    <a:pt x="0" y="479"/>
                  </a:lnTo>
                  <a:lnTo>
                    <a:pt x="2" y="491"/>
                  </a:lnTo>
                  <a:lnTo>
                    <a:pt x="9" y="512"/>
                  </a:lnTo>
                  <a:lnTo>
                    <a:pt x="9" y="512"/>
                  </a:lnTo>
                  <a:lnTo>
                    <a:pt x="21" y="535"/>
                  </a:lnTo>
                  <a:lnTo>
                    <a:pt x="31" y="559"/>
                  </a:lnTo>
                  <a:lnTo>
                    <a:pt x="31" y="559"/>
                  </a:lnTo>
                  <a:lnTo>
                    <a:pt x="43" y="589"/>
                  </a:lnTo>
                  <a:lnTo>
                    <a:pt x="53" y="618"/>
                  </a:lnTo>
                  <a:lnTo>
                    <a:pt x="62" y="649"/>
                  </a:lnTo>
                  <a:lnTo>
                    <a:pt x="70" y="680"/>
                  </a:lnTo>
                  <a:lnTo>
                    <a:pt x="70" y="680"/>
                  </a:lnTo>
                  <a:lnTo>
                    <a:pt x="75" y="714"/>
                  </a:lnTo>
                  <a:lnTo>
                    <a:pt x="81" y="748"/>
                  </a:lnTo>
                  <a:lnTo>
                    <a:pt x="86" y="782"/>
                  </a:lnTo>
                  <a:lnTo>
                    <a:pt x="90" y="816"/>
                  </a:lnTo>
                  <a:lnTo>
                    <a:pt x="95" y="884"/>
                  </a:lnTo>
                  <a:lnTo>
                    <a:pt x="99" y="952"/>
                  </a:lnTo>
                  <a:lnTo>
                    <a:pt x="99" y="952"/>
                  </a:lnTo>
                  <a:lnTo>
                    <a:pt x="103" y="1081"/>
                  </a:lnTo>
                  <a:lnTo>
                    <a:pt x="103" y="1081"/>
                  </a:lnTo>
                  <a:lnTo>
                    <a:pt x="105" y="1117"/>
                  </a:lnTo>
                  <a:lnTo>
                    <a:pt x="105" y="1152"/>
                  </a:lnTo>
                  <a:lnTo>
                    <a:pt x="105" y="1152"/>
                  </a:lnTo>
                  <a:lnTo>
                    <a:pt x="102" y="1191"/>
                  </a:lnTo>
                  <a:lnTo>
                    <a:pt x="96" y="1228"/>
                  </a:lnTo>
                  <a:lnTo>
                    <a:pt x="96" y="1228"/>
                  </a:lnTo>
                  <a:lnTo>
                    <a:pt x="87" y="1266"/>
                  </a:lnTo>
                  <a:lnTo>
                    <a:pt x="87" y="1266"/>
                  </a:lnTo>
                  <a:lnTo>
                    <a:pt x="87" y="1269"/>
                  </a:lnTo>
                  <a:lnTo>
                    <a:pt x="87" y="1272"/>
                  </a:lnTo>
                  <a:lnTo>
                    <a:pt x="90" y="1275"/>
                  </a:lnTo>
                  <a:lnTo>
                    <a:pt x="93" y="1276"/>
                  </a:lnTo>
                  <a:lnTo>
                    <a:pt x="96" y="1276"/>
                  </a:lnTo>
                  <a:lnTo>
                    <a:pt x="99" y="1275"/>
                  </a:lnTo>
                  <a:lnTo>
                    <a:pt x="102" y="1273"/>
                  </a:lnTo>
                  <a:lnTo>
                    <a:pt x="103" y="1270"/>
                  </a:lnTo>
                  <a:lnTo>
                    <a:pt x="103" y="1270"/>
                  </a:lnTo>
                  <a:lnTo>
                    <a:pt x="112" y="1233"/>
                  </a:lnTo>
                  <a:lnTo>
                    <a:pt x="118" y="1196"/>
                  </a:lnTo>
                  <a:lnTo>
                    <a:pt x="123" y="1159"/>
                  </a:lnTo>
                  <a:lnTo>
                    <a:pt x="123" y="1123"/>
                  </a:lnTo>
                  <a:lnTo>
                    <a:pt x="123" y="1123"/>
                  </a:lnTo>
                  <a:lnTo>
                    <a:pt x="118" y="997"/>
                  </a:lnTo>
                  <a:lnTo>
                    <a:pt x="118" y="997"/>
                  </a:lnTo>
                  <a:lnTo>
                    <a:pt x="115" y="930"/>
                  </a:lnTo>
                  <a:lnTo>
                    <a:pt x="111" y="864"/>
                  </a:lnTo>
                  <a:lnTo>
                    <a:pt x="105" y="799"/>
                  </a:lnTo>
                  <a:lnTo>
                    <a:pt x="96" y="732"/>
                  </a:lnTo>
                  <a:lnTo>
                    <a:pt x="96" y="732"/>
                  </a:lnTo>
                  <a:lnTo>
                    <a:pt x="92" y="701"/>
                  </a:lnTo>
                  <a:lnTo>
                    <a:pt x="84" y="668"/>
                  </a:lnTo>
                  <a:lnTo>
                    <a:pt x="77" y="637"/>
                  </a:lnTo>
                  <a:lnTo>
                    <a:pt x="68" y="606"/>
                  </a:lnTo>
                  <a:lnTo>
                    <a:pt x="68" y="606"/>
                  </a:lnTo>
                  <a:lnTo>
                    <a:pt x="58" y="578"/>
                  </a:lnTo>
                  <a:lnTo>
                    <a:pt x="46" y="550"/>
                  </a:lnTo>
                  <a:lnTo>
                    <a:pt x="46" y="550"/>
                  </a:lnTo>
                  <a:lnTo>
                    <a:pt x="36" y="528"/>
                  </a:lnTo>
                  <a:lnTo>
                    <a:pt x="27" y="506"/>
                  </a:lnTo>
                  <a:lnTo>
                    <a:pt x="27" y="506"/>
                  </a:lnTo>
                  <a:lnTo>
                    <a:pt x="22" y="495"/>
                  </a:lnTo>
                  <a:lnTo>
                    <a:pt x="19" y="485"/>
                  </a:lnTo>
                  <a:lnTo>
                    <a:pt x="18" y="475"/>
                  </a:lnTo>
                  <a:lnTo>
                    <a:pt x="18" y="466"/>
                  </a:lnTo>
                  <a:lnTo>
                    <a:pt x="18" y="466"/>
                  </a:lnTo>
                  <a:lnTo>
                    <a:pt x="18" y="460"/>
                  </a:lnTo>
                  <a:lnTo>
                    <a:pt x="21" y="456"/>
                  </a:lnTo>
                  <a:lnTo>
                    <a:pt x="27" y="448"/>
                  </a:lnTo>
                  <a:lnTo>
                    <a:pt x="34" y="442"/>
                  </a:lnTo>
                  <a:lnTo>
                    <a:pt x="43" y="436"/>
                  </a:lnTo>
                  <a:lnTo>
                    <a:pt x="43" y="436"/>
                  </a:lnTo>
                  <a:lnTo>
                    <a:pt x="55" y="432"/>
                  </a:lnTo>
                  <a:lnTo>
                    <a:pt x="68" y="429"/>
                  </a:lnTo>
                  <a:lnTo>
                    <a:pt x="81" y="429"/>
                  </a:lnTo>
                  <a:lnTo>
                    <a:pt x="87" y="430"/>
                  </a:lnTo>
                  <a:lnTo>
                    <a:pt x="95" y="433"/>
                  </a:lnTo>
                  <a:lnTo>
                    <a:pt x="95" y="433"/>
                  </a:lnTo>
                  <a:lnTo>
                    <a:pt x="105" y="439"/>
                  </a:lnTo>
                  <a:lnTo>
                    <a:pt x="114" y="448"/>
                  </a:lnTo>
                  <a:lnTo>
                    <a:pt x="123" y="457"/>
                  </a:lnTo>
                  <a:lnTo>
                    <a:pt x="130" y="467"/>
                  </a:lnTo>
                  <a:lnTo>
                    <a:pt x="130" y="467"/>
                  </a:lnTo>
                  <a:lnTo>
                    <a:pt x="149" y="494"/>
                  </a:lnTo>
                  <a:lnTo>
                    <a:pt x="165" y="522"/>
                  </a:lnTo>
                  <a:lnTo>
                    <a:pt x="180" y="550"/>
                  </a:lnTo>
                  <a:lnTo>
                    <a:pt x="194" y="580"/>
                  </a:lnTo>
                  <a:lnTo>
                    <a:pt x="194" y="580"/>
                  </a:lnTo>
                  <a:lnTo>
                    <a:pt x="199" y="596"/>
                  </a:lnTo>
                  <a:lnTo>
                    <a:pt x="204" y="612"/>
                  </a:lnTo>
                  <a:lnTo>
                    <a:pt x="210" y="643"/>
                  </a:lnTo>
                  <a:lnTo>
                    <a:pt x="210" y="643"/>
                  </a:lnTo>
                  <a:lnTo>
                    <a:pt x="216" y="671"/>
                  </a:lnTo>
                  <a:lnTo>
                    <a:pt x="219" y="685"/>
                  </a:lnTo>
                  <a:lnTo>
                    <a:pt x="225" y="697"/>
                  </a:lnTo>
                  <a:lnTo>
                    <a:pt x="225" y="697"/>
                  </a:lnTo>
                  <a:lnTo>
                    <a:pt x="235" y="710"/>
                  </a:lnTo>
                  <a:lnTo>
                    <a:pt x="245" y="722"/>
                  </a:lnTo>
                  <a:lnTo>
                    <a:pt x="245" y="722"/>
                  </a:lnTo>
                  <a:lnTo>
                    <a:pt x="248" y="723"/>
                  </a:lnTo>
                  <a:lnTo>
                    <a:pt x="251" y="725"/>
                  </a:lnTo>
                  <a:lnTo>
                    <a:pt x="256" y="723"/>
                  </a:lnTo>
                  <a:lnTo>
                    <a:pt x="256" y="723"/>
                  </a:lnTo>
                  <a:lnTo>
                    <a:pt x="288" y="708"/>
                  </a:lnTo>
                  <a:lnTo>
                    <a:pt x="288" y="708"/>
                  </a:lnTo>
                  <a:lnTo>
                    <a:pt x="294" y="705"/>
                  </a:lnTo>
                  <a:lnTo>
                    <a:pt x="301" y="702"/>
                  </a:lnTo>
                  <a:lnTo>
                    <a:pt x="301" y="702"/>
                  </a:lnTo>
                  <a:lnTo>
                    <a:pt x="303" y="700"/>
                  </a:lnTo>
                  <a:lnTo>
                    <a:pt x="306" y="697"/>
                  </a:lnTo>
                  <a:lnTo>
                    <a:pt x="309" y="691"/>
                  </a:lnTo>
                  <a:lnTo>
                    <a:pt x="309" y="691"/>
                  </a:lnTo>
                  <a:lnTo>
                    <a:pt x="318" y="673"/>
                  </a:lnTo>
                  <a:lnTo>
                    <a:pt x="318" y="673"/>
                  </a:lnTo>
                  <a:lnTo>
                    <a:pt x="338" y="640"/>
                  </a:lnTo>
                  <a:lnTo>
                    <a:pt x="359" y="608"/>
                  </a:lnTo>
                  <a:lnTo>
                    <a:pt x="359" y="608"/>
                  </a:lnTo>
                  <a:lnTo>
                    <a:pt x="368" y="590"/>
                  </a:lnTo>
                  <a:lnTo>
                    <a:pt x="377" y="571"/>
                  </a:lnTo>
                  <a:lnTo>
                    <a:pt x="391" y="531"/>
                  </a:lnTo>
                  <a:lnTo>
                    <a:pt x="391" y="531"/>
                  </a:lnTo>
                  <a:lnTo>
                    <a:pt x="408" y="487"/>
                  </a:lnTo>
                  <a:lnTo>
                    <a:pt x="424" y="444"/>
                  </a:lnTo>
                  <a:lnTo>
                    <a:pt x="439" y="399"/>
                  </a:lnTo>
                  <a:lnTo>
                    <a:pt x="450" y="353"/>
                  </a:lnTo>
                  <a:lnTo>
                    <a:pt x="450" y="353"/>
                  </a:lnTo>
                  <a:lnTo>
                    <a:pt x="470" y="278"/>
                  </a:lnTo>
                  <a:lnTo>
                    <a:pt x="480" y="240"/>
                  </a:lnTo>
                  <a:lnTo>
                    <a:pt x="492" y="203"/>
                  </a:lnTo>
                  <a:lnTo>
                    <a:pt x="492" y="203"/>
                  </a:lnTo>
                  <a:lnTo>
                    <a:pt x="505" y="167"/>
                  </a:lnTo>
                  <a:lnTo>
                    <a:pt x="521" y="132"/>
                  </a:lnTo>
                  <a:lnTo>
                    <a:pt x="532" y="115"/>
                  </a:lnTo>
                  <a:lnTo>
                    <a:pt x="542" y="99"/>
                  </a:lnTo>
                  <a:lnTo>
                    <a:pt x="552" y="83"/>
                  </a:lnTo>
                  <a:lnTo>
                    <a:pt x="564" y="68"/>
                  </a:lnTo>
                  <a:lnTo>
                    <a:pt x="564" y="68"/>
                  </a:lnTo>
                  <a:lnTo>
                    <a:pt x="586" y="44"/>
                  </a:lnTo>
                  <a:lnTo>
                    <a:pt x="598" y="34"/>
                  </a:lnTo>
                  <a:lnTo>
                    <a:pt x="610" y="25"/>
                  </a:lnTo>
                  <a:lnTo>
                    <a:pt x="610" y="25"/>
                  </a:lnTo>
                  <a:lnTo>
                    <a:pt x="617" y="21"/>
                  </a:lnTo>
                  <a:lnTo>
                    <a:pt x="626" y="18"/>
                  </a:lnTo>
                  <a:lnTo>
                    <a:pt x="626" y="18"/>
                  </a:lnTo>
                  <a:lnTo>
                    <a:pt x="628" y="18"/>
                  </a:lnTo>
                  <a:lnTo>
                    <a:pt x="628" y="18"/>
                  </a:lnTo>
                  <a:lnTo>
                    <a:pt x="631" y="18"/>
                  </a:lnTo>
                  <a:lnTo>
                    <a:pt x="631" y="18"/>
                  </a:lnTo>
                  <a:lnTo>
                    <a:pt x="634" y="19"/>
                  </a:lnTo>
                  <a:lnTo>
                    <a:pt x="634" y="19"/>
                  </a:lnTo>
                  <a:lnTo>
                    <a:pt x="637" y="19"/>
                  </a:lnTo>
                  <a:lnTo>
                    <a:pt x="637" y="19"/>
                  </a:lnTo>
                  <a:lnTo>
                    <a:pt x="638" y="21"/>
                  </a:lnTo>
                  <a:lnTo>
                    <a:pt x="638" y="21"/>
                  </a:lnTo>
                  <a:lnTo>
                    <a:pt x="640" y="24"/>
                  </a:lnTo>
                  <a:lnTo>
                    <a:pt x="640" y="24"/>
                  </a:lnTo>
                  <a:lnTo>
                    <a:pt x="641" y="25"/>
                  </a:lnTo>
                  <a:lnTo>
                    <a:pt x="641" y="25"/>
                  </a:lnTo>
                  <a:lnTo>
                    <a:pt x="644" y="31"/>
                  </a:lnTo>
                  <a:lnTo>
                    <a:pt x="645" y="37"/>
                  </a:lnTo>
                  <a:lnTo>
                    <a:pt x="645" y="37"/>
                  </a:lnTo>
                  <a:lnTo>
                    <a:pt x="650" y="56"/>
                  </a:lnTo>
                  <a:lnTo>
                    <a:pt x="651" y="74"/>
                  </a:lnTo>
                  <a:lnTo>
                    <a:pt x="651" y="74"/>
                  </a:lnTo>
                  <a:lnTo>
                    <a:pt x="651" y="96"/>
                  </a:lnTo>
                  <a:lnTo>
                    <a:pt x="650" y="118"/>
                  </a:lnTo>
                  <a:lnTo>
                    <a:pt x="647" y="140"/>
                  </a:lnTo>
                  <a:lnTo>
                    <a:pt x="644" y="161"/>
                  </a:lnTo>
                  <a:lnTo>
                    <a:pt x="644" y="161"/>
                  </a:lnTo>
                  <a:lnTo>
                    <a:pt x="635" y="194"/>
                  </a:lnTo>
                  <a:lnTo>
                    <a:pt x="625" y="226"/>
                  </a:lnTo>
                  <a:lnTo>
                    <a:pt x="613" y="259"/>
                  </a:lnTo>
                  <a:lnTo>
                    <a:pt x="598" y="290"/>
                  </a:lnTo>
                  <a:lnTo>
                    <a:pt x="598" y="290"/>
                  </a:lnTo>
                  <a:lnTo>
                    <a:pt x="563" y="368"/>
                  </a:lnTo>
                  <a:lnTo>
                    <a:pt x="563" y="368"/>
                  </a:lnTo>
                  <a:lnTo>
                    <a:pt x="546" y="408"/>
                  </a:lnTo>
                  <a:lnTo>
                    <a:pt x="546" y="408"/>
                  </a:lnTo>
                  <a:lnTo>
                    <a:pt x="530" y="450"/>
                  </a:lnTo>
                  <a:lnTo>
                    <a:pt x="530" y="450"/>
                  </a:lnTo>
                  <a:lnTo>
                    <a:pt x="523" y="470"/>
                  </a:lnTo>
                  <a:lnTo>
                    <a:pt x="517" y="491"/>
                  </a:lnTo>
                  <a:lnTo>
                    <a:pt x="517" y="491"/>
                  </a:lnTo>
                  <a:lnTo>
                    <a:pt x="517" y="494"/>
                  </a:lnTo>
                  <a:lnTo>
                    <a:pt x="518" y="497"/>
                  </a:lnTo>
                  <a:lnTo>
                    <a:pt x="520" y="500"/>
                  </a:lnTo>
                  <a:lnTo>
                    <a:pt x="523" y="501"/>
                  </a:lnTo>
                  <a:lnTo>
                    <a:pt x="527" y="501"/>
                  </a:lnTo>
                  <a:lnTo>
                    <a:pt x="530" y="501"/>
                  </a:lnTo>
                  <a:lnTo>
                    <a:pt x="533" y="498"/>
                  </a:lnTo>
                  <a:lnTo>
                    <a:pt x="535" y="495"/>
                  </a:lnTo>
                  <a:lnTo>
                    <a:pt x="535" y="49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26" name="Freeform 123">
              <a:extLst>
                <a:ext uri="{FF2B5EF4-FFF2-40B4-BE49-F238E27FC236}">
                  <a16:creationId xmlns:a16="http://schemas.microsoft.com/office/drawing/2014/main" id="{0FD47565-1FBA-D1A4-34F6-A2582545DC14}"/>
                </a:ext>
              </a:extLst>
            </p:cNvPr>
            <p:cNvSpPr>
              <a:spLocks/>
            </p:cNvSpPr>
            <p:nvPr/>
          </p:nvSpPr>
          <p:spPr bwMode="auto">
            <a:xfrm>
              <a:off x="6387" y="19"/>
              <a:ext cx="219" cy="225"/>
            </a:xfrm>
            <a:custGeom>
              <a:avLst/>
              <a:gdLst>
                <a:gd name="T0" fmla="*/ 323 w 657"/>
                <a:gd name="T1" fmla="*/ 621 h 675"/>
                <a:gd name="T2" fmla="*/ 441 w 657"/>
                <a:gd name="T3" fmla="*/ 547 h 675"/>
                <a:gd name="T4" fmla="*/ 562 w 657"/>
                <a:gd name="T5" fmla="*/ 471 h 675"/>
                <a:gd name="T6" fmla="*/ 636 w 657"/>
                <a:gd name="T7" fmla="*/ 388 h 675"/>
                <a:gd name="T8" fmla="*/ 655 w 657"/>
                <a:gd name="T9" fmla="*/ 329 h 675"/>
                <a:gd name="T10" fmla="*/ 652 w 657"/>
                <a:gd name="T11" fmla="*/ 274 h 675"/>
                <a:gd name="T12" fmla="*/ 610 w 657"/>
                <a:gd name="T13" fmla="*/ 225 h 675"/>
                <a:gd name="T14" fmla="*/ 552 w 657"/>
                <a:gd name="T15" fmla="*/ 224 h 675"/>
                <a:gd name="T16" fmla="*/ 497 w 657"/>
                <a:gd name="T17" fmla="*/ 244 h 675"/>
                <a:gd name="T18" fmla="*/ 367 w 657"/>
                <a:gd name="T19" fmla="*/ 337 h 675"/>
                <a:gd name="T20" fmla="*/ 221 w 657"/>
                <a:gd name="T21" fmla="*/ 438 h 675"/>
                <a:gd name="T22" fmla="*/ 141 w 657"/>
                <a:gd name="T23" fmla="*/ 475 h 675"/>
                <a:gd name="T24" fmla="*/ 84 w 657"/>
                <a:gd name="T25" fmla="*/ 502 h 675"/>
                <a:gd name="T26" fmla="*/ 131 w 657"/>
                <a:gd name="T27" fmla="*/ 459 h 675"/>
                <a:gd name="T28" fmla="*/ 215 w 657"/>
                <a:gd name="T29" fmla="*/ 388 h 675"/>
                <a:gd name="T30" fmla="*/ 354 w 657"/>
                <a:gd name="T31" fmla="*/ 280 h 675"/>
                <a:gd name="T32" fmla="*/ 425 w 657"/>
                <a:gd name="T33" fmla="*/ 192 h 675"/>
                <a:gd name="T34" fmla="*/ 460 w 657"/>
                <a:gd name="T35" fmla="*/ 119 h 675"/>
                <a:gd name="T36" fmla="*/ 462 w 657"/>
                <a:gd name="T37" fmla="*/ 43 h 675"/>
                <a:gd name="T38" fmla="*/ 432 w 657"/>
                <a:gd name="T39" fmla="*/ 6 h 675"/>
                <a:gd name="T40" fmla="*/ 381 w 657"/>
                <a:gd name="T41" fmla="*/ 3 h 675"/>
                <a:gd name="T42" fmla="*/ 298 w 657"/>
                <a:gd name="T43" fmla="*/ 48 h 675"/>
                <a:gd name="T44" fmla="*/ 202 w 657"/>
                <a:gd name="T45" fmla="*/ 129 h 675"/>
                <a:gd name="T46" fmla="*/ 44 w 657"/>
                <a:gd name="T47" fmla="*/ 314 h 675"/>
                <a:gd name="T48" fmla="*/ 3 w 657"/>
                <a:gd name="T49" fmla="*/ 385 h 675"/>
                <a:gd name="T50" fmla="*/ 3 w 657"/>
                <a:gd name="T51" fmla="*/ 405 h 675"/>
                <a:gd name="T52" fmla="*/ 17 w 657"/>
                <a:gd name="T53" fmla="*/ 401 h 675"/>
                <a:gd name="T54" fmla="*/ 35 w 657"/>
                <a:gd name="T55" fmla="*/ 360 h 675"/>
                <a:gd name="T56" fmla="*/ 109 w 657"/>
                <a:gd name="T57" fmla="*/ 258 h 675"/>
                <a:gd name="T58" fmla="*/ 234 w 657"/>
                <a:gd name="T59" fmla="*/ 121 h 675"/>
                <a:gd name="T60" fmla="*/ 322 w 657"/>
                <a:gd name="T61" fmla="*/ 52 h 675"/>
                <a:gd name="T62" fmla="*/ 382 w 657"/>
                <a:gd name="T63" fmla="*/ 22 h 675"/>
                <a:gd name="T64" fmla="*/ 397 w 657"/>
                <a:gd name="T65" fmla="*/ 18 h 675"/>
                <a:gd name="T66" fmla="*/ 409 w 657"/>
                <a:gd name="T67" fmla="*/ 18 h 675"/>
                <a:gd name="T68" fmla="*/ 423 w 657"/>
                <a:gd name="T69" fmla="*/ 22 h 675"/>
                <a:gd name="T70" fmla="*/ 443 w 657"/>
                <a:gd name="T71" fmla="*/ 42 h 675"/>
                <a:gd name="T72" fmla="*/ 447 w 657"/>
                <a:gd name="T73" fmla="*/ 99 h 675"/>
                <a:gd name="T74" fmla="*/ 413 w 657"/>
                <a:gd name="T75" fmla="*/ 178 h 675"/>
                <a:gd name="T76" fmla="*/ 359 w 657"/>
                <a:gd name="T77" fmla="*/ 249 h 675"/>
                <a:gd name="T78" fmla="*/ 267 w 657"/>
                <a:gd name="T79" fmla="*/ 330 h 675"/>
                <a:gd name="T80" fmla="*/ 144 w 657"/>
                <a:gd name="T81" fmla="*/ 420 h 675"/>
                <a:gd name="T82" fmla="*/ 90 w 657"/>
                <a:gd name="T83" fmla="*/ 487 h 675"/>
                <a:gd name="T84" fmla="*/ 82 w 657"/>
                <a:gd name="T85" fmla="*/ 516 h 675"/>
                <a:gd name="T86" fmla="*/ 128 w 657"/>
                <a:gd name="T87" fmla="*/ 500 h 675"/>
                <a:gd name="T88" fmla="*/ 168 w 657"/>
                <a:gd name="T89" fmla="*/ 484 h 675"/>
                <a:gd name="T90" fmla="*/ 299 w 657"/>
                <a:gd name="T91" fmla="*/ 410 h 675"/>
                <a:gd name="T92" fmla="*/ 472 w 657"/>
                <a:gd name="T93" fmla="*/ 280 h 675"/>
                <a:gd name="T94" fmla="*/ 536 w 657"/>
                <a:gd name="T95" fmla="*/ 247 h 675"/>
                <a:gd name="T96" fmla="*/ 589 w 657"/>
                <a:gd name="T97" fmla="*/ 240 h 675"/>
                <a:gd name="T98" fmla="*/ 626 w 657"/>
                <a:gd name="T99" fmla="*/ 258 h 675"/>
                <a:gd name="T100" fmla="*/ 639 w 657"/>
                <a:gd name="T101" fmla="*/ 299 h 675"/>
                <a:gd name="T102" fmla="*/ 630 w 657"/>
                <a:gd name="T103" fmla="*/ 358 h 675"/>
                <a:gd name="T104" fmla="*/ 599 w 657"/>
                <a:gd name="T105" fmla="*/ 410 h 675"/>
                <a:gd name="T106" fmla="*/ 519 w 657"/>
                <a:gd name="T107" fmla="*/ 479 h 675"/>
                <a:gd name="T108" fmla="*/ 348 w 657"/>
                <a:gd name="T109" fmla="*/ 583 h 675"/>
                <a:gd name="T110" fmla="*/ 271 w 657"/>
                <a:gd name="T111" fmla="*/ 645 h 675"/>
                <a:gd name="T112" fmla="*/ 255 w 657"/>
                <a:gd name="T113" fmla="*/ 669 h 675"/>
                <a:gd name="T114" fmla="*/ 270 w 657"/>
                <a:gd name="T115" fmla="*/ 673 h 6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657" h="675">
                  <a:moveTo>
                    <a:pt x="273" y="670"/>
                  </a:moveTo>
                  <a:lnTo>
                    <a:pt x="273" y="670"/>
                  </a:lnTo>
                  <a:lnTo>
                    <a:pt x="288" y="652"/>
                  </a:lnTo>
                  <a:lnTo>
                    <a:pt x="305" y="636"/>
                  </a:lnTo>
                  <a:lnTo>
                    <a:pt x="323" y="621"/>
                  </a:lnTo>
                  <a:lnTo>
                    <a:pt x="344" y="608"/>
                  </a:lnTo>
                  <a:lnTo>
                    <a:pt x="344" y="608"/>
                  </a:lnTo>
                  <a:lnTo>
                    <a:pt x="367" y="592"/>
                  </a:lnTo>
                  <a:lnTo>
                    <a:pt x="392" y="577"/>
                  </a:lnTo>
                  <a:lnTo>
                    <a:pt x="441" y="547"/>
                  </a:lnTo>
                  <a:lnTo>
                    <a:pt x="441" y="547"/>
                  </a:lnTo>
                  <a:lnTo>
                    <a:pt x="491" y="519"/>
                  </a:lnTo>
                  <a:lnTo>
                    <a:pt x="515" y="503"/>
                  </a:lnTo>
                  <a:lnTo>
                    <a:pt x="539" y="488"/>
                  </a:lnTo>
                  <a:lnTo>
                    <a:pt x="562" y="471"/>
                  </a:lnTo>
                  <a:lnTo>
                    <a:pt x="584" y="451"/>
                  </a:lnTo>
                  <a:lnTo>
                    <a:pt x="605" y="432"/>
                  </a:lnTo>
                  <a:lnTo>
                    <a:pt x="623" y="410"/>
                  </a:lnTo>
                  <a:lnTo>
                    <a:pt x="623" y="410"/>
                  </a:lnTo>
                  <a:lnTo>
                    <a:pt x="636" y="388"/>
                  </a:lnTo>
                  <a:lnTo>
                    <a:pt x="642" y="377"/>
                  </a:lnTo>
                  <a:lnTo>
                    <a:pt x="646" y="365"/>
                  </a:lnTo>
                  <a:lnTo>
                    <a:pt x="651" y="354"/>
                  </a:lnTo>
                  <a:lnTo>
                    <a:pt x="654" y="342"/>
                  </a:lnTo>
                  <a:lnTo>
                    <a:pt x="655" y="329"/>
                  </a:lnTo>
                  <a:lnTo>
                    <a:pt x="657" y="317"/>
                  </a:lnTo>
                  <a:lnTo>
                    <a:pt x="657" y="317"/>
                  </a:lnTo>
                  <a:lnTo>
                    <a:pt x="657" y="302"/>
                  </a:lnTo>
                  <a:lnTo>
                    <a:pt x="655" y="289"/>
                  </a:lnTo>
                  <a:lnTo>
                    <a:pt x="652" y="274"/>
                  </a:lnTo>
                  <a:lnTo>
                    <a:pt x="648" y="262"/>
                  </a:lnTo>
                  <a:lnTo>
                    <a:pt x="642" y="250"/>
                  </a:lnTo>
                  <a:lnTo>
                    <a:pt x="633" y="240"/>
                  </a:lnTo>
                  <a:lnTo>
                    <a:pt x="623" y="231"/>
                  </a:lnTo>
                  <a:lnTo>
                    <a:pt x="610" y="225"/>
                  </a:lnTo>
                  <a:lnTo>
                    <a:pt x="610" y="225"/>
                  </a:lnTo>
                  <a:lnTo>
                    <a:pt x="595" y="222"/>
                  </a:lnTo>
                  <a:lnTo>
                    <a:pt x="581" y="221"/>
                  </a:lnTo>
                  <a:lnTo>
                    <a:pt x="567" y="221"/>
                  </a:lnTo>
                  <a:lnTo>
                    <a:pt x="552" y="224"/>
                  </a:lnTo>
                  <a:lnTo>
                    <a:pt x="537" y="226"/>
                  </a:lnTo>
                  <a:lnTo>
                    <a:pt x="524" y="232"/>
                  </a:lnTo>
                  <a:lnTo>
                    <a:pt x="509" y="237"/>
                  </a:lnTo>
                  <a:lnTo>
                    <a:pt x="497" y="244"/>
                  </a:lnTo>
                  <a:lnTo>
                    <a:pt x="497" y="244"/>
                  </a:lnTo>
                  <a:lnTo>
                    <a:pt x="481" y="253"/>
                  </a:lnTo>
                  <a:lnTo>
                    <a:pt x="466" y="262"/>
                  </a:lnTo>
                  <a:lnTo>
                    <a:pt x="438" y="284"/>
                  </a:lnTo>
                  <a:lnTo>
                    <a:pt x="438" y="284"/>
                  </a:lnTo>
                  <a:lnTo>
                    <a:pt x="367" y="337"/>
                  </a:lnTo>
                  <a:lnTo>
                    <a:pt x="367" y="337"/>
                  </a:lnTo>
                  <a:lnTo>
                    <a:pt x="332" y="364"/>
                  </a:lnTo>
                  <a:lnTo>
                    <a:pt x="296" y="391"/>
                  </a:lnTo>
                  <a:lnTo>
                    <a:pt x="260" y="416"/>
                  </a:lnTo>
                  <a:lnTo>
                    <a:pt x="221" y="438"/>
                  </a:lnTo>
                  <a:lnTo>
                    <a:pt x="221" y="438"/>
                  </a:lnTo>
                  <a:lnTo>
                    <a:pt x="181" y="459"/>
                  </a:lnTo>
                  <a:lnTo>
                    <a:pt x="162" y="468"/>
                  </a:lnTo>
                  <a:lnTo>
                    <a:pt x="141" y="475"/>
                  </a:lnTo>
                  <a:lnTo>
                    <a:pt x="141" y="475"/>
                  </a:lnTo>
                  <a:lnTo>
                    <a:pt x="119" y="485"/>
                  </a:lnTo>
                  <a:lnTo>
                    <a:pt x="97" y="496"/>
                  </a:lnTo>
                  <a:lnTo>
                    <a:pt x="97" y="496"/>
                  </a:lnTo>
                  <a:lnTo>
                    <a:pt x="84" y="502"/>
                  </a:lnTo>
                  <a:lnTo>
                    <a:pt x="84" y="502"/>
                  </a:lnTo>
                  <a:lnTo>
                    <a:pt x="96" y="515"/>
                  </a:lnTo>
                  <a:lnTo>
                    <a:pt x="96" y="515"/>
                  </a:lnTo>
                  <a:lnTo>
                    <a:pt x="106" y="494"/>
                  </a:lnTo>
                  <a:lnTo>
                    <a:pt x="118" y="476"/>
                  </a:lnTo>
                  <a:lnTo>
                    <a:pt x="131" y="459"/>
                  </a:lnTo>
                  <a:lnTo>
                    <a:pt x="147" y="442"/>
                  </a:lnTo>
                  <a:lnTo>
                    <a:pt x="164" y="428"/>
                  </a:lnTo>
                  <a:lnTo>
                    <a:pt x="180" y="413"/>
                  </a:lnTo>
                  <a:lnTo>
                    <a:pt x="215" y="388"/>
                  </a:lnTo>
                  <a:lnTo>
                    <a:pt x="215" y="388"/>
                  </a:lnTo>
                  <a:lnTo>
                    <a:pt x="252" y="363"/>
                  </a:lnTo>
                  <a:lnTo>
                    <a:pt x="288" y="337"/>
                  </a:lnTo>
                  <a:lnTo>
                    <a:pt x="322" y="309"/>
                  </a:lnTo>
                  <a:lnTo>
                    <a:pt x="339" y="295"/>
                  </a:lnTo>
                  <a:lnTo>
                    <a:pt x="354" y="280"/>
                  </a:lnTo>
                  <a:lnTo>
                    <a:pt x="354" y="280"/>
                  </a:lnTo>
                  <a:lnTo>
                    <a:pt x="385" y="246"/>
                  </a:lnTo>
                  <a:lnTo>
                    <a:pt x="398" y="229"/>
                  </a:lnTo>
                  <a:lnTo>
                    <a:pt x="413" y="210"/>
                  </a:lnTo>
                  <a:lnTo>
                    <a:pt x="425" y="192"/>
                  </a:lnTo>
                  <a:lnTo>
                    <a:pt x="437" y="173"/>
                  </a:lnTo>
                  <a:lnTo>
                    <a:pt x="447" y="153"/>
                  </a:lnTo>
                  <a:lnTo>
                    <a:pt x="456" y="132"/>
                  </a:lnTo>
                  <a:lnTo>
                    <a:pt x="456" y="132"/>
                  </a:lnTo>
                  <a:lnTo>
                    <a:pt x="460" y="119"/>
                  </a:lnTo>
                  <a:lnTo>
                    <a:pt x="465" y="102"/>
                  </a:lnTo>
                  <a:lnTo>
                    <a:pt x="466" y="87"/>
                  </a:lnTo>
                  <a:lnTo>
                    <a:pt x="468" y="73"/>
                  </a:lnTo>
                  <a:lnTo>
                    <a:pt x="466" y="56"/>
                  </a:lnTo>
                  <a:lnTo>
                    <a:pt x="462" y="43"/>
                  </a:lnTo>
                  <a:lnTo>
                    <a:pt x="456" y="28"/>
                  </a:lnTo>
                  <a:lnTo>
                    <a:pt x="446" y="16"/>
                  </a:lnTo>
                  <a:lnTo>
                    <a:pt x="446" y="16"/>
                  </a:lnTo>
                  <a:lnTo>
                    <a:pt x="440" y="11"/>
                  </a:lnTo>
                  <a:lnTo>
                    <a:pt x="432" y="6"/>
                  </a:lnTo>
                  <a:lnTo>
                    <a:pt x="423" y="3"/>
                  </a:lnTo>
                  <a:lnTo>
                    <a:pt x="416" y="2"/>
                  </a:lnTo>
                  <a:lnTo>
                    <a:pt x="407" y="0"/>
                  </a:lnTo>
                  <a:lnTo>
                    <a:pt x="398" y="0"/>
                  </a:lnTo>
                  <a:lnTo>
                    <a:pt x="381" y="3"/>
                  </a:lnTo>
                  <a:lnTo>
                    <a:pt x="381" y="3"/>
                  </a:lnTo>
                  <a:lnTo>
                    <a:pt x="359" y="11"/>
                  </a:lnTo>
                  <a:lnTo>
                    <a:pt x="336" y="21"/>
                  </a:lnTo>
                  <a:lnTo>
                    <a:pt x="317" y="34"/>
                  </a:lnTo>
                  <a:lnTo>
                    <a:pt x="298" y="48"/>
                  </a:lnTo>
                  <a:lnTo>
                    <a:pt x="298" y="48"/>
                  </a:lnTo>
                  <a:lnTo>
                    <a:pt x="273" y="67"/>
                  </a:lnTo>
                  <a:lnTo>
                    <a:pt x="248" y="86"/>
                  </a:lnTo>
                  <a:lnTo>
                    <a:pt x="224" y="107"/>
                  </a:lnTo>
                  <a:lnTo>
                    <a:pt x="202" y="129"/>
                  </a:lnTo>
                  <a:lnTo>
                    <a:pt x="158" y="175"/>
                  </a:lnTo>
                  <a:lnTo>
                    <a:pt x="116" y="221"/>
                  </a:lnTo>
                  <a:lnTo>
                    <a:pt x="116" y="221"/>
                  </a:lnTo>
                  <a:lnTo>
                    <a:pt x="79" y="266"/>
                  </a:lnTo>
                  <a:lnTo>
                    <a:pt x="44" y="314"/>
                  </a:lnTo>
                  <a:lnTo>
                    <a:pt x="44" y="314"/>
                  </a:lnTo>
                  <a:lnTo>
                    <a:pt x="22" y="349"/>
                  </a:lnTo>
                  <a:lnTo>
                    <a:pt x="11" y="367"/>
                  </a:lnTo>
                  <a:lnTo>
                    <a:pt x="3" y="385"/>
                  </a:lnTo>
                  <a:lnTo>
                    <a:pt x="3" y="385"/>
                  </a:lnTo>
                  <a:lnTo>
                    <a:pt x="0" y="397"/>
                  </a:lnTo>
                  <a:lnTo>
                    <a:pt x="0" y="397"/>
                  </a:lnTo>
                  <a:lnTo>
                    <a:pt x="0" y="401"/>
                  </a:lnTo>
                  <a:lnTo>
                    <a:pt x="1" y="404"/>
                  </a:lnTo>
                  <a:lnTo>
                    <a:pt x="3" y="405"/>
                  </a:lnTo>
                  <a:lnTo>
                    <a:pt x="6" y="407"/>
                  </a:lnTo>
                  <a:lnTo>
                    <a:pt x="10" y="407"/>
                  </a:lnTo>
                  <a:lnTo>
                    <a:pt x="13" y="407"/>
                  </a:lnTo>
                  <a:lnTo>
                    <a:pt x="14" y="404"/>
                  </a:lnTo>
                  <a:lnTo>
                    <a:pt x="17" y="401"/>
                  </a:lnTo>
                  <a:lnTo>
                    <a:pt x="17" y="401"/>
                  </a:lnTo>
                  <a:lnTo>
                    <a:pt x="20" y="389"/>
                  </a:lnTo>
                  <a:lnTo>
                    <a:pt x="26" y="377"/>
                  </a:lnTo>
                  <a:lnTo>
                    <a:pt x="26" y="377"/>
                  </a:lnTo>
                  <a:lnTo>
                    <a:pt x="35" y="360"/>
                  </a:lnTo>
                  <a:lnTo>
                    <a:pt x="47" y="343"/>
                  </a:lnTo>
                  <a:lnTo>
                    <a:pt x="47" y="343"/>
                  </a:lnTo>
                  <a:lnTo>
                    <a:pt x="60" y="321"/>
                  </a:lnTo>
                  <a:lnTo>
                    <a:pt x="76" y="299"/>
                  </a:lnTo>
                  <a:lnTo>
                    <a:pt x="109" y="258"/>
                  </a:lnTo>
                  <a:lnTo>
                    <a:pt x="109" y="258"/>
                  </a:lnTo>
                  <a:lnTo>
                    <a:pt x="149" y="210"/>
                  </a:lnTo>
                  <a:lnTo>
                    <a:pt x="190" y="166"/>
                  </a:lnTo>
                  <a:lnTo>
                    <a:pt x="212" y="144"/>
                  </a:lnTo>
                  <a:lnTo>
                    <a:pt x="234" y="121"/>
                  </a:lnTo>
                  <a:lnTo>
                    <a:pt x="258" y="101"/>
                  </a:lnTo>
                  <a:lnTo>
                    <a:pt x="282" y="82"/>
                  </a:lnTo>
                  <a:lnTo>
                    <a:pt x="282" y="82"/>
                  </a:lnTo>
                  <a:lnTo>
                    <a:pt x="301" y="67"/>
                  </a:lnTo>
                  <a:lnTo>
                    <a:pt x="322" y="52"/>
                  </a:lnTo>
                  <a:lnTo>
                    <a:pt x="342" y="39"/>
                  </a:lnTo>
                  <a:lnTo>
                    <a:pt x="364" y="28"/>
                  </a:lnTo>
                  <a:lnTo>
                    <a:pt x="364" y="28"/>
                  </a:lnTo>
                  <a:lnTo>
                    <a:pt x="382" y="22"/>
                  </a:lnTo>
                  <a:lnTo>
                    <a:pt x="382" y="22"/>
                  </a:lnTo>
                  <a:lnTo>
                    <a:pt x="391" y="19"/>
                  </a:lnTo>
                  <a:lnTo>
                    <a:pt x="391" y="19"/>
                  </a:lnTo>
                  <a:lnTo>
                    <a:pt x="394" y="19"/>
                  </a:lnTo>
                  <a:lnTo>
                    <a:pt x="394" y="19"/>
                  </a:lnTo>
                  <a:lnTo>
                    <a:pt x="397" y="18"/>
                  </a:lnTo>
                  <a:lnTo>
                    <a:pt x="397" y="18"/>
                  </a:lnTo>
                  <a:lnTo>
                    <a:pt x="406" y="18"/>
                  </a:lnTo>
                  <a:lnTo>
                    <a:pt x="406" y="18"/>
                  </a:lnTo>
                  <a:lnTo>
                    <a:pt x="409" y="18"/>
                  </a:lnTo>
                  <a:lnTo>
                    <a:pt x="409" y="18"/>
                  </a:lnTo>
                  <a:lnTo>
                    <a:pt x="412" y="18"/>
                  </a:lnTo>
                  <a:lnTo>
                    <a:pt x="412" y="18"/>
                  </a:lnTo>
                  <a:lnTo>
                    <a:pt x="418" y="19"/>
                  </a:lnTo>
                  <a:lnTo>
                    <a:pt x="418" y="19"/>
                  </a:lnTo>
                  <a:lnTo>
                    <a:pt x="423" y="22"/>
                  </a:lnTo>
                  <a:lnTo>
                    <a:pt x="423" y="22"/>
                  </a:lnTo>
                  <a:lnTo>
                    <a:pt x="429" y="25"/>
                  </a:lnTo>
                  <a:lnTo>
                    <a:pt x="434" y="30"/>
                  </a:lnTo>
                  <a:lnTo>
                    <a:pt x="438" y="36"/>
                  </a:lnTo>
                  <a:lnTo>
                    <a:pt x="443" y="42"/>
                  </a:lnTo>
                  <a:lnTo>
                    <a:pt x="443" y="42"/>
                  </a:lnTo>
                  <a:lnTo>
                    <a:pt x="447" y="55"/>
                  </a:lnTo>
                  <a:lnTo>
                    <a:pt x="450" y="70"/>
                  </a:lnTo>
                  <a:lnTo>
                    <a:pt x="450" y="84"/>
                  </a:lnTo>
                  <a:lnTo>
                    <a:pt x="447" y="99"/>
                  </a:lnTo>
                  <a:lnTo>
                    <a:pt x="447" y="99"/>
                  </a:lnTo>
                  <a:lnTo>
                    <a:pt x="441" y="120"/>
                  </a:lnTo>
                  <a:lnTo>
                    <a:pt x="434" y="141"/>
                  </a:lnTo>
                  <a:lnTo>
                    <a:pt x="423" y="160"/>
                  </a:lnTo>
                  <a:lnTo>
                    <a:pt x="413" y="178"/>
                  </a:lnTo>
                  <a:lnTo>
                    <a:pt x="413" y="178"/>
                  </a:lnTo>
                  <a:lnTo>
                    <a:pt x="400" y="197"/>
                  </a:lnTo>
                  <a:lnTo>
                    <a:pt x="387" y="215"/>
                  </a:lnTo>
                  <a:lnTo>
                    <a:pt x="359" y="249"/>
                  </a:lnTo>
                  <a:lnTo>
                    <a:pt x="359" y="249"/>
                  </a:lnTo>
                  <a:lnTo>
                    <a:pt x="332" y="278"/>
                  </a:lnTo>
                  <a:lnTo>
                    <a:pt x="317" y="292"/>
                  </a:lnTo>
                  <a:lnTo>
                    <a:pt x="302" y="303"/>
                  </a:lnTo>
                  <a:lnTo>
                    <a:pt x="302" y="303"/>
                  </a:lnTo>
                  <a:lnTo>
                    <a:pt x="267" y="330"/>
                  </a:lnTo>
                  <a:lnTo>
                    <a:pt x="230" y="355"/>
                  </a:lnTo>
                  <a:lnTo>
                    <a:pt x="230" y="355"/>
                  </a:lnTo>
                  <a:lnTo>
                    <a:pt x="195" y="380"/>
                  </a:lnTo>
                  <a:lnTo>
                    <a:pt x="161" y="407"/>
                  </a:lnTo>
                  <a:lnTo>
                    <a:pt x="144" y="420"/>
                  </a:lnTo>
                  <a:lnTo>
                    <a:pt x="128" y="435"/>
                  </a:lnTo>
                  <a:lnTo>
                    <a:pt x="113" y="451"/>
                  </a:lnTo>
                  <a:lnTo>
                    <a:pt x="100" y="469"/>
                  </a:lnTo>
                  <a:lnTo>
                    <a:pt x="100" y="469"/>
                  </a:lnTo>
                  <a:lnTo>
                    <a:pt x="90" y="487"/>
                  </a:lnTo>
                  <a:lnTo>
                    <a:pt x="81" y="506"/>
                  </a:lnTo>
                  <a:lnTo>
                    <a:pt x="81" y="506"/>
                  </a:lnTo>
                  <a:lnTo>
                    <a:pt x="79" y="509"/>
                  </a:lnTo>
                  <a:lnTo>
                    <a:pt x="79" y="512"/>
                  </a:lnTo>
                  <a:lnTo>
                    <a:pt x="82" y="516"/>
                  </a:lnTo>
                  <a:lnTo>
                    <a:pt x="87" y="519"/>
                  </a:lnTo>
                  <a:lnTo>
                    <a:pt x="90" y="519"/>
                  </a:lnTo>
                  <a:lnTo>
                    <a:pt x="93" y="518"/>
                  </a:lnTo>
                  <a:lnTo>
                    <a:pt x="93" y="518"/>
                  </a:lnTo>
                  <a:lnTo>
                    <a:pt x="128" y="500"/>
                  </a:lnTo>
                  <a:lnTo>
                    <a:pt x="128" y="500"/>
                  </a:lnTo>
                  <a:lnTo>
                    <a:pt x="137" y="496"/>
                  </a:lnTo>
                  <a:lnTo>
                    <a:pt x="147" y="493"/>
                  </a:lnTo>
                  <a:lnTo>
                    <a:pt x="147" y="493"/>
                  </a:lnTo>
                  <a:lnTo>
                    <a:pt x="168" y="484"/>
                  </a:lnTo>
                  <a:lnTo>
                    <a:pt x="189" y="475"/>
                  </a:lnTo>
                  <a:lnTo>
                    <a:pt x="189" y="475"/>
                  </a:lnTo>
                  <a:lnTo>
                    <a:pt x="227" y="456"/>
                  </a:lnTo>
                  <a:lnTo>
                    <a:pt x="264" y="434"/>
                  </a:lnTo>
                  <a:lnTo>
                    <a:pt x="299" y="410"/>
                  </a:lnTo>
                  <a:lnTo>
                    <a:pt x="335" y="385"/>
                  </a:lnTo>
                  <a:lnTo>
                    <a:pt x="335" y="385"/>
                  </a:lnTo>
                  <a:lnTo>
                    <a:pt x="403" y="331"/>
                  </a:lnTo>
                  <a:lnTo>
                    <a:pt x="438" y="306"/>
                  </a:lnTo>
                  <a:lnTo>
                    <a:pt x="472" y="280"/>
                  </a:lnTo>
                  <a:lnTo>
                    <a:pt x="472" y="280"/>
                  </a:lnTo>
                  <a:lnTo>
                    <a:pt x="497" y="265"/>
                  </a:lnTo>
                  <a:lnTo>
                    <a:pt x="509" y="258"/>
                  </a:lnTo>
                  <a:lnTo>
                    <a:pt x="522" y="252"/>
                  </a:lnTo>
                  <a:lnTo>
                    <a:pt x="536" y="247"/>
                  </a:lnTo>
                  <a:lnTo>
                    <a:pt x="549" y="243"/>
                  </a:lnTo>
                  <a:lnTo>
                    <a:pt x="562" y="240"/>
                  </a:lnTo>
                  <a:lnTo>
                    <a:pt x="577" y="238"/>
                  </a:lnTo>
                  <a:lnTo>
                    <a:pt x="577" y="238"/>
                  </a:lnTo>
                  <a:lnTo>
                    <a:pt x="589" y="240"/>
                  </a:lnTo>
                  <a:lnTo>
                    <a:pt x="601" y="241"/>
                  </a:lnTo>
                  <a:lnTo>
                    <a:pt x="611" y="246"/>
                  </a:lnTo>
                  <a:lnTo>
                    <a:pt x="621" y="252"/>
                  </a:lnTo>
                  <a:lnTo>
                    <a:pt x="621" y="252"/>
                  </a:lnTo>
                  <a:lnTo>
                    <a:pt x="626" y="258"/>
                  </a:lnTo>
                  <a:lnTo>
                    <a:pt x="629" y="262"/>
                  </a:lnTo>
                  <a:lnTo>
                    <a:pt x="635" y="274"/>
                  </a:lnTo>
                  <a:lnTo>
                    <a:pt x="638" y="286"/>
                  </a:lnTo>
                  <a:lnTo>
                    <a:pt x="639" y="299"/>
                  </a:lnTo>
                  <a:lnTo>
                    <a:pt x="639" y="299"/>
                  </a:lnTo>
                  <a:lnTo>
                    <a:pt x="639" y="311"/>
                  </a:lnTo>
                  <a:lnTo>
                    <a:pt x="639" y="323"/>
                  </a:lnTo>
                  <a:lnTo>
                    <a:pt x="638" y="334"/>
                  </a:lnTo>
                  <a:lnTo>
                    <a:pt x="635" y="346"/>
                  </a:lnTo>
                  <a:lnTo>
                    <a:pt x="630" y="358"/>
                  </a:lnTo>
                  <a:lnTo>
                    <a:pt x="626" y="368"/>
                  </a:lnTo>
                  <a:lnTo>
                    <a:pt x="621" y="379"/>
                  </a:lnTo>
                  <a:lnTo>
                    <a:pt x="615" y="389"/>
                  </a:lnTo>
                  <a:lnTo>
                    <a:pt x="615" y="389"/>
                  </a:lnTo>
                  <a:lnTo>
                    <a:pt x="599" y="410"/>
                  </a:lnTo>
                  <a:lnTo>
                    <a:pt x="581" y="429"/>
                  </a:lnTo>
                  <a:lnTo>
                    <a:pt x="562" y="447"/>
                  </a:lnTo>
                  <a:lnTo>
                    <a:pt x="543" y="463"/>
                  </a:lnTo>
                  <a:lnTo>
                    <a:pt x="543" y="463"/>
                  </a:lnTo>
                  <a:lnTo>
                    <a:pt x="519" y="479"/>
                  </a:lnTo>
                  <a:lnTo>
                    <a:pt x="496" y="496"/>
                  </a:lnTo>
                  <a:lnTo>
                    <a:pt x="446" y="525"/>
                  </a:lnTo>
                  <a:lnTo>
                    <a:pt x="446" y="525"/>
                  </a:lnTo>
                  <a:lnTo>
                    <a:pt x="397" y="553"/>
                  </a:lnTo>
                  <a:lnTo>
                    <a:pt x="348" y="583"/>
                  </a:lnTo>
                  <a:lnTo>
                    <a:pt x="348" y="583"/>
                  </a:lnTo>
                  <a:lnTo>
                    <a:pt x="328" y="596"/>
                  </a:lnTo>
                  <a:lnTo>
                    <a:pt x="308" y="611"/>
                  </a:lnTo>
                  <a:lnTo>
                    <a:pt x="289" y="627"/>
                  </a:lnTo>
                  <a:lnTo>
                    <a:pt x="271" y="645"/>
                  </a:lnTo>
                  <a:lnTo>
                    <a:pt x="271" y="645"/>
                  </a:lnTo>
                  <a:lnTo>
                    <a:pt x="257" y="661"/>
                  </a:lnTo>
                  <a:lnTo>
                    <a:pt x="257" y="661"/>
                  </a:lnTo>
                  <a:lnTo>
                    <a:pt x="255" y="666"/>
                  </a:lnTo>
                  <a:lnTo>
                    <a:pt x="255" y="669"/>
                  </a:lnTo>
                  <a:lnTo>
                    <a:pt x="257" y="672"/>
                  </a:lnTo>
                  <a:lnTo>
                    <a:pt x="260" y="673"/>
                  </a:lnTo>
                  <a:lnTo>
                    <a:pt x="263" y="675"/>
                  </a:lnTo>
                  <a:lnTo>
                    <a:pt x="267" y="675"/>
                  </a:lnTo>
                  <a:lnTo>
                    <a:pt x="270" y="673"/>
                  </a:lnTo>
                  <a:lnTo>
                    <a:pt x="273" y="670"/>
                  </a:lnTo>
                  <a:lnTo>
                    <a:pt x="273" y="67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27" name="Freeform 124">
              <a:extLst>
                <a:ext uri="{FF2B5EF4-FFF2-40B4-BE49-F238E27FC236}">
                  <a16:creationId xmlns:a16="http://schemas.microsoft.com/office/drawing/2014/main" id="{6E28283F-5306-04EC-6980-84F4C81C3E7A}"/>
                </a:ext>
              </a:extLst>
            </p:cNvPr>
            <p:cNvSpPr>
              <a:spLocks/>
            </p:cNvSpPr>
            <p:nvPr/>
          </p:nvSpPr>
          <p:spPr bwMode="auto">
            <a:xfrm>
              <a:off x="6318" y="218"/>
              <a:ext cx="294" cy="297"/>
            </a:xfrm>
            <a:custGeom>
              <a:avLst/>
              <a:gdLst>
                <a:gd name="T0" fmla="*/ 538 w 882"/>
                <a:gd name="T1" fmla="*/ 93 h 890"/>
                <a:gd name="T2" fmla="*/ 646 w 882"/>
                <a:gd name="T3" fmla="*/ 48 h 890"/>
                <a:gd name="T4" fmla="*/ 721 w 882"/>
                <a:gd name="T5" fmla="*/ 28 h 890"/>
                <a:gd name="T6" fmla="*/ 780 w 882"/>
                <a:gd name="T7" fmla="*/ 19 h 890"/>
                <a:gd name="T8" fmla="*/ 813 w 882"/>
                <a:gd name="T9" fmla="*/ 19 h 890"/>
                <a:gd name="T10" fmla="*/ 848 w 882"/>
                <a:gd name="T11" fmla="*/ 26 h 890"/>
                <a:gd name="T12" fmla="*/ 860 w 882"/>
                <a:gd name="T13" fmla="*/ 37 h 890"/>
                <a:gd name="T14" fmla="*/ 864 w 882"/>
                <a:gd name="T15" fmla="*/ 63 h 890"/>
                <a:gd name="T16" fmla="*/ 857 w 882"/>
                <a:gd name="T17" fmla="*/ 87 h 890"/>
                <a:gd name="T18" fmla="*/ 847 w 882"/>
                <a:gd name="T19" fmla="*/ 109 h 890"/>
                <a:gd name="T20" fmla="*/ 814 w 882"/>
                <a:gd name="T21" fmla="*/ 155 h 890"/>
                <a:gd name="T22" fmla="*/ 776 w 882"/>
                <a:gd name="T23" fmla="*/ 190 h 890"/>
                <a:gd name="T24" fmla="*/ 624 w 882"/>
                <a:gd name="T25" fmla="*/ 294 h 890"/>
                <a:gd name="T26" fmla="*/ 473 w 882"/>
                <a:gd name="T27" fmla="*/ 398 h 890"/>
                <a:gd name="T28" fmla="*/ 367 w 882"/>
                <a:gd name="T29" fmla="*/ 483 h 890"/>
                <a:gd name="T30" fmla="*/ 272 w 882"/>
                <a:gd name="T31" fmla="*/ 582 h 890"/>
                <a:gd name="T32" fmla="*/ 216 w 882"/>
                <a:gd name="T33" fmla="*/ 655 h 890"/>
                <a:gd name="T34" fmla="*/ 158 w 882"/>
                <a:gd name="T35" fmla="*/ 724 h 890"/>
                <a:gd name="T36" fmla="*/ 123 w 882"/>
                <a:gd name="T37" fmla="*/ 755 h 890"/>
                <a:gd name="T38" fmla="*/ 88 w 882"/>
                <a:gd name="T39" fmla="*/ 781 h 890"/>
                <a:gd name="T40" fmla="*/ 37 w 882"/>
                <a:gd name="T41" fmla="*/ 823 h 890"/>
                <a:gd name="T42" fmla="*/ 12 w 882"/>
                <a:gd name="T43" fmla="*/ 857 h 890"/>
                <a:gd name="T44" fmla="*/ 0 w 882"/>
                <a:gd name="T45" fmla="*/ 881 h 890"/>
                <a:gd name="T46" fmla="*/ 6 w 882"/>
                <a:gd name="T47" fmla="*/ 889 h 890"/>
                <a:gd name="T48" fmla="*/ 15 w 882"/>
                <a:gd name="T49" fmla="*/ 889 h 890"/>
                <a:gd name="T50" fmla="*/ 27 w 882"/>
                <a:gd name="T51" fmla="*/ 866 h 890"/>
                <a:gd name="T52" fmla="*/ 71 w 882"/>
                <a:gd name="T53" fmla="*/ 816 h 890"/>
                <a:gd name="T54" fmla="*/ 108 w 882"/>
                <a:gd name="T55" fmla="*/ 788 h 890"/>
                <a:gd name="T56" fmla="*/ 145 w 882"/>
                <a:gd name="T57" fmla="*/ 760 h 890"/>
                <a:gd name="T58" fmla="*/ 194 w 882"/>
                <a:gd name="T59" fmla="*/ 710 h 890"/>
                <a:gd name="T60" fmla="*/ 265 w 882"/>
                <a:gd name="T61" fmla="*/ 618 h 890"/>
                <a:gd name="T62" fmla="*/ 325 w 882"/>
                <a:gd name="T63" fmla="*/ 547 h 890"/>
                <a:gd name="T64" fmla="*/ 430 w 882"/>
                <a:gd name="T65" fmla="*/ 454 h 890"/>
                <a:gd name="T66" fmla="*/ 542 w 882"/>
                <a:gd name="T67" fmla="*/ 369 h 890"/>
                <a:gd name="T68" fmla="*/ 700 w 882"/>
                <a:gd name="T69" fmla="*/ 264 h 890"/>
                <a:gd name="T70" fmla="*/ 777 w 882"/>
                <a:gd name="T71" fmla="*/ 211 h 890"/>
                <a:gd name="T72" fmla="*/ 821 w 882"/>
                <a:gd name="T73" fmla="*/ 173 h 890"/>
                <a:gd name="T74" fmla="*/ 857 w 882"/>
                <a:gd name="T75" fmla="*/ 128 h 890"/>
                <a:gd name="T76" fmla="*/ 876 w 882"/>
                <a:gd name="T77" fmla="*/ 90 h 890"/>
                <a:gd name="T78" fmla="*/ 882 w 882"/>
                <a:gd name="T79" fmla="*/ 65 h 890"/>
                <a:gd name="T80" fmla="*/ 876 w 882"/>
                <a:gd name="T81" fmla="*/ 31 h 890"/>
                <a:gd name="T82" fmla="*/ 867 w 882"/>
                <a:gd name="T83" fmla="*/ 20 h 890"/>
                <a:gd name="T84" fmla="*/ 833 w 882"/>
                <a:gd name="T85" fmla="*/ 3 h 890"/>
                <a:gd name="T86" fmla="*/ 798 w 882"/>
                <a:gd name="T87" fmla="*/ 0 h 890"/>
                <a:gd name="T88" fmla="*/ 762 w 882"/>
                <a:gd name="T89" fmla="*/ 3 h 890"/>
                <a:gd name="T90" fmla="*/ 681 w 882"/>
                <a:gd name="T91" fmla="*/ 20 h 890"/>
                <a:gd name="T92" fmla="*/ 562 w 882"/>
                <a:gd name="T93" fmla="*/ 62 h 890"/>
                <a:gd name="T94" fmla="*/ 494 w 882"/>
                <a:gd name="T95" fmla="*/ 96 h 890"/>
                <a:gd name="T96" fmla="*/ 489 w 882"/>
                <a:gd name="T97" fmla="*/ 100 h 890"/>
                <a:gd name="T98" fmla="*/ 494 w 882"/>
                <a:gd name="T99" fmla="*/ 109 h 890"/>
                <a:gd name="T100" fmla="*/ 502 w 882"/>
                <a:gd name="T101" fmla="*/ 111 h 8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882" h="890">
                  <a:moveTo>
                    <a:pt x="502" y="111"/>
                  </a:moveTo>
                  <a:lnTo>
                    <a:pt x="502" y="111"/>
                  </a:lnTo>
                  <a:lnTo>
                    <a:pt x="538" y="93"/>
                  </a:lnTo>
                  <a:lnTo>
                    <a:pt x="573" y="77"/>
                  </a:lnTo>
                  <a:lnTo>
                    <a:pt x="609" y="62"/>
                  </a:lnTo>
                  <a:lnTo>
                    <a:pt x="646" y="48"/>
                  </a:lnTo>
                  <a:lnTo>
                    <a:pt x="646" y="48"/>
                  </a:lnTo>
                  <a:lnTo>
                    <a:pt x="683" y="38"/>
                  </a:lnTo>
                  <a:lnTo>
                    <a:pt x="721" y="28"/>
                  </a:lnTo>
                  <a:lnTo>
                    <a:pt x="740" y="23"/>
                  </a:lnTo>
                  <a:lnTo>
                    <a:pt x="759" y="20"/>
                  </a:lnTo>
                  <a:lnTo>
                    <a:pt x="780" y="19"/>
                  </a:lnTo>
                  <a:lnTo>
                    <a:pt x="799" y="17"/>
                  </a:lnTo>
                  <a:lnTo>
                    <a:pt x="799" y="17"/>
                  </a:lnTo>
                  <a:lnTo>
                    <a:pt x="813" y="19"/>
                  </a:lnTo>
                  <a:lnTo>
                    <a:pt x="827" y="20"/>
                  </a:lnTo>
                  <a:lnTo>
                    <a:pt x="841" y="23"/>
                  </a:lnTo>
                  <a:lnTo>
                    <a:pt x="848" y="26"/>
                  </a:lnTo>
                  <a:lnTo>
                    <a:pt x="852" y="31"/>
                  </a:lnTo>
                  <a:lnTo>
                    <a:pt x="852" y="31"/>
                  </a:lnTo>
                  <a:lnTo>
                    <a:pt x="860" y="37"/>
                  </a:lnTo>
                  <a:lnTo>
                    <a:pt x="863" y="46"/>
                  </a:lnTo>
                  <a:lnTo>
                    <a:pt x="864" y="54"/>
                  </a:lnTo>
                  <a:lnTo>
                    <a:pt x="864" y="63"/>
                  </a:lnTo>
                  <a:lnTo>
                    <a:pt x="864" y="63"/>
                  </a:lnTo>
                  <a:lnTo>
                    <a:pt x="861" y="75"/>
                  </a:lnTo>
                  <a:lnTo>
                    <a:pt x="857" y="87"/>
                  </a:lnTo>
                  <a:lnTo>
                    <a:pt x="852" y="99"/>
                  </a:lnTo>
                  <a:lnTo>
                    <a:pt x="847" y="109"/>
                  </a:lnTo>
                  <a:lnTo>
                    <a:pt x="847" y="109"/>
                  </a:lnTo>
                  <a:lnTo>
                    <a:pt x="832" y="133"/>
                  </a:lnTo>
                  <a:lnTo>
                    <a:pt x="814" y="155"/>
                  </a:lnTo>
                  <a:lnTo>
                    <a:pt x="814" y="155"/>
                  </a:lnTo>
                  <a:lnTo>
                    <a:pt x="795" y="174"/>
                  </a:lnTo>
                  <a:lnTo>
                    <a:pt x="776" y="190"/>
                  </a:lnTo>
                  <a:lnTo>
                    <a:pt x="776" y="190"/>
                  </a:lnTo>
                  <a:lnTo>
                    <a:pt x="700" y="242"/>
                  </a:lnTo>
                  <a:lnTo>
                    <a:pt x="700" y="242"/>
                  </a:lnTo>
                  <a:lnTo>
                    <a:pt x="624" y="294"/>
                  </a:lnTo>
                  <a:lnTo>
                    <a:pt x="548" y="344"/>
                  </a:lnTo>
                  <a:lnTo>
                    <a:pt x="548" y="344"/>
                  </a:lnTo>
                  <a:lnTo>
                    <a:pt x="473" y="398"/>
                  </a:lnTo>
                  <a:lnTo>
                    <a:pt x="438" y="426"/>
                  </a:lnTo>
                  <a:lnTo>
                    <a:pt x="402" y="454"/>
                  </a:lnTo>
                  <a:lnTo>
                    <a:pt x="367" y="483"/>
                  </a:lnTo>
                  <a:lnTo>
                    <a:pt x="334" y="514"/>
                  </a:lnTo>
                  <a:lnTo>
                    <a:pt x="302" y="547"/>
                  </a:lnTo>
                  <a:lnTo>
                    <a:pt x="272" y="582"/>
                  </a:lnTo>
                  <a:lnTo>
                    <a:pt x="272" y="582"/>
                  </a:lnTo>
                  <a:lnTo>
                    <a:pt x="243" y="618"/>
                  </a:lnTo>
                  <a:lnTo>
                    <a:pt x="216" y="655"/>
                  </a:lnTo>
                  <a:lnTo>
                    <a:pt x="188" y="690"/>
                  </a:lnTo>
                  <a:lnTo>
                    <a:pt x="173" y="708"/>
                  </a:lnTo>
                  <a:lnTo>
                    <a:pt x="158" y="724"/>
                  </a:lnTo>
                  <a:lnTo>
                    <a:pt x="158" y="724"/>
                  </a:lnTo>
                  <a:lnTo>
                    <a:pt x="141" y="741"/>
                  </a:lnTo>
                  <a:lnTo>
                    <a:pt x="123" y="755"/>
                  </a:lnTo>
                  <a:lnTo>
                    <a:pt x="123" y="755"/>
                  </a:lnTo>
                  <a:lnTo>
                    <a:pt x="88" y="781"/>
                  </a:lnTo>
                  <a:lnTo>
                    <a:pt x="88" y="781"/>
                  </a:lnTo>
                  <a:lnTo>
                    <a:pt x="70" y="794"/>
                  </a:lnTo>
                  <a:lnTo>
                    <a:pt x="54" y="807"/>
                  </a:lnTo>
                  <a:lnTo>
                    <a:pt x="37" y="823"/>
                  </a:lnTo>
                  <a:lnTo>
                    <a:pt x="24" y="840"/>
                  </a:lnTo>
                  <a:lnTo>
                    <a:pt x="24" y="840"/>
                  </a:lnTo>
                  <a:lnTo>
                    <a:pt x="12" y="857"/>
                  </a:lnTo>
                  <a:lnTo>
                    <a:pt x="2" y="877"/>
                  </a:lnTo>
                  <a:lnTo>
                    <a:pt x="2" y="877"/>
                  </a:lnTo>
                  <a:lnTo>
                    <a:pt x="0" y="881"/>
                  </a:lnTo>
                  <a:lnTo>
                    <a:pt x="2" y="884"/>
                  </a:lnTo>
                  <a:lnTo>
                    <a:pt x="3" y="887"/>
                  </a:lnTo>
                  <a:lnTo>
                    <a:pt x="6" y="889"/>
                  </a:lnTo>
                  <a:lnTo>
                    <a:pt x="9" y="890"/>
                  </a:lnTo>
                  <a:lnTo>
                    <a:pt x="12" y="890"/>
                  </a:lnTo>
                  <a:lnTo>
                    <a:pt x="15" y="889"/>
                  </a:lnTo>
                  <a:lnTo>
                    <a:pt x="17" y="886"/>
                  </a:lnTo>
                  <a:lnTo>
                    <a:pt x="17" y="886"/>
                  </a:lnTo>
                  <a:lnTo>
                    <a:pt x="27" y="866"/>
                  </a:lnTo>
                  <a:lnTo>
                    <a:pt x="40" y="847"/>
                  </a:lnTo>
                  <a:lnTo>
                    <a:pt x="55" y="831"/>
                  </a:lnTo>
                  <a:lnTo>
                    <a:pt x="71" y="816"/>
                  </a:lnTo>
                  <a:lnTo>
                    <a:pt x="71" y="816"/>
                  </a:lnTo>
                  <a:lnTo>
                    <a:pt x="89" y="801"/>
                  </a:lnTo>
                  <a:lnTo>
                    <a:pt x="108" y="788"/>
                  </a:lnTo>
                  <a:lnTo>
                    <a:pt x="127" y="775"/>
                  </a:lnTo>
                  <a:lnTo>
                    <a:pt x="145" y="760"/>
                  </a:lnTo>
                  <a:lnTo>
                    <a:pt x="145" y="760"/>
                  </a:lnTo>
                  <a:lnTo>
                    <a:pt x="163" y="744"/>
                  </a:lnTo>
                  <a:lnTo>
                    <a:pt x="179" y="727"/>
                  </a:lnTo>
                  <a:lnTo>
                    <a:pt x="194" y="710"/>
                  </a:lnTo>
                  <a:lnTo>
                    <a:pt x="209" y="692"/>
                  </a:lnTo>
                  <a:lnTo>
                    <a:pt x="237" y="655"/>
                  </a:lnTo>
                  <a:lnTo>
                    <a:pt x="265" y="618"/>
                  </a:lnTo>
                  <a:lnTo>
                    <a:pt x="265" y="618"/>
                  </a:lnTo>
                  <a:lnTo>
                    <a:pt x="294" y="582"/>
                  </a:lnTo>
                  <a:lnTo>
                    <a:pt x="325" y="547"/>
                  </a:lnTo>
                  <a:lnTo>
                    <a:pt x="359" y="514"/>
                  </a:lnTo>
                  <a:lnTo>
                    <a:pt x="395" y="483"/>
                  </a:lnTo>
                  <a:lnTo>
                    <a:pt x="430" y="454"/>
                  </a:lnTo>
                  <a:lnTo>
                    <a:pt x="467" y="424"/>
                  </a:lnTo>
                  <a:lnTo>
                    <a:pt x="505" y="396"/>
                  </a:lnTo>
                  <a:lnTo>
                    <a:pt x="542" y="369"/>
                  </a:lnTo>
                  <a:lnTo>
                    <a:pt x="542" y="369"/>
                  </a:lnTo>
                  <a:lnTo>
                    <a:pt x="621" y="316"/>
                  </a:lnTo>
                  <a:lnTo>
                    <a:pt x="700" y="264"/>
                  </a:lnTo>
                  <a:lnTo>
                    <a:pt x="700" y="264"/>
                  </a:lnTo>
                  <a:lnTo>
                    <a:pt x="777" y="211"/>
                  </a:lnTo>
                  <a:lnTo>
                    <a:pt x="777" y="211"/>
                  </a:lnTo>
                  <a:lnTo>
                    <a:pt x="799" y="193"/>
                  </a:lnTo>
                  <a:lnTo>
                    <a:pt x="811" y="183"/>
                  </a:lnTo>
                  <a:lnTo>
                    <a:pt x="821" y="173"/>
                  </a:lnTo>
                  <a:lnTo>
                    <a:pt x="821" y="173"/>
                  </a:lnTo>
                  <a:lnTo>
                    <a:pt x="839" y="152"/>
                  </a:lnTo>
                  <a:lnTo>
                    <a:pt x="857" y="128"/>
                  </a:lnTo>
                  <a:lnTo>
                    <a:pt x="864" y="115"/>
                  </a:lnTo>
                  <a:lnTo>
                    <a:pt x="870" y="103"/>
                  </a:lnTo>
                  <a:lnTo>
                    <a:pt x="876" y="90"/>
                  </a:lnTo>
                  <a:lnTo>
                    <a:pt x="879" y="77"/>
                  </a:lnTo>
                  <a:lnTo>
                    <a:pt x="879" y="77"/>
                  </a:lnTo>
                  <a:lnTo>
                    <a:pt x="882" y="65"/>
                  </a:lnTo>
                  <a:lnTo>
                    <a:pt x="882" y="53"/>
                  </a:lnTo>
                  <a:lnTo>
                    <a:pt x="881" y="41"/>
                  </a:lnTo>
                  <a:lnTo>
                    <a:pt x="876" y="31"/>
                  </a:lnTo>
                  <a:lnTo>
                    <a:pt x="876" y="31"/>
                  </a:lnTo>
                  <a:lnTo>
                    <a:pt x="872" y="25"/>
                  </a:lnTo>
                  <a:lnTo>
                    <a:pt x="867" y="20"/>
                  </a:lnTo>
                  <a:lnTo>
                    <a:pt x="857" y="12"/>
                  </a:lnTo>
                  <a:lnTo>
                    <a:pt x="845" y="7"/>
                  </a:lnTo>
                  <a:lnTo>
                    <a:pt x="833" y="3"/>
                  </a:lnTo>
                  <a:lnTo>
                    <a:pt x="833" y="3"/>
                  </a:lnTo>
                  <a:lnTo>
                    <a:pt x="816" y="1"/>
                  </a:lnTo>
                  <a:lnTo>
                    <a:pt x="798" y="0"/>
                  </a:lnTo>
                  <a:lnTo>
                    <a:pt x="780" y="1"/>
                  </a:lnTo>
                  <a:lnTo>
                    <a:pt x="762" y="3"/>
                  </a:lnTo>
                  <a:lnTo>
                    <a:pt x="762" y="3"/>
                  </a:lnTo>
                  <a:lnTo>
                    <a:pt x="721" y="10"/>
                  </a:lnTo>
                  <a:lnTo>
                    <a:pt x="681" y="20"/>
                  </a:lnTo>
                  <a:lnTo>
                    <a:pt x="681" y="20"/>
                  </a:lnTo>
                  <a:lnTo>
                    <a:pt x="641" y="32"/>
                  </a:lnTo>
                  <a:lnTo>
                    <a:pt x="601" y="46"/>
                  </a:lnTo>
                  <a:lnTo>
                    <a:pt x="562" y="62"/>
                  </a:lnTo>
                  <a:lnTo>
                    <a:pt x="523" y="80"/>
                  </a:lnTo>
                  <a:lnTo>
                    <a:pt x="523" y="80"/>
                  </a:lnTo>
                  <a:lnTo>
                    <a:pt x="494" y="96"/>
                  </a:lnTo>
                  <a:lnTo>
                    <a:pt x="494" y="96"/>
                  </a:lnTo>
                  <a:lnTo>
                    <a:pt x="491" y="97"/>
                  </a:lnTo>
                  <a:lnTo>
                    <a:pt x="489" y="100"/>
                  </a:lnTo>
                  <a:lnTo>
                    <a:pt x="489" y="105"/>
                  </a:lnTo>
                  <a:lnTo>
                    <a:pt x="491" y="108"/>
                  </a:lnTo>
                  <a:lnTo>
                    <a:pt x="494" y="109"/>
                  </a:lnTo>
                  <a:lnTo>
                    <a:pt x="497" y="112"/>
                  </a:lnTo>
                  <a:lnTo>
                    <a:pt x="500" y="112"/>
                  </a:lnTo>
                  <a:lnTo>
                    <a:pt x="502" y="111"/>
                  </a:lnTo>
                  <a:lnTo>
                    <a:pt x="502" y="11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28" name="Freeform 125">
              <a:extLst>
                <a:ext uri="{FF2B5EF4-FFF2-40B4-BE49-F238E27FC236}">
                  <a16:creationId xmlns:a16="http://schemas.microsoft.com/office/drawing/2014/main" id="{BCC3FD3A-6976-2C74-6375-21B032BC9C60}"/>
                </a:ext>
              </a:extLst>
            </p:cNvPr>
            <p:cNvSpPr>
              <a:spLocks/>
            </p:cNvSpPr>
            <p:nvPr/>
          </p:nvSpPr>
          <p:spPr bwMode="auto">
            <a:xfrm>
              <a:off x="3834" y="426"/>
              <a:ext cx="2504" cy="2215"/>
            </a:xfrm>
            <a:custGeom>
              <a:avLst/>
              <a:gdLst>
                <a:gd name="T0" fmla="*/ 286 w 7513"/>
                <a:gd name="T1" fmla="*/ 1426 h 6645"/>
                <a:gd name="T2" fmla="*/ 787 w 7513"/>
                <a:gd name="T3" fmla="*/ 1987 h 6645"/>
                <a:gd name="T4" fmla="*/ 1360 w 7513"/>
                <a:gd name="T5" fmla="*/ 2503 h 6645"/>
                <a:gd name="T6" fmla="*/ 2082 w 7513"/>
                <a:gd name="T7" fmla="*/ 3346 h 6645"/>
                <a:gd name="T8" fmla="*/ 2448 w 7513"/>
                <a:gd name="T9" fmla="*/ 3885 h 6645"/>
                <a:gd name="T10" fmla="*/ 2473 w 7513"/>
                <a:gd name="T11" fmla="*/ 4181 h 6645"/>
                <a:gd name="T12" fmla="*/ 2485 w 7513"/>
                <a:gd name="T13" fmla="*/ 4791 h 6645"/>
                <a:gd name="T14" fmla="*/ 2445 w 7513"/>
                <a:gd name="T15" fmla="*/ 5571 h 6645"/>
                <a:gd name="T16" fmla="*/ 2297 w 7513"/>
                <a:gd name="T17" fmla="*/ 6049 h 6645"/>
                <a:gd name="T18" fmla="*/ 2244 w 7513"/>
                <a:gd name="T19" fmla="*/ 6444 h 6645"/>
                <a:gd name="T20" fmla="*/ 2281 w 7513"/>
                <a:gd name="T21" fmla="*/ 6562 h 6645"/>
                <a:gd name="T22" fmla="*/ 2584 w 7513"/>
                <a:gd name="T23" fmla="*/ 6348 h 6645"/>
                <a:gd name="T24" fmla="*/ 2897 w 7513"/>
                <a:gd name="T25" fmla="*/ 6247 h 6645"/>
                <a:gd name="T26" fmla="*/ 3529 w 7513"/>
                <a:gd name="T27" fmla="*/ 6247 h 6645"/>
                <a:gd name="T28" fmla="*/ 4307 w 7513"/>
                <a:gd name="T29" fmla="*/ 6417 h 6645"/>
                <a:gd name="T30" fmla="*/ 4794 w 7513"/>
                <a:gd name="T31" fmla="*/ 6585 h 6645"/>
                <a:gd name="T32" fmla="*/ 4946 w 7513"/>
                <a:gd name="T33" fmla="*/ 6645 h 6645"/>
                <a:gd name="T34" fmla="*/ 5026 w 7513"/>
                <a:gd name="T35" fmla="*/ 6559 h 6645"/>
                <a:gd name="T36" fmla="*/ 4982 w 7513"/>
                <a:gd name="T37" fmla="*/ 6292 h 6645"/>
                <a:gd name="T38" fmla="*/ 4986 w 7513"/>
                <a:gd name="T39" fmla="*/ 5545 h 6645"/>
                <a:gd name="T40" fmla="*/ 5178 w 7513"/>
                <a:gd name="T41" fmla="*/ 4419 h 6645"/>
                <a:gd name="T42" fmla="*/ 5395 w 7513"/>
                <a:gd name="T43" fmla="*/ 3757 h 6645"/>
                <a:gd name="T44" fmla="*/ 5728 w 7513"/>
                <a:gd name="T45" fmla="*/ 3300 h 6645"/>
                <a:gd name="T46" fmla="*/ 6047 w 7513"/>
                <a:gd name="T47" fmla="*/ 2744 h 6645"/>
                <a:gd name="T48" fmla="*/ 6352 w 7513"/>
                <a:gd name="T49" fmla="*/ 2244 h 6645"/>
                <a:gd name="T50" fmla="*/ 6680 w 7513"/>
                <a:gd name="T51" fmla="*/ 1842 h 6645"/>
                <a:gd name="T52" fmla="*/ 7312 w 7513"/>
                <a:gd name="T53" fmla="*/ 766 h 6645"/>
                <a:gd name="T54" fmla="*/ 7511 w 7513"/>
                <a:gd name="T55" fmla="*/ 370 h 6645"/>
                <a:gd name="T56" fmla="*/ 7478 w 7513"/>
                <a:gd name="T57" fmla="*/ 286 h 6645"/>
                <a:gd name="T58" fmla="*/ 7293 w 7513"/>
                <a:gd name="T59" fmla="*/ 167 h 6645"/>
                <a:gd name="T60" fmla="*/ 7157 w 7513"/>
                <a:gd name="T61" fmla="*/ 3 h 6645"/>
                <a:gd name="T62" fmla="*/ 7265 w 7513"/>
                <a:gd name="T63" fmla="*/ 160 h 6645"/>
                <a:gd name="T64" fmla="*/ 7460 w 7513"/>
                <a:gd name="T65" fmla="*/ 295 h 6645"/>
                <a:gd name="T66" fmla="*/ 7480 w 7513"/>
                <a:gd name="T67" fmla="*/ 414 h 6645"/>
                <a:gd name="T68" fmla="*/ 7237 w 7513"/>
                <a:gd name="T69" fmla="*/ 873 h 6645"/>
                <a:gd name="T70" fmla="*/ 6643 w 7513"/>
                <a:gd name="T71" fmla="*/ 1865 h 6645"/>
                <a:gd name="T72" fmla="*/ 6312 w 7513"/>
                <a:gd name="T73" fmla="*/ 2269 h 6645"/>
                <a:gd name="T74" fmla="*/ 5962 w 7513"/>
                <a:gd name="T75" fmla="*/ 2874 h 6645"/>
                <a:gd name="T76" fmla="*/ 5615 w 7513"/>
                <a:gd name="T77" fmla="*/ 3409 h 6645"/>
                <a:gd name="T78" fmla="*/ 5354 w 7513"/>
                <a:gd name="T79" fmla="*/ 3804 h 6645"/>
                <a:gd name="T80" fmla="*/ 5118 w 7513"/>
                <a:gd name="T81" fmla="*/ 4592 h 6645"/>
                <a:gd name="T82" fmla="*/ 4966 w 7513"/>
                <a:gd name="T83" fmla="*/ 5603 h 6645"/>
                <a:gd name="T84" fmla="*/ 4958 w 7513"/>
                <a:gd name="T85" fmla="*/ 6237 h 6645"/>
                <a:gd name="T86" fmla="*/ 5010 w 7513"/>
                <a:gd name="T87" fmla="*/ 6524 h 6645"/>
                <a:gd name="T88" fmla="*/ 4955 w 7513"/>
                <a:gd name="T89" fmla="*/ 6626 h 6645"/>
                <a:gd name="T90" fmla="*/ 4771 w 7513"/>
                <a:gd name="T91" fmla="*/ 6555 h 6645"/>
                <a:gd name="T92" fmla="*/ 4090 w 7513"/>
                <a:gd name="T93" fmla="*/ 6339 h 6645"/>
                <a:gd name="T94" fmla="*/ 3403 w 7513"/>
                <a:gd name="T95" fmla="*/ 6218 h 6645"/>
                <a:gd name="T96" fmla="*/ 2879 w 7513"/>
                <a:gd name="T97" fmla="*/ 6230 h 6645"/>
                <a:gd name="T98" fmla="*/ 2483 w 7513"/>
                <a:gd name="T99" fmla="*/ 6382 h 6645"/>
                <a:gd name="T100" fmla="*/ 2265 w 7513"/>
                <a:gd name="T101" fmla="*/ 6579 h 6645"/>
                <a:gd name="T102" fmla="*/ 2288 w 7513"/>
                <a:gd name="T103" fmla="*/ 6157 h 6645"/>
                <a:gd name="T104" fmla="*/ 2433 w 7513"/>
                <a:gd name="T105" fmla="*/ 5696 h 6645"/>
                <a:gd name="T106" fmla="*/ 2483 w 7513"/>
                <a:gd name="T107" fmla="*/ 5293 h 6645"/>
                <a:gd name="T108" fmla="*/ 2497 w 7513"/>
                <a:gd name="T109" fmla="*/ 4239 h 6645"/>
                <a:gd name="T110" fmla="*/ 2477 w 7513"/>
                <a:gd name="T111" fmla="*/ 3937 h 6645"/>
                <a:gd name="T112" fmla="*/ 2340 w 7513"/>
                <a:gd name="T113" fmla="*/ 3664 h 6645"/>
                <a:gd name="T114" fmla="*/ 1807 w 7513"/>
                <a:gd name="T115" fmla="*/ 2988 h 6645"/>
                <a:gd name="T116" fmla="*/ 1329 w 7513"/>
                <a:gd name="T117" fmla="*/ 2446 h 6645"/>
                <a:gd name="T118" fmla="*/ 657 w 7513"/>
                <a:gd name="T119" fmla="*/ 1831 h 6645"/>
                <a:gd name="T120" fmla="*/ 203 w 7513"/>
                <a:gd name="T121" fmla="*/ 1275 h 6645"/>
                <a:gd name="T122" fmla="*/ 8 w 7513"/>
                <a:gd name="T123" fmla="*/ 997 h 66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7513" h="6645">
                  <a:moveTo>
                    <a:pt x="1" y="1013"/>
                  </a:moveTo>
                  <a:lnTo>
                    <a:pt x="1" y="1013"/>
                  </a:lnTo>
                  <a:lnTo>
                    <a:pt x="26" y="1043"/>
                  </a:lnTo>
                  <a:lnTo>
                    <a:pt x="50" y="1074"/>
                  </a:lnTo>
                  <a:lnTo>
                    <a:pt x="94" y="1136"/>
                  </a:lnTo>
                  <a:lnTo>
                    <a:pt x="137" y="1201"/>
                  </a:lnTo>
                  <a:lnTo>
                    <a:pt x="180" y="1266"/>
                  </a:lnTo>
                  <a:lnTo>
                    <a:pt x="221" y="1331"/>
                  </a:lnTo>
                  <a:lnTo>
                    <a:pt x="264" y="1395"/>
                  </a:lnTo>
                  <a:lnTo>
                    <a:pt x="286" y="1426"/>
                  </a:lnTo>
                  <a:lnTo>
                    <a:pt x="310" y="1457"/>
                  </a:lnTo>
                  <a:lnTo>
                    <a:pt x="333" y="1488"/>
                  </a:lnTo>
                  <a:lnTo>
                    <a:pt x="358" y="1518"/>
                  </a:lnTo>
                  <a:lnTo>
                    <a:pt x="358" y="1518"/>
                  </a:lnTo>
                  <a:lnTo>
                    <a:pt x="462" y="1637"/>
                  </a:lnTo>
                  <a:lnTo>
                    <a:pt x="567" y="1757"/>
                  </a:lnTo>
                  <a:lnTo>
                    <a:pt x="620" y="1816"/>
                  </a:lnTo>
                  <a:lnTo>
                    <a:pt x="674" y="1874"/>
                  </a:lnTo>
                  <a:lnTo>
                    <a:pt x="729" y="1930"/>
                  </a:lnTo>
                  <a:lnTo>
                    <a:pt x="787" y="1987"/>
                  </a:lnTo>
                  <a:lnTo>
                    <a:pt x="787" y="1987"/>
                  </a:lnTo>
                  <a:lnTo>
                    <a:pt x="843" y="2038"/>
                  </a:lnTo>
                  <a:lnTo>
                    <a:pt x="900" y="2089"/>
                  </a:lnTo>
                  <a:lnTo>
                    <a:pt x="1017" y="2189"/>
                  </a:lnTo>
                  <a:lnTo>
                    <a:pt x="1134" y="2288"/>
                  </a:lnTo>
                  <a:lnTo>
                    <a:pt x="1191" y="2339"/>
                  </a:lnTo>
                  <a:lnTo>
                    <a:pt x="1247" y="2392"/>
                  </a:lnTo>
                  <a:lnTo>
                    <a:pt x="1247" y="2392"/>
                  </a:lnTo>
                  <a:lnTo>
                    <a:pt x="1303" y="2446"/>
                  </a:lnTo>
                  <a:lnTo>
                    <a:pt x="1360" y="2503"/>
                  </a:lnTo>
                  <a:lnTo>
                    <a:pt x="1414" y="2559"/>
                  </a:lnTo>
                  <a:lnTo>
                    <a:pt x="1467" y="2617"/>
                  </a:lnTo>
                  <a:lnTo>
                    <a:pt x="1521" y="2674"/>
                  </a:lnTo>
                  <a:lnTo>
                    <a:pt x="1572" y="2733"/>
                  </a:lnTo>
                  <a:lnTo>
                    <a:pt x="1624" y="2793"/>
                  </a:lnTo>
                  <a:lnTo>
                    <a:pt x="1674" y="2853"/>
                  </a:lnTo>
                  <a:lnTo>
                    <a:pt x="1674" y="2853"/>
                  </a:lnTo>
                  <a:lnTo>
                    <a:pt x="1878" y="3099"/>
                  </a:lnTo>
                  <a:lnTo>
                    <a:pt x="2082" y="3346"/>
                  </a:lnTo>
                  <a:lnTo>
                    <a:pt x="2082" y="3346"/>
                  </a:lnTo>
                  <a:lnTo>
                    <a:pt x="2130" y="3406"/>
                  </a:lnTo>
                  <a:lnTo>
                    <a:pt x="2179" y="3470"/>
                  </a:lnTo>
                  <a:lnTo>
                    <a:pt x="2226" y="3532"/>
                  </a:lnTo>
                  <a:lnTo>
                    <a:pt x="2272" y="3597"/>
                  </a:lnTo>
                  <a:lnTo>
                    <a:pt x="2315" y="3662"/>
                  </a:lnTo>
                  <a:lnTo>
                    <a:pt x="2358" y="3729"/>
                  </a:lnTo>
                  <a:lnTo>
                    <a:pt x="2399" y="3797"/>
                  </a:lnTo>
                  <a:lnTo>
                    <a:pt x="2438" y="3865"/>
                  </a:lnTo>
                  <a:lnTo>
                    <a:pt x="2438" y="3865"/>
                  </a:lnTo>
                  <a:lnTo>
                    <a:pt x="2448" y="3885"/>
                  </a:lnTo>
                  <a:lnTo>
                    <a:pt x="2454" y="3905"/>
                  </a:lnTo>
                  <a:lnTo>
                    <a:pt x="2458" y="3925"/>
                  </a:lnTo>
                  <a:lnTo>
                    <a:pt x="2461" y="3948"/>
                  </a:lnTo>
                  <a:lnTo>
                    <a:pt x="2461" y="3948"/>
                  </a:lnTo>
                  <a:lnTo>
                    <a:pt x="2463" y="3985"/>
                  </a:lnTo>
                  <a:lnTo>
                    <a:pt x="2463" y="4022"/>
                  </a:lnTo>
                  <a:lnTo>
                    <a:pt x="2463" y="4059"/>
                  </a:lnTo>
                  <a:lnTo>
                    <a:pt x="2466" y="4095"/>
                  </a:lnTo>
                  <a:lnTo>
                    <a:pt x="2466" y="4095"/>
                  </a:lnTo>
                  <a:lnTo>
                    <a:pt x="2473" y="4181"/>
                  </a:lnTo>
                  <a:lnTo>
                    <a:pt x="2482" y="4267"/>
                  </a:lnTo>
                  <a:lnTo>
                    <a:pt x="2485" y="4310"/>
                  </a:lnTo>
                  <a:lnTo>
                    <a:pt x="2488" y="4354"/>
                  </a:lnTo>
                  <a:lnTo>
                    <a:pt x="2489" y="4397"/>
                  </a:lnTo>
                  <a:lnTo>
                    <a:pt x="2488" y="4440"/>
                  </a:lnTo>
                  <a:lnTo>
                    <a:pt x="2488" y="4440"/>
                  </a:lnTo>
                  <a:lnTo>
                    <a:pt x="2486" y="4527"/>
                  </a:lnTo>
                  <a:lnTo>
                    <a:pt x="2486" y="4616"/>
                  </a:lnTo>
                  <a:lnTo>
                    <a:pt x="2486" y="4703"/>
                  </a:lnTo>
                  <a:lnTo>
                    <a:pt x="2485" y="4791"/>
                  </a:lnTo>
                  <a:lnTo>
                    <a:pt x="2485" y="4791"/>
                  </a:lnTo>
                  <a:lnTo>
                    <a:pt x="2479" y="4968"/>
                  </a:lnTo>
                  <a:lnTo>
                    <a:pt x="2473" y="5146"/>
                  </a:lnTo>
                  <a:lnTo>
                    <a:pt x="2473" y="5146"/>
                  </a:lnTo>
                  <a:lnTo>
                    <a:pt x="2466" y="5336"/>
                  </a:lnTo>
                  <a:lnTo>
                    <a:pt x="2460" y="5431"/>
                  </a:lnTo>
                  <a:lnTo>
                    <a:pt x="2457" y="5480"/>
                  </a:lnTo>
                  <a:lnTo>
                    <a:pt x="2451" y="5527"/>
                  </a:lnTo>
                  <a:lnTo>
                    <a:pt x="2451" y="5527"/>
                  </a:lnTo>
                  <a:lnTo>
                    <a:pt x="2445" y="5571"/>
                  </a:lnTo>
                  <a:lnTo>
                    <a:pt x="2436" y="5617"/>
                  </a:lnTo>
                  <a:lnTo>
                    <a:pt x="2424" y="5662"/>
                  </a:lnTo>
                  <a:lnTo>
                    <a:pt x="2412" y="5706"/>
                  </a:lnTo>
                  <a:lnTo>
                    <a:pt x="2399" y="5749"/>
                  </a:lnTo>
                  <a:lnTo>
                    <a:pt x="2384" y="5793"/>
                  </a:lnTo>
                  <a:lnTo>
                    <a:pt x="2353" y="5879"/>
                  </a:lnTo>
                  <a:lnTo>
                    <a:pt x="2353" y="5879"/>
                  </a:lnTo>
                  <a:lnTo>
                    <a:pt x="2324" y="5963"/>
                  </a:lnTo>
                  <a:lnTo>
                    <a:pt x="2311" y="6006"/>
                  </a:lnTo>
                  <a:lnTo>
                    <a:pt x="2297" y="6049"/>
                  </a:lnTo>
                  <a:lnTo>
                    <a:pt x="2285" y="6091"/>
                  </a:lnTo>
                  <a:lnTo>
                    <a:pt x="2275" y="6135"/>
                  </a:lnTo>
                  <a:lnTo>
                    <a:pt x="2266" y="6178"/>
                  </a:lnTo>
                  <a:lnTo>
                    <a:pt x="2260" y="6222"/>
                  </a:lnTo>
                  <a:lnTo>
                    <a:pt x="2260" y="6222"/>
                  </a:lnTo>
                  <a:lnTo>
                    <a:pt x="2254" y="6267"/>
                  </a:lnTo>
                  <a:lnTo>
                    <a:pt x="2250" y="6311"/>
                  </a:lnTo>
                  <a:lnTo>
                    <a:pt x="2247" y="6355"/>
                  </a:lnTo>
                  <a:lnTo>
                    <a:pt x="2246" y="6400"/>
                  </a:lnTo>
                  <a:lnTo>
                    <a:pt x="2244" y="6444"/>
                  </a:lnTo>
                  <a:lnTo>
                    <a:pt x="2244" y="6488"/>
                  </a:lnTo>
                  <a:lnTo>
                    <a:pt x="2247" y="6579"/>
                  </a:lnTo>
                  <a:lnTo>
                    <a:pt x="2247" y="6579"/>
                  </a:lnTo>
                  <a:lnTo>
                    <a:pt x="2249" y="6583"/>
                  </a:lnTo>
                  <a:lnTo>
                    <a:pt x="2253" y="6586"/>
                  </a:lnTo>
                  <a:lnTo>
                    <a:pt x="2257" y="6588"/>
                  </a:lnTo>
                  <a:lnTo>
                    <a:pt x="2259" y="6586"/>
                  </a:lnTo>
                  <a:lnTo>
                    <a:pt x="2262" y="6585"/>
                  </a:lnTo>
                  <a:lnTo>
                    <a:pt x="2262" y="6585"/>
                  </a:lnTo>
                  <a:lnTo>
                    <a:pt x="2281" y="6562"/>
                  </a:lnTo>
                  <a:lnTo>
                    <a:pt x="2300" y="6542"/>
                  </a:lnTo>
                  <a:lnTo>
                    <a:pt x="2321" y="6522"/>
                  </a:lnTo>
                  <a:lnTo>
                    <a:pt x="2342" y="6503"/>
                  </a:lnTo>
                  <a:lnTo>
                    <a:pt x="2364" y="6484"/>
                  </a:lnTo>
                  <a:lnTo>
                    <a:pt x="2386" y="6466"/>
                  </a:lnTo>
                  <a:lnTo>
                    <a:pt x="2410" y="6450"/>
                  </a:lnTo>
                  <a:lnTo>
                    <a:pt x="2433" y="6432"/>
                  </a:lnTo>
                  <a:lnTo>
                    <a:pt x="2482" y="6403"/>
                  </a:lnTo>
                  <a:lnTo>
                    <a:pt x="2534" y="6375"/>
                  </a:lnTo>
                  <a:lnTo>
                    <a:pt x="2584" y="6348"/>
                  </a:lnTo>
                  <a:lnTo>
                    <a:pt x="2635" y="6324"/>
                  </a:lnTo>
                  <a:lnTo>
                    <a:pt x="2635" y="6324"/>
                  </a:lnTo>
                  <a:lnTo>
                    <a:pt x="2668" y="6311"/>
                  </a:lnTo>
                  <a:lnTo>
                    <a:pt x="2699" y="6299"/>
                  </a:lnTo>
                  <a:lnTo>
                    <a:pt x="2731" y="6287"/>
                  </a:lnTo>
                  <a:lnTo>
                    <a:pt x="2764" y="6277"/>
                  </a:lnTo>
                  <a:lnTo>
                    <a:pt x="2796" y="6268"/>
                  </a:lnTo>
                  <a:lnTo>
                    <a:pt x="2830" y="6261"/>
                  </a:lnTo>
                  <a:lnTo>
                    <a:pt x="2863" y="6253"/>
                  </a:lnTo>
                  <a:lnTo>
                    <a:pt x="2897" y="6247"/>
                  </a:lnTo>
                  <a:lnTo>
                    <a:pt x="2963" y="6238"/>
                  </a:lnTo>
                  <a:lnTo>
                    <a:pt x="3031" y="6231"/>
                  </a:lnTo>
                  <a:lnTo>
                    <a:pt x="3099" y="6227"/>
                  </a:lnTo>
                  <a:lnTo>
                    <a:pt x="3167" y="6225"/>
                  </a:lnTo>
                  <a:lnTo>
                    <a:pt x="3167" y="6225"/>
                  </a:lnTo>
                  <a:lnTo>
                    <a:pt x="3239" y="6227"/>
                  </a:lnTo>
                  <a:lnTo>
                    <a:pt x="3312" y="6230"/>
                  </a:lnTo>
                  <a:lnTo>
                    <a:pt x="3384" y="6234"/>
                  </a:lnTo>
                  <a:lnTo>
                    <a:pt x="3456" y="6240"/>
                  </a:lnTo>
                  <a:lnTo>
                    <a:pt x="3529" y="6247"/>
                  </a:lnTo>
                  <a:lnTo>
                    <a:pt x="3600" y="6258"/>
                  </a:lnTo>
                  <a:lnTo>
                    <a:pt x="3672" y="6270"/>
                  </a:lnTo>
                  <a:lnTo>
                    <a:pt x="3743" y="6281"/>
                  </a:lnTo>
                  <a:lnTo>
                    <a:pt x="3815" y="6295"/>
                  </a:lnTo>
                  <a:lnTo>
                    <a:pt x="3886" y="6311"/>
                  </a:lnTo>
                  <a:lnTo>
                    <a:pt x="3957" y="6326"/>
                  </a:lnTo>
                  <a:lnTo>
                    <a:pt x="4026" y="6343"/>
                  </a:lnTo>
                  <a:lnTo>
                    <a:pt x="4168" y="6379"/>
                  </a:lnTo>
                  <a:lnTo>
                    <a:pt x="4307" y="6417"/>
                  </a:lnTo>
                  <a:lnTo>
                    <a:pt x="4307" y="6417"/>
                  </a:lnTo>
                  <a:lnTo>
                    <a:pt x="4374" y="6438"/>
                  </a:lnTo>
                  <a:lnTo>
                    <a:pt x="4440" y="6457"/>
                  </a:lnTo>
                  <a:lnTo>
                    <a:pt x="4573" y="6500"/>
                  </a:lnTo>
                  <a:lnTo>
                    <a:pt x="4573" y="6500"/>
                  </a:lnTo>
                  <a:lnTo>
                    <a:pt x="4629" y="6518"/>
                  </a:lnTo>
                  <a:lnTo>
                    <a:pt x="4685" y="6536"/>
                  </a:lnTo>
                  <a:lnTo>
                    <a:pt x="4713" y="6546"/>
                  </a:lnTo>
                  <a:lnTo>
                    <a:pt x="4741" y="6558"/>
                  </a:lnTo>
                  <a:lnTo>
                    <a:pt x="4768" y="6570"/>
                  </a:lnTo>
                  <a:lnTo>
                    <a:pt x="4794" y="6585"/>
                  </a:lnTo>
                  <a:lnTo>
                    <a:pt x="4794" y="6585"/>
                  </a:lnTo>
                  <a:lnTo>
                    <a:pt x="4828" y="6605"/>
                  </a:lnTo>
                  <a:lnTo>
                    <a:pt x="4848" y="6616"/>
                  </a:lnTo>
                  <a:lnTo>
                    <a:pt x="4867" y="6626"/>
                  </a:lnTo>
                  <a:lnTo>
                    <a:pt x="4886" y="6633"/>
                  </a:lnTo>
                  <a:lnTo>
                    <a:pt x="4907" y="6641"/>
                  </a:lnTo>
                  <a:lnTo>
                    <a:pt x="4926" y="6644"/>
                  </a:lnTo>
                  <a:lnTo>
                    <a:pt x="4936" y="6645"/>
                  </a:lnTo>
                  <a:lnTo>
                    <a:pt x="4946" y="6645"/>
                  </a:lnTo>
                  <a:lnTo>
                    <a:pt x="4946" y="6645"/>
                  </a:lnTo>
                  <a:lnTo>
                    <a:pt x="4955" y="6644"/>
                  </a:lnTo>
                  <a:lnTo>
                    <a:pt x="4963" y="6642"/>
                  </a:lnTo>
                  <a:lnTo>
                    <a:pt x="4977" y="6636"/>
                  </a:lnTo>
                  <a:lnTo>
                    <a:pt x="4991" y="6627"/>
                  </a:lnTo>
                  <a:lnTo>
                    <a:pt x="5001" y="6617"/>
                  </a:lnTo>
                  <a:lnTo>
                    <a:pt x="5010" y="6604"/>
                  </a:lnTo>
                  <a:lnTo>
                    <a:pt x="5017" y="6589"/>
                  </a:lnTo>
                  <a:lnTo>
                    <a:pt x="5023" y="6574"/>
                  </a:lnTo>
                  <a:lnTo>
                    <a:pt x="5026" y="6559"/>
                  </a:lnTo>
                  <a:lnTo>
                    <a:pt x="5026" y="6559"/>
                  </a:lnTo>
                  <a:lnTo>
                    <a:pt x="5028" y="6537"/>
                  </a:lnTo>
                  <a:lnTo>
                    <a:pt x="5028" y="6515"/>
                  </a:lnTo>
                  <a:lnTo>
                    <a:pt x="5025" y="6494"/>
                  </a:lnTo>
                  <a:lnTo>
                    <a:pt x="5022" y="6472"/>
                  </a:lnTo>
                  <a:lnTo>
                    <a:pt x="5011" y="6429"/>
                  </a:lnTo>
                  <a:lnTo>
                    <a:pt x="5000" y="6388"/>
                  </a:lnTo>
                  <a:lnTo>
                    <a:pt x="5000" y="6388"/>
                  </a:lnTo>
                  <a:lnTo>
                    <a:pt x="4992" y="6355"/>
                  </a:lnTo>
                  <a:lnTo>
                    <a:pt x="4986" y="6323"/>
                  </a:lnTo>
                  <a:lnTo>
                    <a:pt x="4982" y="6292"/>
                  </a:lnTo>
                  <a:lnTo>
                    <a:pt x="4979" y="6259"/>
                  </a:lnTo>
                  <a:lnTo>
                    <a:pt x="4975" y="6193"/>
                  </a:lnTo>
                  <a:lnTo>
                    <a:pt x="4973" y="6128"/>
                  </a:lnTo>
                  <a:lnTo>
                    <a:pt x="4973" y="6128"/>
                  </a:lnTo>
                  <a:lnTo>
                    <a:pt x="4972" y="5983"/>
                  </a:lnTo>
                  <a:lnTo>
                    <a:pt x="4973" y="5836"/>
                  </a:lnTo>
                  <a:lnTo>
                    <a:pt x="4975" y="5764"/>
                  </a:lnTo>
                  <a:lnTo>
                    <a:pt x="4977" y="5691"/>
                  </a:lnTo>
                  <a:lnTo>
                    <a:pt x="4982" y="5619"/>
                  </a:lnTo>
                  <a:lnTo>
                    <a:pt x="4986" y="5545"/>
                  </a:lnTo>
                  <a:lnTo>
                    <a:pt x="4986" y="5545"/>
                  </a:lnTo>
                  <a:lnTo>
                    <a:pt x="5000" y="5403"/>
                  </a:lnTo>
                  <a:lnTo>
                    <a:pt x="5016" y="5261"/>
                  </a:lnTo>
                  <a:lnTo>
                    <a:pt x="5035" y="5119"/>
                  </a:lnTo>
                  <a:lnTo>
                    <a:pt x="5059" y="4978"/>
                  </a:lnTo>
                  <a:lnTo>
                    <a:pt x="5084" y="4838"/>
                  </a:lnTo>
                  <a:lnTo>
                    <a:pt x="5112" y="4697"/>
                  </a:lnTo>
                  <a:lnTo>
                    <a:pt x="5144" y="4557"/>
                  </a:lnTo>
                  <a:lnTo>
                    <a:pt x="5178" y="4419"/>
                  </a:lnTo>
                  <a:lnTo>
                    <a:pt x="5178" y="4419"/>
                  </a:lnTo>
                  <a:lnTo>
                    <a:pt x="5208" y="4305"/>
                  </a:lnTo>
                  <a:lnTo>
                    <a:pt x="5240" y="4192"/>
                  </a:lnTo>
                  <a:lnTo>
                    <a:pt x="5274" y="4079"/>
                  </a:lnTo>
                  <a:lnTo>
                    <a:pt x="5311" y="3967"/>
                  </a:lnTo>
                  <a:lnTo>
                    <a:pt x="5311" y="3967"/>
                  </a:lnTo>
                  <a:lnTo>
                    <a:pt x="5330" y="3914"/>
                  </a:lnTo>
                  <a:lnTo>
                    <a:pt x="5350" y="3860"/>
                  </a:lnTo>
                  <a:lnTo>
                    <a:pt x="5372" y="3807"/>
                  </a:lnTo>
                  <a:lnTo>
                    <a:pt x="5384" y="3782"/>
                  </a:lnTo>
                  <a:lnTo>
                    <a:pt x="5395" y="3757"/>
                  </a:lnTo>
                  <a:lnTo>
                    <a:pt x="5395" y="3757"/>
                  </a:lnTo>
                  <a:lnTo>
                    <a:pt x="5425" y="3702"/>
                  </a:lnTo>
                  <a:lnTo>
                    <a:pt x="5459" y="3649"/>
                  </a:lnTo>
                  <a:lnTo>
                    <a:pt x="5493" y="3597"/>
                  </a:lnTo>
                  <a:lnTo>
                    <a:pt x="5530" y="3548"/>
                  </a:lnTo>
                  <a:lnTo>
                    <a:pt x="5530" y="3548"/>
                  </a:lnTo>
                  <a:lnTo>
                    <a:pt x="5568" y="3498"/>
                  </a:lnTo>
                  <a:lnTo>
                    <a:pt x="5608" y="3448"/>
                  </a:lnTo>
                  <a:lnTo>
                    <a:pt x="5688" y="3350"/>
                  </a:lnTo>
                  <a:lnTo>
                    <a:pt x="5728" y="3300"/>
                  </a:lnTo>
                  <a:lnTo>
                    <a:pt x="5766" y="3250"/>
                  </a:lnTo>
                  <a:lnTo>
                    <a:pt x="5801" y="3198"/>
                  </a:lnTo>
                  <a:lnTo>
                    <a:pt x="5837" y="3145"/>
                  </a:lnTo>
                  <a:lnTo>
                    <a:pt x="5837" y="3145"/>
                  </a:lnTo>
                  <a:lnTo>
                    <a:pt x="5869" y="3090"/>
                  </a:lnTo>
                  <a:lnTo>
                    <a:pt x="5900" y="3032"/>
                  </a:lnTo>
                  <a:lnTo>
                    <a:pt x="5930" y="2976"/>
                  </a:lnTo>
                  <a:lnTo>
                    <a:pt x="5959" y="2918"/>
                  </a:lnTo>
                  <a:lnTo>
                    <a:pt x="6017" y="2801"/>
                  </a:lnTo>
                  <a:lnTo>
                    <a:pt x="6047" y="2744"/>
                  </a:lnTo>
                  <a:lnTo>
                    <a:pt x="6076" y="2688"/>
                  </a:lnTo>
                  <a:lnTo>
                    <a:pt x="6076" y="2688"/>
                  </a:lnTo>
                  <a:lnTo>
                    <a:pt x="6140" y="2574"/>
                  </a:lnTo>
                  <a:lnTo>
                    <a:pt x="6172" y="2516"/>
                  </a:lnTo>
                  <a:lnTo>
                    <a:pt x="6206" y="2461"/>
                  </a:lnTo>
                  <a:lnTo>
                    <a:pt x="6240" y="2405"/>
                  </a:lnTo>
                  <a:lnTo>
                    <a:pt x="6277" y="2350"/>
                  </a:lnTo>
                  <a:lnTo>
                    <a:pt x="6314" y="2297"/>
                  </a:lnTo>
                  <a:lnTo>
                    <a:pt x="6352" y="2244"/>
                  </a:lnTo>
                  <a:lnTo>
                    <a:pt x="6352" y="2244"/>
                  </a:lnTo>
                  <a:lnTo>
                    <a:pt x="6373" y="2217"/>
                  </a:lnTo>
                  <a:lnTo>
                    <a:pt x="6395" y="2191"/>
                  </a:lnTo>
                  <a:lnTo>
                    <a:pt x="6439" y="2140"/>
                  </a:lnTo>
                  <a:lnTo>
                    <a:pt x="6531" y="2038"/>
                  </a:lnTo>
                  <a:lnTo>
                    <a:pt x="6531" y="2038"/>
                  </a:lnTo>
                  <a:lnTo>
                    <a:pt x="6571" y="1991"/>
                  </a:lnTo>
                  <a:lnTo>
                    <a:pt x="6609" y="1942"/>
                  </a:lnTo>
                  <a:lnTo>
                    <a:pt x="6646" y="1892"/>
                  </a:lnTo>
                  <a:lnTo>
                    <a:pt x="6680" y="1842"/>
                  </a:lnTo>
                  <a:lnTo>
                    <a:pt x="6680" y="1842"/>
                  </a:lnTo>
                  <a:lnTo>
                    <a:pt x="6752" y="1729"/>
                  </a:lnTo>
                  <a:lnTo>
                    <a:pt x="6823" y="1614"/>
                  </a:lnTo>
                  <a:lnTo>
                    <a:pt x="6961" y="1383"/>
                  </a:lnTo>
                  <a:lnTo>
                    <a:pt x="6961" y="1383"/>
                  </a:lnTo>
                  <a:lnTo>
                    <a:pt x="7105" y="1138"/>
                  </a:lnTo>
                  <a:lnTo>
                    <a:pt x="7178" y="1015"/>
                  </a:lnTo>
                  <a:lnTo>
                    <a:pt x="7247" y="891"/>
                  </a:lnTo>
                  <a:lnTo>
                    <a:pt x="7247" y="891"/>
                  </a:lnTo>
                  <a:lnTo>
                    <a:pt x="7281" y="828"/>
                  </a:lnTo>
                  <a:lnTo>
                    <a:pt x="7312" y="766"/>
                  </a:lnTo>
                  <a:lnTo>
                    <a:pt x="7376" y="642"/>
                  </a:lnTo>
                  <a:lnTo>
                    <a:pt x="7376" y="642"/>
                  </a:lnTo>
                  <a:lnTo>
                    <a:pt x="7405" y="587"/>
                  </a:lnTo>
                  <a:lnTo>
                    <a:pt x="7435" y="534"/>
                  </a:lnTo>
                  <a:lnTo>
                    <a:pt x="7466" y="479"/>
                  </a:lnTo>
                  <a:lnTo>
                    <a:pt x="7494" y="426"/>
                  </a:lnTo>
                  <a:lnTo>
                    <a:pt x="7494" y="426"/>
                  </a:lnTo>
                  <a:lnTo>
                    <a:pt x="7503" y="407"/>
                  </a:lnTo>
                  <a:lnTo>
                    <a:pt x="7509" y="388"/>
                  </a:lnTo>
                  <a:lnTo>
                    <a:pt x="7511" y="370"/>
                  </a:lnTo>
                  <a:lnTo>
                    <a:pt x="7513" y="351"/>
                  </a:lnTo>
                  <a:lnTo>
                    <a:pt x="7511" y="342"/>
                  </a:lnTo>
                  <a:lnTo>
                    <a:pt x="7510" y="335"/>
                  </a:lnTo>
                  <a:lnTo>
                    <a:pt x="7507" y="326"/>
                  </a:lnTo>
                  <a:lnTo>
                    <a:pt x="7504" y="317"/>
                  </a:lnTo>
                  <a:lnTo>
                    <a:pt x="7498" y="309"/>
                  </a:lnTo>
                  <a:lnTo>
                    <a:pt x="7492" y="301"/>
                  </a:lnTo>
                  <a:lnTo>
                    <a:pt x="7486" y="293"/>
                  </a:lnTo>
                  <a:lnTo>
                    <a:pt x="7478" y="286"/>
                  </a:lnTo>
                  <a:lnTo>
                    <a:pt x="7478" y="286"/>
                  </a:lnTo>
                  <a:lnTo>
                    <a:pt x="7457" y="272"/>
                  </a:lnTo>
                  <a:lnTo>
                    <a:pt x="7436" y="261"/>
                  </a:lnTo>
                  <a:lnTo>
                    <a:pt x="7393" y="241"/>
                  </a:lnTo>
                  <a:lnTo>
                    <a:pt x="7373" y="231"/>
                  </a:lnTo>
                  <a:lnTo>
                    <a:pt x="7352" y="219"/>
                  </a:lnTo>
                  <a:lnTo>
                    <a:pt x="7331" y="206"/>
                  </a:lnTo>
                  <a:lnTo>
                    <a:pt x="7322" y="198"/>
                  </a:lnTo>
                  <a:lnTo>
                    <a:pt x="7314" y="190"/>
                  </a:lnTo>
                  <a:lnTo>
                    <a:pt x="7314" y="190"/>
                  </a:lnTo>
                  <a:lnTo>
                    <a:pt x="7293" y="167"/>
                  </a:lnTo>
                  <a:lnTo>
                    <a:pt x="7275" y="144"/>
                  </a:lnTo>
                  <a:lnTo>
                    <a:pt x="7241" y="96"/>
                  </a:lnTo>
                  <a:lnTo>
                    <a:pt x="7207" y="49"/>
                  </a:lnTo>
                  <a:lnTo>
                    <a:pt x="7188" y="25"/>
                  </a:lnTo>
                  <a:lnTo>
                    <a:pt x="7169" y="3"/>
                  </a:lnTo>
                  <a:lnTo>
                    <a:pt x="7169" y="3"/>
                  </a:lnTo>
                  <a:lnTo>
                    <a:pt x="7166" y="0"/>
                  </a:lnTo>
                  <a:lnTo>
                    <a:pt x="7163" y="0"/>
                  </a:lnTo>
                  <a:lnTo>
                    <a:pt x="7160" y="2"/>
                  </a:lnTo>
                  <a:lnTo>
                    <a:pt x="7157" y="3"/>
                  </a:lnTo>
                  <a:lnTo>
                    <a:pt x="7156" y="6"/>
                  </a:lnTo>
                  <a:lnTo>
                    <a:pt x="7154" y="9"/>
                  </a:lnTo>
                  <a:lnTo>
                    <a:pt x="7156" y="12"/>
                  </a:lnTo>
                  <a:lnTo>
                    <a:pt x="7157" y="15"/>
                  </a:lnTo>
                  <a:lnTo>
                    <a:pt x="7157" y="15"/>
                  </a:lnTo>
                  <a:lnTo>
                    <a:pt x="7176" y="39"/>
                  </a:lnTo>
                  <a:lnTo>
                    <a:pt x="7195" y="62"/>
                  </a:lnTo>
                  <a:lnTo>
                    <a:pt x="7229" y="111"/>
                  </a:lnTo>
                  <a:lnTo>
                    <a:pt x="7247" y="136"/>
                  </a:lnTo>
                  <a:lnTo>
                    <a:pt x="7265" y="160"/>
                  </a:lnTo>
                  <a:lnTo>
                    <a:pt x="7284" y="184"/>
                  </a:lnTo>
                  <a:lnTo>
                    <a:pt x="7305" y="206"/>
                  </a:lnTo>
                  <a:lnTo>
                    <a:pt x="7305" y="206"/>
                  </a:lnTo>
                  <a:lnTo>
                    <a:pt x="7322" y="221"/>
                  </a:lnTo>
                  <a:lnTo>
                    <a:pt x="7340" y="234"/>
                  </a:lnTo>
                  <a:lnTo>
                    <a:pt x="7359" y="244"/>
                  </a:lnTo>
                  <a:lnTo>
                    <a:pt x="7380" y="255"/>
                  </a:lnTo>
                  <a:lnTo>
                    <a:pt x="7420" y="272"/>
                  </a:lnTo>
                  <a:lnTo>
                    <a:pt x="7441" y="283"/>
                  </a:lnTo>
                  <a:lnTo>
                    <a:pt x="7460" y="295"/>
                  </a:lnTo>
                  <a:lnTo>
                    <a:pt x="7460" y="295"/>
                  </a:lnTo>
                  <a:lnTo>
                    <a:pt x="7473" y="306"/>
                  </a:lnTo>
                  <a:lnTo>
                    <a:pt x="7483" y="318"/>
                  </a:lnTo>
                  <a:lnTo>
                    <a:pt x="7489" y="330"/>
                  </a:lnTo>
                  <a:lnTo>
                    <a:pt x="7494" y="343"/>
                  </a:lnTo>
                  <a:lnTo>
                    <a:pt x="7495" y="357"/>
                  </a:lnTo>
                  <a:lnTo>
                    <a:pt x="7494" y="372"/>
                  </a:lnTo>
                  <a:lnTo>
                    <a:pt x="7491" y="385"/>
                  </a:lnTo>
                  <a:lnTo>
                    <a:pt x="7486" y="400"/>
                  </a:lnTo>
                  <a:lnTo>
                    <a:pt x="7480" y="414"/>
                  </a:lnTo>
                  <a:lnTo>
                    <a:pt x="7473" y="429"/>
                  </a:lnTo>
                  <a:lnTo>
                    <a:pt x="7457" y="457"/>
                  </a:lnTo>
                  <a:lnTo>
                    <a:pt x="7441" y="484"/>
                  </a:lnTo>
                  <a:lnTo>
                    <a:pt x="7426" y="509"/>
                  </a:lnTo>
                  <a:lnTo>
                    <a:pt x="7426" y="509"/>
                  </a:lnTo>
                  <a:lnTo>
                    <a:pt x="7393" y="570"/>
                  </a:lnTo>
                  <a:lnTo>
                    <a:pt x="7362" y="630"/>
                  </a:lnTo>
                  <a:lnTo>
                    <a:pt x="7300" y="752"/>
                  </a:lnTo>
                  <a:lnTo>
                    <a:pt x="7300" y="752"/>
                  </a:lnTo>
                  <a:lnTo>
                    <a:pt x="7237" y="873"/>
                  </a:lnTo>
                  <a:lnTo>
                    <a:pt x="7170" y="994"/>
                  </a:lnTo>
                  <a:lnTo>
                    <a:pt x="7101" y="1114"/>
                  </a:lnTo>
                  <a:lnTo>
                    <a:pt x="7032" y="1234"/>
                  </a:lnTo>
                  <a:lnTo>
                    <a:pt x="6961" y="1352"/>
                  </a:lnTo>
                  <a:lnTo>
                    <a:pt x="6888" y="1469"/>
                  </a:lnTo>
                  <a:lnTo>
                    <a:pt x="6745" y="1706"/>
                  </a:lnTo>
                  <a:lnTo>
                    <a:pt x="6745" y="1706"/>
                  </a:lnTo>
                  <a:lnTo>
                    <a:pt x="6713" y="1759"/>
                  </a:lnTo>
                  <a:lnTo>
                    <a:pt x="6677" y="1813"/>
                  </a:lnTo>
                  <a:lnTo>
                    <a:pt x="6643" y="1865"/>
                  </a:lnTo>
                  <a:lnTo>
                    <a:pt x="6606" y="1918"/>
                  </a:lnTo>
                  <a:lnTo>
                    <a:pt x="6606" y="1918"/>
                  </a:lnTo>
                  <a:lnTo>
                    <a:pt x="6586" y="1945"/>
                  </a:lnTo>
                  <a:lnTo>
                    <a:pt x="6565" y="1972"/>
                  </a:lnTo>
                  <a:lnTo>
                    <a:pt x="6521" y="2022"/>
                  </a:lnTo>
                  <a:lnTo>
                    <a:pt x="6431" y="2121"/>
                  </a:lnTo>
                  <a:lnTo>
                    <a:pt x="6431" y="2121"/>
                  </a:lnTo>
                  <a:lnTo>
                    <a:pt x="6389" y="2168"/>
                  </a:lnTo>
                  <a:lnTo>
                    <a:pt x="6349" y="2219"/>
                  </a:lnTo>
                  <a:lnTo>
                    <a:pt x="6312" y="2269"/>
                  </a:lnTo>
                  <a:lnTo>
                    <a:pt x="6275" y="2321"/>
                  </a:lnTo>
                  <a:lnTo>
                    <a:pt x="6242" y="2374"/>
                  </a:lnTo>
                  <a:lnTo>
                    <a:pt x="6208" y="2427"/>
                  </a:lnTo>
                  <a:lnTo>
                    <a:pt x="6174" y="2480"/>
                  </a:lnTo>
                  <a:lnTo>
                    <a:pt x="6143" y="2535"/>
                  </a:lnTo>
                  <a:lnTo>
                    <a:pt x="6143" y="2535"/>
                  </a:lnTo>
                  <a:lnTo>
                    <a:pt x="6110" y="2590"/>
                  </a:lnTo>
                  <a:lnTo>
                    <a:pt x="6079" y="2646"/>
                  </a:lnTo>
                  <a:lnTo>
                    <a:pt x="6020" y="2760"/>
                  </a:lnTo>
                  <a:lnTo>
                    <a:pt x="5962" y="2874"/>
                  </a:lnTo>
                  <a:lnTo>
                    <a:pt x="5903" y="2988"/>
                  </a:lnTo>
                  <a:lnTo>
                    <a:pt x="5903" y="2988"/>
                  </a:lnTo>
                  <a:lnTo>
                    <a:pt x="5875" y="3042"/>
                  </a:lnTo>
                  <a:lnTo>
                    <a:pt x="5844" y="3097"/>
                  </a:lnTo>
                  <a:lnTo>
                    <a:pt x="5813" y="3150"/>
                  </a:lnTo>
                  <a:lnTo>
                    <a:pt x="5779" y="3202"/>
                  </a:lnTo>
                  <a:lnTo>
                    <a:pt x="5779" y="3202"/>
                  </a:lnTo>
                  <a:lnTo>
                    <a:pt x="5741" y="3255"/>
                  </a:lnTo>
                  <a:lnTo>
                    <a:pt x="5700" y="3307"/>
                  </a:lnTo>
                  <a:lnTo>
                    <a:pt x="5615" y="3409"/>
                  </a:lnTo>
                  <a:lnTo>
                    <a:pt x="5615" y="3409"/>
                  </a:lnTo>
                  <a:lnTo>
                    <a:pt x="5542" y="3502"/>
                  </a:lnTo>
                  <a:lnTo>
                    <a:pt x="5506" y="3550"/>
                  </a:lnTo>
                  <a:lnTo>
                    <a:pt x="5471" y="3599"/>
                  </a:lnTo>
                  <a:lnTo>
                    <a:pt x="5438" y="3647"/>
                  </a:lnTo>
                  <a:lnTo>
                    <a:pt x="5407" y="3698"/>
                  </a:lnTo>
                  <a:lnTo>
                    <a:pt x="5379" y="3749"/>
                  </a:lnTo>
                  <a:lnTo>
                    <a:pt x="5366" y="3776"/>
                  </a:lnTo>
                  <a:lnTo>
                    <a:pt x="5354" y="3804"/>
                  </a:lnTo>
                  <a:lnTo>
                    <a:pt x="5354" y="3804"/>
                  </a:lnTo>
                  <a:lnTo>
                    <a:pt x="5333" y="3853"/>
                  </a:lnTo>
                  <a:lnTo>
                    <a:pt x="5314" y="3902"/>
                  </a:lnTo>
                  <a:lnTo>
                    <a:pt x="5296" y="3952"/>
                  </a:lnTo>
                  <a:lnTo>
                    <a:pt x="5279" y="4002"/>
                  </a:lnTo>
                  <a:lnTo>
                    <a:pt x="5248" y="4104"/>
                  </a:lnTo>
                  <a:lnTo>
                    <a:pt x="5218" y="4206"/>
                  </a:lnTo>
                  <a:lnTo>
                    <a:pt x="5218" y="4206"/>
                  </a:lnTo>
                  <a:lnTo>
                    <a:pt x="5181" y="4335"/>
                  </a:lnTo>
                  <a:lnTo>
                    <a:pt x="5149" y="4462"/>
                  </a:lnTo>
                  <a:lnTo>
                    <a:pt x="5118" y="4592"/>
                  </a:lnTo>
                  <a:lnTo>
                    <a:pt x="5090" y="4721"/>
                  </a:lnTo>
                  <a:lnTo>
                    <a:pt x="5063" y="4851"/>
                  </a:lnTo>
                  <a:lnTo>
                    <a:pt x="5039" y="4981"/>
                  </a:lnTo>
                  <a:lnTo>
                    <a:pt x="5019" y="5113"/>
                  </a:lnTo>
                  <a:lnTo>
                    <a:pt x="5001" y="5245"/>
                  </a:lnTo>
                  <a:lnTo>
                    <a:pt x="5001" y="5245"/>
                  </a:lnTo>
                  <a:lnTo>
                    <a:pt x="4983" y="5388"/>
                  </a:lnTo>
                  <a:lnTo>
                    <a:pt x="4976" y="5459"/>
                  </a:lnTo>
                  <a:lnTo>
                    <a:pt x="4970" y="5532"/>
                  </a:lnTo>
                  <a:lnTo>
                    <a:pt x="4966" y="5603"/>
                  </a:lnTo>
                  <a:lnTo>
                    <a:pt x="4961" y="5675"/>
                  </a:lnTo>
                  <a:lnTo>
                    <a:pt x="4957" y="5746"/>
                  </a:lnTo>
                  <a:lnTo>
                    <a:pt x="4955" y="5818"/>
                  </a:lnTo>
                  <a:lnTo>
                    <a:pt x="4955" y="5818"/>
                  </a:lnTo>
                  <a:lnTo>
                    <a:pt x="4954" y="5892"/>
                  </a:lnTo>
                  <a:lnTo>
                    <a:pt x="4952" y="5966"/>
                  </a:lnTo>
                  <a:lnTo>
                    <a:pt x="4954" y="6113"/>
                  </a:lnTo>
                  <a:lnTo>
                    <a:pt x="4954" y="6113"/>
                  </a:lnTo>
                  <a:lnTo>
                    <a:pt x="4955" y="6175"/>
                  </a:lnTo>
                  <a:lnTo>
                    <a:pt x="4958" y="6237"/>
                  </a:lnTo>
                  <a:lnTo>
                    <a:pt x="4961" y="6268"/>
                  </a:lnTo>
                  <a:lnTo>
                    <a:pt x="4964" y="6299"/>
                  </a:lnTo>
                  <a:lnTo>
                    <a:pt x="4969" y="6330"/>
                  </a:lnTo>
                  <a:lnTo>
                    <a:pt x="4975" y="6360"/>
                  </a:lnTo>
                  <a:lnTo>
                    <a:pt x="4975" y="6360"/>
                  </a:lnTo>
                  <a:lnTo>
                    <a:pt x="4988" y="6407"/>
                  </a:lnTo>
                  <a:lnTo>
                    <a:pt x="5000" y="6453"/>
                  </a:lnTo>
                  <a:lnTo>
                    <a:pt x="5004" y="6477"/>
                  </a:lnTo>
                  <a:lnTo>
                    <a:pt x="5008" y="6500"/>
                  </a:lnTo>
                  <a:lnTo>
                    <a:pt x="5010" y="6524"/>
                  </a:lnTo>
                  <a:lnTo>
                    <a:pt x="5010" y="6548"/>
                  </a:lnTo>
                  <a:lnTo>
                    <a:pt x="5010" y="6548"/>
                  </a:lnTo>
                  <a:lnTo>
                    <a:pt x="5008" y="6559"/>
                  </a:lnTo>
                  <a:lnTo>
                    <a:pt x="5006" y="6573"/>
                  </a:lnTo>
                  <a:lnTo>
                    <a:pt x="5001" y="6585"/>
                  </a:lnTo>
                  <a:lnTo>
                    <a:pt x="4995" y="6596"/>
                  </a:lnTo>
                  <a:lnTo>
                    <a:pt x="4988" y="6607"/>
                  </a:lnTo>
                  <a:lnTo>
                    <a:pt x="4979" y="6616"/>
                  </a:lnTo>
                  <a:lnTo>
                    <a:pt x="4967" y="6622"/>
                  </a:lnTo>
                  <a:lnTo>
                    <a:pt x="4955" y="6626"/>
                  </a:lnTo>
                  <a:lnTo>
                    <a:pt x="4955" y="6626"/>
                  </a:lnTo>
                  <a:lnTo>
                    <a:pt x="4942" y="6627"/>
                  </a:lnTo>
                  <a:lnTo>
                    <a:pt x="4930" y="6627"/>
                  </a:lnTo>
                  <a:lnTo>
                    <a:pt x="4917" y="6624"/>
                  </a:lnTo>
                  <a:lnTo>
                    <a:pt x="4904" y="6622"/>
                  </a:lnTo>
                  <a:lnTo>
                    <a:pt x="4879" y="6611"/>
                  </a:lnTo>
                  <a:lnTo>
                    <a:pt x="4856" y="6599"/>
                  </a:lnTo>
                  <a:lnTo>
                    <a:pt x="4856" y="6599"/>
                  </a:lnTo>
                  <a:lnTo>
                    <a:pt x="4814" y="6577"/>
                  </a:lnTo>
                  <a:lnTo>
                    <a:pt x="4771" y="6555"/>
                  </a:lnTo>
                  <a:lnTo>
                    <a:pt x="4728" y="6536"/>
                  </a:lnTo>
                  <a:lnTo>
                    <a:pt x="4684" y="6518"/>
                  </a:lnTo>
                  <a:lnTo>
                    <a:pt x="4684" y="6518"/>
                  </a:lnTo>
                  <a:lnTo>
                    <a:pt x="4619" y="6496"/>
                  </a:lnTo>
                  <a:lnTo>
                    <a:pt x="4555" y="6475"/>
                  </a:lnTo>
                  <a:lnTo>
                    <a:pt x="4425" y="6435"/>
                  </a:lnTo>
                  <a:lnTo>
                    <a:pt x="4425" y="6435"/>
                  </a:lnTo>
                  <a:lnTo>
                    <a:pt x="4292" y="6395"/>
                  </a:lnTo>
                  <a:lnTo>
                    <a:pt x="4158" y="6357"/>
                  </a:lnTo>
                  <a:lnTo>
                    <a:pt x="4090" y="6339"/>
                  </a:lnTo>
                  <a:lnTo>
                    <a:pt x="4022" y="6323"/>
                  </a:lnTo>
                  <a:lnTo>
                    <a:pt x="3954" y="6307"/>
                  </a:lnTo>
                  <a:lnTo>
                    <a:pt x="3886" y="6292"/>
                  </a:lnTo>
                  <a:lnTo>
                    <a:pt x="3818" y="6277"/>
                  </a:lnTo>
                  <a:lnTo>
                    <a:pt x="3749" y="6264"/>
                  </a:lnTo>
                  <a:lnTo>
                    <a:pt x="3681" y="6252"/>
                  </a:lnTo>
                  <a:lnTo>
                    <a:pt x="3612" y="6241"/>
                  </a:lnTo>
                  <a:lnTo>
                    <a:pt x="3542" y="6233"/>
                  </a:lnTo>
                  <a:lnTo>
                    <a:pt x="3473" y="6225"/>
                  </a:lnTo>
                  <a:lnTo>
                    <a:pt x="3403" y="6218"/>
                  </a:lnTo>
                  <a:lnTo>
                    <a:pt x="3334" y="6213"/>
                  </a:lnTo>
                  <a:lnTo>
                    <a:pt x="3334" y="6213"/>
                  </a:lnTo>
                  <a:lnTo>
                    <a:pt x="3266" y="6209"/>
                  </a:lnTo>
                  <a:lnTo>
                    <a:pt x="3195" y="6207"/>
                  </a:lnTo>
                  <a:lnTo>
                    <a:pt x="3126" y="6207"/>
                  </a:lnTo>
                  <a:lnTo>
                    <a:pt x="3055" y="6210"/>
                  </a:lnTo>
                  <a:lnTo>
                    <a:pt x="2984" y="6215"/>
                  </a:lnTo>
                  <a:lnTo>
                    <a:pt x="2948" y="6219"/>
                  </a:lnTo>
                  <a:lnTo>
                    <a:pt x="2915" y="6224"/>
                  </a:lnTo>
                  <a:lnTo>
                    <a:pt x="2879" y="6230"/>
                  </a:lnTo>
                  <a:lnTo>
                    <a:pt x="2845" y="6237"/>
                  </a:lnTo>
                  <a:lnTo>
                    <a:pt x="2811" y="6244"/>
                  </a:lnTo>
                  <a:lnTo>
                    <a:pt x="2779" y="6253"/>
                  </a:lnTo>
                  <a:lnTo>
                    <a:pt x="2779" y="6253"/>
                  </a:lnTo>
                  <a:lnTo>
                    <a:pt x="2727" y="6268"/>
                  </a:lnTo>
                  <a:lnTo>
                    <a:pt x="2677" y="6286"/>
                  </a:lnTo>
                  <a:lnTo>
                    <a:pt x="2627" y="6307"/>
                  </a:lnTo>
                  <a:lnTo>
                    <a:pt x="2578" y="6330"/>
                  </a:lnTo>
                  <a:lnTo>
                    <a:pt x="2531" y="6355"/>
                  </a:lnTo>
                  <a:lnTo>
                    <a:pt x="2483" y="6382"/>
                  </a:lnTo>
                  <a:lnTo>
                    <a:pt x="2438" y="6410"/>
                  </a:lnTo>
                  <a:lnTo>
                    <a:pt x="2393" y="6440"/>
                  </a:lnTo>
                  <a:lnTo>
                    <a:pt x="2393" y="6440"/>
                  </a:lnTo>
                  <a:lnTo>
                    <a:pt x="2355" y="6469"/>
                  </a:lnTo>
                  <a:lnTo>
                    <a:pt x="2318" y="6502"/>
                  </a:lnTo>
                  <a:lnTo>
                    <a:pt x="2283" y="6536"/>
                  </a:lnTo>
                  <a:lnTo>
                    <a:pt x="2265" y="6553"/>
                  </a:lnTo>
                  <a:lnTo>
                    <a:pt x="2249" y="6571"/>
                  </a:lnTo>
                  <a:lnTo>
                    <a:pt x="2249" y="6571"/>
                  </a:lnTo>
                  <a:lnTo>
                    <a:pt x="2265" y="6579"/>
                  </a:lnTo>
                  <a:lnTo>
                    <a:pt x="2265" y="6579"/>
                  </a:lnTo>
                  <a:lnTo>
                    <a:pt x="2262" y="6493"/>
                  </a:lnTo>
                  <a:lnTo>
                    <a:pt x="2263" y="6407"/>
                  </a:lnTo>
                  <a:lnTo>
                    <a:pt x="2265" y="6366"/>
                  </a:lnTo>
                  <a:lnTo>
                    <a:pt x="2268" y="6323"/>
                  </a:lnTo>
                  <a:lnTo>
                    <a:pt x="2271" y="6280"/>
                  </a:lnTo>
                  <a:lnTo>
                    <a:pt x="2275" y="6238"/>
                  </a:lnTo>
                  <a:lnTo>
                    <a:pt x="2275" y="6238"/>
                  </a:lnTo>
                  <a:lnTo>
                    <a:pt x="2281" y="6197"/>
                  </a:lnTo>
                  <a:lnTo>
                    <a:pt x="2288" y="6157"/>
                  </a:lnTo>
                  <a:lnTo>
                    <a:pt x="2297" y="6117"/>
                  </a:lnTo>
                  <a:lnTo>
                    <a:pt x="2308" y="6077"/>
                  </a:lnTo>
                  <a:lnTo>
                    <a:pt x="2318" y="6039"/>
                  </a:lnTo>
                  <a:lnTo>
                    <a:pt x="2331" y="6000"/>
                  </a:lnTo>
                  <a:lnTo>
                    <a:pt x="2356" y="5922"/>
                  </a:lnTo>
                  <a:lnTo>
                    <a:pt x="2356" y="5922"/>
                  </a:lnTo>
                  <a:lnTo>
                    <a:pt x="2384" y="5847"/>
                  </a:lnTo>
                  <a:lnTo>
                    <a:pt x="2410" y="5773"/>
                  </a:lnTo>
                  <a:lnTo>
                    <a:pt x="2423" y="5734"/>
                  </a:lnTo>
                  <a:lnTo>
                    <a:pt x="2433" y="5696"/>
                  </a:lnTo>
                  <a:lnTo>
                    <a:pt x="2443" y="5657"/>
                  </a:lnTo>
                  <a:lnTo>
                    <a:pt x="2454" y="5619"/>
                  </a:lnTo>
                  <a:lnTo>
                    <a:pt x="2454" y="5619"/>
                  </a:lnTo>
                  <a:lnTo>
                    <a:pt x="2461" y="5579"/>
                  </a:lnTo>
                  <a:lnTo>
                    <a:pt x="2467" y="5539"/>
                  </a:lnTo>
                  <a:lnTo>
                    <a:pt x="2472" y="5498"/>
                  </a:lnTo>
                  <a:lnTo>
                    <a:pt x="2474" y="5458"/>
                  </a:lnTo>
                  <a:lnTo>
                    <a:pt x="2480" y="5376"/>
                  </a:lnTo>
                  <a:lnTo>
                    <a:pt x="2483" y="5293"/>
                  </a:lnTo>
                  <a:lnTo>
                    <a:pt x="2483" y="5293"/>
                  </a:lnTo>
                  <a:lnTo>
                    <a:pt x="2492" y="5117"/>
                  </a:lnTo>
                  <a:lnTo>
                    <a:pt x="2498" y="4941"/>
                  </a:lnTo>
                  <a:lnTo>
                    <a:pt x="2503" y="4764"/>
                  </a:lnTo>
                  <a:lnTo>
                    <a:pt x="2504" y="4588"/>
                  </a:lnTo>
                  <a:lnTo>
                    <a:pt x="2504" y="4588"/>
                  </a:lnTo>
                  <a:lnTo>
                    <a:pt x="2504" y="4501"/>
                  </a:lnTo>
                  <a:lnTo>
                    <a:pt x="2504" y="4413"/>
                  </a:lnTo>
                  <a:lnTo>
                    <a:pt x="2503" y="4326"/>
                  </a:lnTo>
                  <a:lnTo>
                    <a:pt x="2500" y="4282"/>
                  </a:lnTo>
                  <a:lnTo>
                    <a:pt x="2497" y="4239"/>
                  </a:lnTo>
                  <a:lnTo>
                    <a:pt x="2497" y="4239"/>
                  </a:lnTo>
                  <a:lnTo>
                    <a:pt x="2488" y="4153"/>
                  </a:lnTo>
                  <a:lnTo>
                    <a:pt x="2483" y="4110"/>
                  </a:lnTo>
                  <a:lnTo>
                    <a:pt x="2480" y="4067"/>
                  </a:lnTo>
                  <a:lnTo>
                    <a:pt x="2480" y="4067"/>
                  </a:lnTo>
                  <a:lnTo>
                    <a:pt x="2480" y="4035"/>
                  </a:lnTo>
                  <a:lnTo>
                    <a:pt x="2480" y="4002"/>
                  </a:lnTo>
                  <a:lnTo>
                    <a:pt x="2479" y="3970"/>
                  </a:lnTo>
                  <a:lnTo>
                    <a:pt x="2477" y="3937"/>
                  </a:lnTo>
                  <a:lnTo>
                    <a:pt x="2477" y="3937"/>
                  </a:lnTo>
                  <a:lnTo>
                    <a:pt x="2476" y="3924"/>
                  </a:lnTo>
                  <a:lnTo>
                    <a:pt x="2473" y="3909"/>
                  </a:lnTo>
                  <a:lnTo>
                    <a:pt x="2464" y="3883"/>
                  </a:lnTo>
                  <a:lnTo>
                    <a:pt x="2454" y="3856"/>
                  </a:lnTo>
                  <a:lnTo>
                    <a:pt x="2441" y="3831"/>
                  </a:lnTo>
                  <a:lnTo>
                    <a:pt x="2426" y="3806"/>
                  </a:lnTo>
                  <a:lnTo>
                    <a:pt x="2411" y="3780"/>
                  </a:lnTo>
                  <a:lnTo>
                    <a:pt x="2381" y="3732"/>
                  </a:lnTo>
                  <a:lnTo>
                    <a:pt x="2381" y="3732"/>
                  </a:lnTo>
                  <a:lnTo>
                    <a:pt x="2340" y="3664"/>
                  </a:lnTo>
                  <a:lnTo>
                    <a:pt x="2296" y="3597"/>
                  </a:lnTo>
                  <a:lnTo>
                    <a:pt x="2250" y="3532"/>
                  </a:lnTo>
                  <a:lnTo>
                    <a:pt x="2201" y="3468"/>
                  </a:lnTo>
                  <a:lnTo>
                    <a:pt x="2201" y="3468"/>
                  </a:lnTo>
                  <a:lnTo>
                    <a:pt x="2154" y="3406"/>
                  </a:lnTo>
                  <a:lnTo>
                    <a:pt x="2105" y="3346"/>
                  </a:lnTo>
                  <a:lnTo>
                    <a:pt x="2005" y="3227"/>
                  </a:lnTo>
                  <a:lnTo>
                    <a:pt x="1904" y="3108"/>
                  </a:lnTo>
                  <a:lnTo>
                    <a:pt x="1856" y="3048"/>
                  </a:lnTo>
                  <a:lnTo>
                    <a:pt x="1807" y="2988"/>
                  </a:lnTo>
                  <a:lnTo>
                    <a:pt x="1807" y="2988"/>
                  </a:lnTo>
                  <a:lnTo>
                    <a:pt x="1705" y="2862"/>
                  </a:lnTo>
                  <a:lnTo>
                    <a:pt x="1653" y="2800"/>
                  </a:lnTo>
                  <a:lnTo>
                    <a:pt x="1602" y="2739"/>
                  </a:lnTo>
                  <a:lnTo>
                    <a:pt x="1549" y="2679"/>
                  </a:lnTo>
                  <a:lnTo>
                    <a:pt x="1495" y="2620"/>
                  </a:lnTo>
                  <a:lnTo>
                    <a:pt x="1439" y="2560"/>
                  </a:lnTo>
                  <a:lnTo>
                    <a:pt x="1385" y="2503"/>
                  </a:lnTo>
                  <a:lnTo>
                    <a:pt x="1385" y="2503"/>
                  </a:lnTo>
                  <a:lnTo>
                    <a:pt x="1329" y="2446"/>
                  </a:lnTo>
                  <a:lnTo>
                    <a:pt x="1272" y="2390"/>
                  </a:lnTo>
                  <a:lnTo>
                    <a:pt x="1213" y="2337"/>
                  </a:lnTo>
                  <a:lnTo>
                    <a:pt x="1156" y="2284"/>
                  </a:lnTo>
                  <a:lnTo>
                    <a:pt x="1036" y="2180"/>
                  </a:lnTo>
                  <a:lnTo>
                    <a:pt x="915" y="2078"/>
                  </a:lnTo>
                  <a:lnTo>
                    <a:pt x="915" y="2078"/>
                  </a:lnTo>
                  <a:lnTo>
                    <a:pt x="847" y="2019"/>
                  </a:lnTo>
                  <a:lnTo>
                    <a:pt x="782" y="1958"/>
                  </a:lnTo>
                  <a:lnTo>
                    <a:pt x="719" y="1895"/>
                  </a:lnTo>
                  <a:lnTo>
                    <a:pt x="657" y="1831"/>
                  </a:lnTo>
                  <a:lnTo>
                    <a:pt x="596" y="1765"/>
                  </a:lnTo>
                  <a:lnTo>
                    <a:pt x="537" y="1698"/>
                  </a:lnTo>
                  <a:lnTo>
                    <a:pt x="420" y="1562"/>
                  </a:lnTo>
                  <a:lnTo>
                    <a:pt x="420" y="1562"/>
                  </a:lnTo>
                  <a:lnTo>
                    <a:pt x="361" y="1494"/>
                  </a:lnTo>
                  <a:lnTo>
                    <a:pt x="307" y="1423"/>
                  </a:lnTo>
                  <a:lnTo>
                    <a:pt x="280" y="1388"/>
                  </a:lnTo>
                  <a:lnTo>
                    <a:pt x="254" y="1351"/>
                  </a:lnTo>
                  <a:lnTo>
                    <a:pt x="228" y="1314"/>
                  </a:lnTo>
                  <a:lnTo>
                    <a:pt x="203" y="1275"/>
                  </a:lnTo>
                  <a:lnTo>
                    <a:pt x="203" y="1275"/>
                  </a:lnTo>
                  <a:lnTo>
                    <a:pt x="159" y="1204"/>
                  </a:lnTo>
                  <a:lnTo>
                    <a:pt x="113" y="1135"/>
                  </a:lnTo>
                  <a:lnTo>
                    <a:pt x="90" y="1101"/>
                  </a:lnTo>
                  <a:lnTo>
                    <a:pt x="66" y="1067"/>
                  </a:lnTo>
                  <a:lnTo>
                    <a:pt x="41" y="1033"/>
                  </a:lnTo>
                  <a:lnTo>
                    <a:pt x="14" y="1000"/>
                  </a:lnTo>
                  <a:lnTo>
                    <a:pt x="14" y="1000"/>
                  </a:lnTo>
                  <a:lnTo>
                    <a:pt x="11" y="997"/>
                  </a:lnTo>
                  <a:lnTo>
                    <a:pt x="8" y="997"/>
                  </a:lnTo>
                  <a:lnTo>
                    <a:pt x="5" y="999"/>
                  </a:lnTo>
                  <a:lnTo>
                    <a:pt x="2" y="1000"/>
                  </a:lnTo>
                  <a:lnTo>
                    <a:pt x="1" y="1003"/>
                  </a:lnTo>
                  <a:lnTo>
                    <a:pt x="0" y="1006"/>
                  </a:lnTo>
                  <a:lnTo>
                    <a:pt x="0" y="1009"/>
                  </a:lnTo>
                  <a:lnTo>
                    <a:pt x="1" y="1013"/>
                  </a:lnTo>
                  <a:lnTo>
                    <a:pt x="1" y="101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29" name="Freeform 126">
              <a:extLst>
                <a:ext uri="{FF2B5EF4-FFF2-40B4-BE49-F238E27FC236}">
                  <a16:creationId xmlns:a16="http://schemas.microsoft.com/office/drawing/2014/main" id="{5A74E500-9901-639D-5F88-5F64C4A1606D}"/>
                </a:ext>
              </a:extLst>
            </p:cNvPr>
            <p:cNvSpPr>
              <a:spLocks/>
            </p:cNvSpPr>
            <p:nvPr/>
          </p:nvSpPr>
          <p:spPr bwMode="auto">
            <a:xfrm>
              <a:off x="4588" y="2620"/>
              <a:ext cx="125" cy="15"/>
            </a:xfrm>
            <a:custGeom>
              <a:avLst/>
              <a:gdLst>
                <a:gd name="T0" fmla="*/ 6 w 374"/>
                <a:gd name="T1" fmla="*/ 17 h 45"/>
                <a:gd name="T2" fmla="*/ 6 w 374"/>
                <a:gd name="T3" fmla="*/ 17 h 45"/>
                <a:gd name="T4" fmla="*/ 40 w 374"/>
                <a:gd name="T5" fmla="*/ 25 h 45"/>
                <a:gd name="T6" fmla="*/ 76 w 374"/>
                <a:gd name="T7" fmla="*/ 31 h 45"/>
                <a:gd name="T8" fmla="*/ 110 w 374"/>
                <a:gd name="T9" fmla="*/ 35 h 45"/>
                <a:gd name="T10" fmla="*/ 145 w 374"/>
                <a:gd name="T11" fmla="*/ 40 h 45"/>
                <a:gd name="T12" fmla="*/ 214 w 374"/>
                <a:gd name="T13" fmla="*/ 44 h 45"/>
                <a:gd name="T14" fmla="*/ 285 w 374"/>
                <a:gd name="T15" fmla="*/ 45 h 45"/>
                <a:gd name="T16" fmla="*/ 285 w 374"/>
                <a:gd name="T17" fmla="*/ 45 h 45"/>
                <a:gd name="T18" fmla="*/ 365 w 374"/>
                <a:gd name="T19" fmla="*/ 45 h 45"/>
                <a:gd name="T20" fmla="*/ 365 w 374"/>
                <a:gd name="T21" fmla="*/ 45 h 45"/>
                <a:gd name="T22" fmla="*/ 369 w 374"/>
                <a:gd name="T23" fmla="*/ 45 h 45"/>
                <a:gd name="T24" fmla="*/ 372 w 374"/>
                <a:gd name="T25" fmla="*/ 42 h 45"/>
                <a:gd name="T26" fmla="*/ 374 w 374"/>
                <a:gd name="T27" fmla="*/ 40 h 45"/>
                <a:gd name="T28" fmla="*/ 374 w 374"/>
                <a:gd name="T29" fmla="*/ 37 h 45"/>
                <a:gd name="T30" fmla="*/ 374 w 374"/>
                <a:gd name="T31" fmla="*/ 34 h 45"/>
                <a:gd name="T32" fmla="*/ 372 w 374"/>
                <a:gd name="T33" fmla="*/ 31 h 45"/>
                <a:gd name="T34" fmla="*/ 369 w 374"/>
                <a:gd name="T35" fmla="*/ 29 h 45"/>
                <a:gd name="T36" fmla="*/ 365 w 374"/>
                <a:gd name="T37" fmla="*/ 28 h 45"/>
                <a:gd name="T38" fmla="*/ 365 w 374"/>
                <a:gd name="T39" fmla="*/ 28 h 45"/>
                <a:gd name="T40" fmla="*/ 276 w 374"/>
                <a:gd name="T41" fmla="*/ 28 h 45"/>
                <a:gd name="T42" fmla="*/ 232 w 374"/>
                <a:gd name="T43" fmla="*/ 26 h 45"/>
                <a:gd name="T44" fmla="*/ 188 w 374"/>
                <a:gd name="T45" fmla="*/ 25 h 45"/>
                <a:gd name="T46" fmla="*/ 144 w 374"/>
                <a:gd name="T47" fmla="*/ 20 h 45"/>
                <a:gd name="T48" fmla="*/ 99 w 374"/>
                <a:gd name="T49" fmla="*/ 16 h 45"/>
                <a:gd name="T50" fmla="*/ 55 w 374"/>
                <a:gd name="T51" fmla="*/ 8 h 45"/>
                <a:gd name="T52" fmla="*/ 11 w 374"/>
                <a:gd name="T53" fmla="*/ 0 h 45"/>
                <a:gd name="T54" fmla="*/ 11 w 374"/>
                <a:gd name="T55" fmla="*/ 0 h 45"/>
                <a:gd name="T56" fmla="*/ 8 w 374"/>
                <a:gd name="T57" fmla="*/ 0 h 45"/>
                <a:gd name="T58" fmla="*/ 5 w 374"/>
                <a:gd name="T59" fmla="*/ 1 h 45"/>
                <a:gd name="T60" fmla="*/ 2 w 374"/>
                <a:gd name="T61" fmla="*/ 4 h 45"/>
                <a:gd name="T62" fmla="*/ 0 w 374"/>
                <a:gd name="T63" fmla="*/ 7 h 45"/>
                <a:gd name="T64" fmla="*/ 0 w 374"/>
                <a:gd name="T65" fmla="*/ 10 h 45"/>
                <a:gd name="T66" fmla="*/ 2 w 374"/>
                <a:gd name="T67" fmla="*/ 13 h 45"/>
                <a:gd name="T68" fmla="*/ 3 w 374"/>
                <a:gd name="T69" fmla="*/ 16 h 45"/>
                <a:gd name="T70" fmla="*/ 6 w 374"/>
                <a:gd name="T71" fmla="*/ 17 h 45"/>
                <a:gd name="T72" fmla="*/ 6 w 374"/>
                <a:gd name="T73" fmla="*/ 17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374" h="45">
                  <a:moveTo>
                    <a:pt x="6" y="17"/>
                  </a:moveTo>
                  <a:lnTo>
                    <a:pt x="6" y="17"/>
                  </a:lnTo>
                  <a:lnTo>
                    <a:pt x="40" y="25"/>
                  </a:lnTo>
                  <a:lnTo>
                    <a:pt x="76" y="31"/>
                  </a:lnTo>
                  <a:lnTo>
                    <a:pt x="110" y="35"/>
                  </a:lnTo>
                  <a:lnTo>
                    <a:pt x="145" y="40"/>
                  </a:lnTo>
                  <a:lnTo>
                    <a:pt x="214" y="44"/>
                  </a:lnTo>
                  <a:lnTo>
                    <a:pt x="285" y="45"/>
                  </a:lnTo>
                  <a:lnTo>
                    <a:pt x="285" y="45"/>
                  </a:lnTo>
                  <a:lnTo>
                    <a:pt x="365" y="45"/>
                  </a:lnTo>
                  <a:lnTo>
                    <a:pt x="365" y="45"/>
                  </a:lnTo>
                  <a:lnTo>
                    <a:pt x="369" y="45"/>
                  </a:lnTo>
                  <a:lnTo>
                    <a:pt x="372" y="42"/>
                  </a:lnTo>
                  <a:lnTo>
                    <a:pt x="374" y="40"/>
                  </a:lnTo>
                  <a:lnTo>
                    <a:pt x="374" y="37"/>
                  </a:lnTo>
                  <a:lnTo>
                    <a:pt x="374" y="34"/>
                  </a:lnTo>
                  <a:lnTo>
                    <a:pt x="372" y="31"/>
                  </a:lnTo>
                  <a:lnTo>
                    <a:pt x="369" y="29"/>
                  </a:lnTo>
                  <a:lnTo>
                    <a:pt x="365" y="28"/>
                  </a:lnTo>
                  <a:lnTo>
                    <a:pt x="365" y="28"/>
                  </a:lnTo>
                  <a:lnTo>
                    <a:pt x="276" y="28"/>
                  </a:lnTo>
                  <a:lnTo>
                    <a:pt x="232" y="26"/>
                  </a:lnTo>
                  <a:lnTo>
                    <a:pt x="188" y="25"/>
                  </a:lnTo>
                  <a:lnTo>
                    <a:pt x="144" y="20"/>
                  </a:lnTo>
                  <a:lnTo>
                    <a:pt x="99" y="16"/>
                  </a:lnTo>
                  <a:lnTo>
                    <a:pt x="55" y="8"/>
                  </a:lnTo>
                  <a:lnTo>
                    <a:pt x="11" y="0"/>
                  </a:lnTo>
                  <a:lnTo>
                    <a:pt x="11" y="0"/>
                  </a:lnTo>
                  <a:lnTo>
                    <a:pt x="8" y="0"/>
                  </a:lnTo>
                  <a:lnTo>
                    <a:pt x="5" y="1"/>
                  </a:lnTo>
                  <a:lnTo>
                    <a:pt x="2" y="4"/>
                  </a:lnTo>
                  <a:lnTo>
                    <a:pt x="0" y="7"/>
                  </a:lnTo>
                  <a:lnTo>
                    <a:pt x="0" y="10"/>
                  </a:lnTo>
                  <a:lnTo>
                    <a:pt x="2" y="13"/>
                  </a:lnTo>
                  <a:lnTo>
                    <a:pt x="3" y="16"/>
                  </a:lnTo>
                  <a:lnTo>
                    <a:pt x="6" y="17"/>
                  </a:lnTo>
                  <a:lnTo>
                    <a:pt x="6" y="1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30" name="Freeform 127">
              <a:extLst>
                <a:ext uri="{FF2B5EF4-FFF2-40B4-BE49-F238E27FC236}">
                  <a16:creationId xmlns:a16="http://schemas.microsoft.com/office/drawing/2014/main" id="{C66B1A23-420C-4CC4-0AD0-8043CC45B091}"/>
                </a:ext>
              </a:extLst>
            </p:cNvPr>
            <p:cNvSpPr>
              <a:spLocks/>
            </p:cNvSpPr>
            <p:nvPr/>
          </p:nvSpPr>
          <p:spPr bwMode="auto">
            <a:xfrm>
              <a:off x="4717" y="2666"/>
              <a:ext cx="682" cy="38"/>
            </a:xfrm>
            <a:custGeom>
              <a:avLst/>
              <a:gdLst>
                <a:gd name="T0" fmla="*/ 9 w 2046"/>
                <a:gd name="T1" fmla="*/ 70 h 114"/>
                <a:gd name="T2" fmla="*/ 59 w 2046"/>
                <a:gd name="T3" fmla="*/ 74 h 114"/>
                <a:gd name="T4" fmla="*/ 158 w 2046"/>
                <a:gd name="T5" fmla="*/ 90 h 114"/>
                <a:gd name="T6" fmla="*/ 208 w 2046"/>
                <a:gd name="T7" fmla="*/ 99 h 114"/>
                <a:gd name="T8" fmla="*/ 311 w 2046"/>
                <a:gd name="T9" fmla="*/ 110 h 114"/>
                <a:gd name="T10" fmla="*/ 415 w 2046"/>
                <a:gd name="T11" fmla="*/ 113 h 114"/>
                <a:gd name="T12" fmla="*/ 521 w 2046"/>
                <a:gd name="T13" fmla="*/ 114 h 114"/>
                <a:gd name="T14" fmla="*/ 731 w 2046"/>
                <a:gd name="T15" fmla="*/ 111 h 114"/>
                <a:gd name="T16" fmla="*/ 837 w 2046"/>
                <a:gd name="T17" fmla="*/ 108 h 114"/>
                <a:gd name="T18" fmla="*/ 1147 w 2046"/>
                <a:gd name="T19" fmla="*/ 99 h 114"/>
                <a:gd name="T20" fmla="*/ 1250 w 2046"/>
                <a:gd name="T21" fmla="*/ 99 h 114"/>
                <a:gd name="T22" fmla="*/ 1537 w 2046"/>
                <a:gd name="T23" fmla="*/ 99 h 114"/>
                <a:gd name="T24" fmla="*/ 1633 w 2046"/>
                <a:gd name="T25" fmla="*/ 95 h 114"/>
                <a:gd name="T26" fmla="*/ 1727 w 2046"/>
                <a:gd name="T27" fmla="*/ 87 h 114"/>
                <a:gd name="T28" fmla="*/ 1820 w 2046"/>
                <a:gd name="T29" fmla="*/ 76 h 114"/>
                <a:gd name="T30" fmla="*/ 1914 w 2046"/>
                <a:gd name="T31" fmla="*/ 58 h 114"/>
                <a:gd name="T32" fmla="*/ 2005 w 2046"/>
                <a:gd name="T33" fmla="*/ 33 h 114"/>
                <a:gd name="T34" fmla="*/ 2024 w 2046"/>
                <a:gd name="T35" fmla="*/ 27 h 114"/>
                <a:gd name="T36" fmla="*/ 2043 w 2046"/>
                <a:gd name="T37" fmla="*/ 16 h 114"/>
                <a:gd name="T38" fmla="*/ 2045 w 2046"/>
                <a:gd name="T39" fmla="*/ 12 h 114"/>
                <a:gd name="T40" fmla="*/ 2045 w 2046"/>
                <a:gd name="T41" fmla="*/ 6 h 114"/>
                <a:gd name="T42" fmla="*/ 2041 w 2046"/>
                <a:gd name="T43" fmla="*/ 2 h 114"/>
                <a:gd name="T44" fmla="*/ 2035 w 2046"/>
                <a:gd name="T45" fmla="*/ 2 h 114"/>
                <a:gd name="T46" fmla="*/ 2030 w 2046"/>
                <a:gd name="T47" fmla="*/ 3 h 114"/>
                <a:gd name="T48" fmla="*/ 2010 w 2046"/>
                <a:gd name="T49" fmla="*/ 13 h 114"/>
                <a:gd name="T50" fmla="*/ 1986 w 2046"/>
                <a:gd name="T51" fmla="*/ 19 h 114"/>
                <a:gd name="T52" fmla="*/ 1942 w 2046"/>
                <a:gd name="T53" fmla="*/ 33 h 114"/>
                <a:gd name="T54" fmla="*/ 1852 w 2046"/>
                <a:gd name="T55" fmla="*/ 52 h 114"/>
                <a:gd name="T56" fmla="*/ 1804 w 2046"/>
                <a:gd name="T57" fmla="*/ 61 h 114"/>
                <a:gd name="T58" fmla="*/ 1711 w 2046"/>
                <a:gd name="T59" fmla="*/ 71 h 114"/>
                <a:gd name="T60" fmla="*/ 1664 w 2046"/>
                <a:gd name="T61" fmla="*/ 76 h 114"/>
                <a:gd name="T62" fmla="*/ 1569 w 2046"/>
                <a:gd name="T63" fmla="*/ 80 h 114"/>
                <a:gd name="T64" fmla="*/ 1379 w 2046"/>
                <a:gd name="T65" fmla="*/ 83 h 114"/>
                <a:gd name="T66" fmla="*/ 1284 w 2046"/>
                <a:gd name="T67" fmla="*/ 81 h 114"/>
                <a:gd name="T68" fmla="*/ 1082 w 2046"/>
                <a:gd name="T69" fmla="*/ 83 h 114"/>
                <a:gd name="T70" fmla="*/ 880 w 2046"/>
                <a:gd name="T71" fmla="*/ 89 h 114"/>
                <a:gd name="T72" fmla="*/ 565 w 2046"/>
                <a:gd name="T73" fmla="*/ 96 h 114"/>
                <a:gd name="T74" fmla="*/ 462 w 2046"/>
                <a:gd name="T75" fmla="*/ 96 h 114"/>
                <a:gd name="T76" fmla="*/ 305 w 2046"/>
                <a:gd name="T77" fmla="*/ 90 h 114"/>
                <a:gd name="T78" fmla="*/ 255 w 2046"/>
                <a:gd name="T79" fmla="*/ 87 h 114"/>
                <a:gd name="T80" fmla="*/ 156 w 2046"/>
                <a:gd name="T81" fmla="*/ 73 h 114"/>
                <a:gd name="T82" fmla="*/ 57 w 2046"/>
                <a:gd name="T83" fmla="*/ 56 h 114"/>
                <a:gd name="T84" fmla="*/ 32 w 2046"/>
                <a:gd name="T85" fmla="*/ 53 h 114"/>
                <a:gd name="T86" fmla="*/ 9 w 2046"/>
                <a:gd name="T87" fmla="*/ 52 h 114"/>
                <a:gd name="T88" fmla="*/ 1 w 2046"/>
                <a:gd name="T89" fmla="*/ 55 h 114"/>
                <a:gd name="T90" fmla="*/ 0 w 2046"/>
                <a:gd name="T91" fmla="*/ 61 h 114"/>
                <a:gd name="T92" fmla="*/ 1 w 2046"/>
                <a:gd name="T93" fmla="*/ 67 h 114"/>
                <a:gd name="T94" fmla="*/ 9 w 2046"/>
                <a:gd name="T95" fmla="*/ 70 h 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2046" h="114">
                  <a:moveTo>
                    <a:pt x="9" y="70"/>
                  </a:moveTo>
                  <a:lnTo>
                    <a:pt x="9" y="70"/>
                  </a:lnTo>
                  <a:lnTo>
                    <a:pt x="34" y="73"/>
                  </a:lnTo>
                  <a:lnTo>
                    <a:pt x="59" y="74"/>
                  </a:lnTo>
                  <a:lnTo>
                    <a:pt x="109" y="81"/>
                  </a:lnTo>
                  <a:lnTo>
                    <a:pt x="158" y="90"/>
                  </a:lnTo>
                  <a:lnTo>
                    <a:pt x="208" y="99"/>
                  </a:lnTo>
                  <a:lnTo>
                    <a:pt x="208" y="99"/>
                  </a:lnTo>
                  <a:lnTo>
                    <a:pt x="260" y="105"/>
                  </a:lnTo>
                  <a:lnTo>
                    <a:pt x="311" y="110"/>
                  </a:lnTo>
                  <a:lnTo>
                    <a:pt x="363" y="111"/>
                  </a:lnTo>
                  <a:lnTo>
                    <a:pt x="415" y="113"/>
                  </a:lnTo>
                  <a:lnTo>
                    <a:pt x="415" y="113"/>
                  </a:lnTo>
                  <a:lnTo>
                    <a:pt x="521" y="114"/>
                  </a:lnTo>
                  <a:lnTo>
                    <a:pt x="626" y="114"/>
                  </a:lnTo>
                  <a:lnTo>
                    <a:pt x="731" y="111"/>
                  </a:lnTo>
                  <a:lnTo>
                    <a:pt x="837" y="108"/>
                  </a:lnTo>
                  <a:lnTo>
                    <a:pt x="837" y="108"/>
                  </a:lnTo>
                  <a:lnTo>
                    <a:pt x="1044" y="102"/>
                  </a:lnTo>
                  <a:lnTo>
                    <a:pt x="1147" y="99"/>
                  </a:lnTo>
                  <a:lnTo>
                    <a:pt x="1250" y="99"/>
                  </a:lnTo>
                  <a:lnTo>
                    <a:pt x="1250" y="99"/>
                  </a:lnTo>
                  <a:lnTo>
                    <a:pt x="1441" y="101"/>
                  </a:lnTo>
                  <a:lnTo>
                    <a:pt x="1537" y="99"/>
                  </a:lnTo>
                  <a:lnTo>
                    <a:pt x="1633" y="95"/>
                  </a:lnTo>
                  <a:lnTo>
                    <a:pt x="1633" y="95"/>
                  </a:lnTo>
                  <a:lnTo>
                    <a:pt x="1680" y="92"/>
                  </a:lnTo>
                  <a:lnTo>
                    <a:pt x="1727" y="87"/>
                  </a:lnTo>
                  <a:lnTo>
                    <a:pt x="1773" y="83"/>
                  </a:lnTo>
                  <a:lnTo>
                    <a:pt x="1820" y="76"/>
                  </a:lnTo>
                  <a:lnTo>
                    <a:pt x="1868" y="68"/>
                  </a:lnTo>
                  <a:lnTo>
                    <a:pt x="1914" y="58"/>
                  </a:lnTo>
                  <a:lnTo>
                    <a:pt x="1959" y="46"/>
                  </a:lnTo>
                  <a:lnTo>
                    <a:pt x="2005" y="33"/>
                  </a:lnTo>
                  <a:lnTo>
                    <a:pt x="2005" y="33"/>
                  </a:lnTo>
                  <a:lnTo>
                    <a:pt x="2024" y="27"/>
                  </a:lnTo>
                  <a:lnTo>
                    <a:pt x="2035" y="22"/>
                  </a:lnTo>
                  <a:lnTo>
                    <a:pt x="2043" y="16"/>
                  </a:lnTo>
                  <a:lnTo>
                    <a:pt x="2043" y="16"/>
                  </a:lnTo>
                  <a:lnTo>
                    <a:pt x="2045" y="12"/>
                  </a:lnTo>
                  <a:lnTo>
                    <a:pt x="2046" y="9"/>
                  </a:lnTo>
                  <a:lnTo>
                    <a:pt x="2045" y="6"/>
                  </a:lnTo>
                  <a:lnTo>
                    <a:pt x="2043" y="3"/>
                  </a:lnTo>
                  <a:lnTo>
                    <a:pt x="2041" y="2"/>
                  </a:lnTo>
                  <a:lnTo>
                    <a:pt x="2038" y="0"/>
                  </a:lnTo>
                  <a:lnTo>
                    <a:pt x="2035" y="2"/>
                  </a:lnTo>
                  <a:lnTo>
                    <a:pt x="2030" y="3"/>
                  </a:lnTo>
                  <a:lnTo>
                    <a:pt x="2030" y="3"/>
                  </a:lnTo>
                  <a:lnTo>
                    <a:pt x="2021" y="9"/>
                  </a:lnTo>
                  <a:lnTo>
                    <a:pt x="2010" y="13"/>
                  </a:lnTo>
                  <a:lnTo>
                    <a:pt x="1986" y="19"/>
                  </a:lnTo>
                  <a:lnTo>
                    <a:pt x="1986" y="19"/>
                  </a:lnTo>
                  <a:lnTo>
                    <a:pt x="1942" y="33"/>
                  </a:lnTo>
                  <a:lnTo>
                    <a:pt x="1942" y="33"/>
                  </a:lnTo>
                  <a:lnTo>
                    <a:pt x="1897" y="43"/>
                  </a:lnTo>
                  <a:lnTo>
                    <a:pt x="1852" y="52"/>
                  </a:lnTo>
                  <a:lnTo>
                    <a:pt x="1852" y="52"/>
                  </a:lnTo>
                  <a:lnTo>
                    <a:pt x="1804" y="61"/>
                  </a:lnTo>
                  <a:lnTo>
                    <a:pt x="1758" y="67"/>
                  </a:lnTo>
                  <a:lnTo>
                    <a:pt x="1711" y="71"/>
                  </a:lnTo>
                  <a:lnTo>
                    <a:pt x="1664" y="76"/>
                  </a:lnTo>
                  <a:lnTo>
                    <a:pt x="1664" y="76"/>
                  </a:lnTo>
                  <a:lnTo>
                    <a:pt x="1617" y="79"/>
                  </a:lnTo>
                  <a:lnTo>
                    <a:pt x="1569" y="80"/>
                  </a:lnTo>
                  <a:lnTo>
                    <a:pt x="1475" y="81"/>
                  </a:lnTo>
                  <a:lnTo>
                    <a:pt x="1379" y="83"/>
                  </a:lnTo>
                  <a:lnTo>
                    <a:pt x="1284" y="81"/>
                  </a:lnTo>
                  <a:lnTo>
                    <a:pt x="1284" y="81"/>
                  </a:lnTo>
                  <a:lnTo>
                    <a:pt x="1184" y="81"/>
                  </a:lnTo>
                  <a:lnTo>
                    <a:pt x="1082" y="83"/>
                  </a:lnTo>
                  <a:lnTo>
                    <a:pt x="880" y="89"/>
                  </a:lnTo>
                  <a:lnTo>
                    <a:pt x="880" y="89"/>
                  </a:lnTo>
                  <a:lnTo>
                    <a:pt x="670" y="95"/>
                  </a:lnTo>
                  <a:lnTo>
                    <a:pt x="565" y="96"/>
                  </a:lnTo>
                  <a:lnTo>
                    <a:pt x="462" y="96"/>
                  </a:lnTo>
                  <a:lnTo>
                    <a:pt x="462" y="96"/>
                  </a:lnTo>
                  <a:lnTo>
                    <a:pt x="357" y="93"/>
                  </a:lnTo>
                  <a:lnTo>
                    <a:pt x="305" y="90"/>
                  </a:lnTo>
                  <a:lnTo>
                    <a:pt x="255" y="87"/>
                  </a:lnTo>
                  <a:lnTo>
                    <a:pt x="255" y="87"/>
                  </a:lnTo>
                  <a:lnTo>
                    <a:pt x="205" y="80"/>
                  </a:lnTo>
                  <a:lnTo>
                    <a:pt x="156" y="73"/>
                  </a:lnTo>
                  <a:lnTo>
                    <a:pt x="106" y="64"/>
                  </a:lnTo>
                  <a:lnTo>
                    <a:pt x="57" y="56"/>
                  </a:lnTo>
                  <a:lnTo>
                    <a:pt x="57" y="56"/>
                  </a:lnTo>
                  <a:lnTo>
                    <a:pt x="32" y="53"/>
                  </a:lnTo>
                  <a:lnTo>
                    <a:pt x="9" y="52"/>
                  </a:lnTo>
                  <a:lnTo>
                    <a:pt x="9" y="52"/>
                  </a:lnTo>
                  <a:lnTo>
                    <a:pt x="4" y="53"/>
                  </a:lnTo>
                  <a:lnTo>
                    <a:pt x="1" y="55"/>
                  </a:lnTo>
                  <a:lnTo>
                    <a:pt x="0" y="58"/>
                  </a:lnTo>
                  <a:lnTo>
                    <a:pt x="0" y="61"/>
                  </a:lnTo>
                  <a:lnTo>
                    <a:pt x="0" y="64"/>
                  </a:lnTo>
                  <a:lnTo>
                    <a:pt x="1" y="67"/>
                  </a:lnTo>
                  <a:lnTo>
                    <a:pt x="4" y="70"/>
                  </a:lnTo>
                  <a:lnTo>
                    <a:pt x="9" y="70"/>
                  </a:lnTo>
                  <a:lnTo>
                    <a:pt x="9" y="7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31" name="Freeform 128">
              <a:extLst>
                <a:ext uri="{FF2B5EF4-FFF2-40B4-BE49-F238E27FC236}">
                  <a16:creationId xmlns:a16="http://schemas.microsoft.com/office/drawing/2014/main" id="{DF38C1D8-F192-7E23-D65D-6771D1B3F36D}"/>
                </a:ext>
              </a:extLst>
            </p:cNvPr>
            <p:cNvSpPr>
              <a:spLocks/>
            </p:cNvSpPr>
            <p:nvPr/>
          </p:nvSpPr>
          <p:spPr bwMode="auto">
            <a:xfrm>
              <a:off x="4581" y="2533"/>
              <a:ext cx="637" cy="1628"/>
            </a:xfrm>
            <a:custGeom>
              <a:avLst/>
              <a:gdLst>
                <a:gd name="T0" fmla="*/ 1781 w 1911"/>
                <a:gd name="T1" fmla="*/ 4226 h 4882"/>
                <a:gd name="T2" fmla="*/ 1571 w 1911"/>
                <a:gd name="T3" fmla="*/ 4405 h 4882"/>
                <a:gd name="T4" fmla="*/ 1345 w 1911"/>
                <a:gd name="T5" fmla="*/ 4561 h 4882"/>
                <a:gd name="T6" fmla="*/ 1153 w 1911"/>
                <a:gd name="T7" fmla="*/ 4668 h 4882"/>
                <a:gd name="T8" fmla="*/ 903 w 1911"/>
                <a:gd name="T9" fmla="*/ 4779 h 4882"/>
                <a:gd name="T10" fmla="*/ 741 w 1911"/>
                <a:gd name="T11" fmla="*/ 4835 h 4882"/>
                <a:gd name="T12" fmla="*/ 587 w 1911"/>
                <a:gd name="T13" fmla="*/ 4863 h 4882"/>
                <a:gd name="T14" fmla="*/ 486 w 1911"/>
                <a:gd name="T15" fmla="*/ 4860 h 4882"/>
                <a:gd name="T16" fmla="*/ 375 w 1911"/>
                <a:gd name="T17" fmla="*/ 4831 h 4882"/>
                <a:gd name="T18" fmla="*/ 277 w 1911"/>
                <a:gd name="T19" fmla="*/ 4773 h 4882"/>
                <a:gd name="T20" fmla="*/ 211 w 1911"/>
                <a:gd name="T21" fmla="*/ 4703 h 4882"/>
                <a:gd name="T22" fmla="*/ 144 w 1911"/>
                <a:gd name="T23" fmla="*/ 4598 h 4882"/>
                <a:gd name="T24" fmla="*/ 65 w 1911"/>
                <a:gd name="T25" fmla="*/ 4359 h 4882"/>
                <a:gd name="T26" fmla="*/ 29 w 1911"/>
                <a:gd name="T27" fmla="*/ 4121 h 4882"/>
                <a:gd name="T28" fmla="*/ 17 w 1911"/>
                <a:gd name="T29" fmla="*/ 3878 h 4882"/>
                <a:gd name="T30" fmla="*/ 35 w 1911"/>
                <a:gd name="T31" fmla="*/ 3393 h 4882"/>
                <a:gd name="T32" fmla="*/ 78 w 1911"/>
                <a:gd name="T33" fmla="*/ 2899 h 4882"/>
                <a:gd name="T34" fmla="*/ 131 w 1911"/>
                <a:gd name="T35" fmla="*/ 2466 h 4882"/>
                <a:gd name="T36" fmla="*/ 251 w 1911"/>
                <a:gd name="T37" fmla="*/ 1716 h 4882"/>
                <a:gd name="T38" fmla="*/ 353 w 1911"/>
                <a:gd name="T39" fmla="*/ 1110 h 4882"/>
                <a:gd name="T40" fmla="*/ 378 w 1911"/>
                <a:gd name="T41" fmla="*/ 864 h 4882"/>
                <a:gd name="T42" fmla="*/ 381 w 1911"/>
                <a:gd name="T43" fmla="*/ 617 h 4882"/>
                <a:gd name="T44" fmla="*/ 372 w 1911"/>
                <a:gd name="T45" fmla="*/ 496 h 4882"/>
                <a:gd name="T46" fmla="*/ 375 w 1911"/>
                <a:gd name="T47" fmla="*/ 482 h 4882"/>
                <a:gd name="T48" fmla="*/ 401 w 1911"/>
                <a:gd name="T49" fmla="*/ 445 h 4882"/>
                <a:gd name="T50" fmla="*/ 410 w 1911"/>
                <a:gd name="T51" fmla="*/ 383 h 4882"/>
                <a:gd name="T52" fmla="*/ 435 w 1911"/>
                <a:gd name="T53" fmla="*/ 71 h 4882"/>
                <a:gd name="T54" fmla="*/ 431 w 1911"/>
                <a:gd name="T55" fmla="*/ 0 h 4882"/>
                <a:gd name="T56" fmla="*/ 419 w 1911"/>
                <a:gd name="T57" fmla="*/ 9 h 4882"/>
                <a:gd name="T58" fmla="*/ 404 w 1911"/>
                <a:gd name="T59" fmla="*/ 267 h 4882"/>
                <a:gd name="T60" fmla="*/ 390 w 1911"/>
                <a:gd name="T61" fmla="*/ 428 h 4882"/>
                <a:gd name="T62" fmla="*/ 370 w 1911"/>
                <a:gd name="T63" fmla="*/ 460 h 4882"/>
                <a:gd name="T64" fmla="*/ 354 w 1911"/>
                <a:gd name="T65" fmla="*/ 488 h 4882"/>
                <a:gd name="T66" fmla="*/ 364 w 1911"/>
                <a:gd name="T67" fmla="*/ 636 h 4882"/>
                <a:gd name="T68" fmla="*/ 359 w 1911"/>
                <a:gd name="T69" fmla="*/ 886 h 4882"/>
                <a:gd name="T70" fmla="*/ 332 w 1911"/>
                <a:gd name="T71" fmla="*/ 1138 h 4882"/>
                <a:gd name="T72" fmla="*/ 205 w 1911"/>
                <a:gd name="T73" fmla="*/ 1889 h 4882"/>
                <a:gd name="T74" fmla="*/ 87 w 1911"/>
                <a:gd name="T75" fmla="*/ 2649 h 4882"/>
                <a:gd name="T76" fmla="*/ 23 w 1911"/>
                <a:gd name="T77" fmla="*/ 3313 h 4882"/>
                <a:gd name="T78" fmla="*/ 0 w 1911"/>
                <a:gd name="T79" fmla="*/ 3798 h 4882"/>
                <a:gd name="T80" fmla="*/ 6 w 1911"/>
                <a:gd name="T81" fmla="*/ 4045 h 4882"/>
                <a:gd name="T82" fmla="*/ 32 w 1911"/>
                <a:gd name="T83" fmla="*/ 4289 h 4882"/>
                <a:gd name="T84" fmla="*/ 100 w 1911"/>
                <a:gd name="T85" fmla="*/ 4544 h 4882"/>
                <a:gd name="T86" fmla="*/ 174 w 1911"/>
                <a:gd name="T87" fmla="*/ 4684 h 4882"/>
                <a:gd name="T88" fmla="*/ 232 w 1911"/>
                <a:gd name="T89" fmla="*/ 4754 h 4882"/>
                <a:gd name="T90" fmla="*/ 319 w 1911"/>
                <a:gd name="T91" fmla="*/ 4823 h 4882"/>
                <a:gd name="T92" fmla="*/ 422 w 1911"/>
                <a:gd name="T93" fmla="*/ 4868 h 4882"/>
                <a:gd name="T94" fmla="*/ 537 w 1911"/>
                <a:gd name="T95" fmla="*/ 4882 h 4882"/>
                <a:gd name="T96" fmla="*/ 713 w 1911"/>
                <a:gd name="T97" fmla="*/ 4862 h 4882"/>
                <a:gd name="T98" fmla="*/ 949 w 1911"/>
                <a:gd name="T99" fmla="*/ 4782 h 4882"/>
                <a:gd name="T100" fmla="*/ 1163 w 1911"/>
                <a:gd name="T101" fmla="*/ 4683 h 4882"/>
                <a:gd name="T102" fmla="*/ 1404 w 1911"/>
                <a:gd name="T103" fmla="*/ 4545 h 4882"/>
                <a:gd name="T104" fmla="*/ 1628 w 1911"/>
                <a:gd name="T105" fmla="*/ 4381 h 4882"/>
                <a:gd name="T106" fmla="*/ 1795 w 1911"/>
                <a:gd name="T107" fmla="*/ 4236 h 4882"/>
                <a:gd name="T108" fmla="*/ 1911 w 1911"/>
                <a:gd name="T109" fmla="*/ 4116 h 4882"/>
                <a:gd name="T110" fmla="*/ 1902 w 1911"/>
                <a:gd name="T111" fmla="*/ 4104 h 48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1911" h="4882">
                  <a:moveTo>
                    <a:pt x="1896" y="4107"/>
                  </a:moveTo>
                  <a:lnTo>
                    <a:pt x="1896" y="4107"/>
                  </a:lnTo>
                  <a:lnTo>
                    <a:pt x="1859" y="4147"/>
                  </a:lnTo>
                  <a:lnTo>
                    <a:pt x="1820" y="4186"/>
                  </a:lnTo>
                  <a:lnTo>
                    <a:pt x="1781" y="4226"/>
                  </a:lnTo>
                  <a:lnTo>
                    <a:pt x="1741" y="4263"/>
                  </a:lnTo>
                  <a:lnTo>
                    <a:pt x="1699" y="4300"/>
                  </a:lnTo>
                  <a:lnTo>
                    <a:pt x="1657" y="4335"/>
                  </a:lnTo>
                  <a:lnTo>
                    <a:pt x="1615" y="4371"/>
                  </a:lnTo>
                  <a:lnTo>
                    <a:pt x="1571" y="4405"/>
                  </a:lnTo>
                  <a:lnTo>
                    <a:pt x="1527" y="4437"/>
                  </a:lnTo>
                  <a:lnTo>
                    <a:pt x="1482" y="4470"/>
                  </a:lnTo>
                  <a:lnTo>
                    <a:pt x="1437" y="4501"/>
                  </a:lnTo>
                  <a:lnTo>
                    <a:pt x="1391" y="4532"/>
                  </a:lnTo>
                  <a:lnTo>
                    <a:pt x="1345" y="4561"/>
                  </a:lnTo>
                  <a:lnTo>
                    <a:pt x="1298" y="4589"/>
                  </a:lnTo>
                  <a:lnTo>
                    <a:pt x="1249" y="4616"/>
                  </a:lnTo>
                  <a:lnTo>
                    <a:pt x="1202" y="4643"/>
                  </a:lnTo>
                  <a:lnTo>
                    <a:pt x="1202" y="4643"/>
                  </a:lnTo>
                  <a:lnTo>
                    <a:pt x="1153" y="4668"/>
                  </a:lnTo>
                  <a:lnTo>
                    <a:pt x="1104" y="4693"/>
                  </a:lnTo>
                  <a:lnTo>
                    <a:pt x="1054" y="4715"/>
                  </a:lnTo>
                  <a:lnTo>
                    <a:pt x="1004" y="4737"/>
                  </a:lnTo>
                  <a:lnTo>
                    <a:pt x="954" y="4760"/>
                  </a:lnTo>
                  <a:lnTo>
                    <a:pt x="903" y="4779"/>
                  </a:lnTo>
                  <a:lnTo>
                    <a:pt x="852" y="4798"/>
                  </a:lnTo>
                  <a:lnTo>
                    <a:pt x="802" y="4817"/>
                  </a:lnTo>
                  <a:lnTo>
                    <a:pt x="802" y="4817"/>
                  </a:lnTo>
                  <a:lnTo>
                    <a:pt x="771" y="4826"/>
                  </a:lnTo>
                  <a:lnTo>
                    <a:pt x="741" y="4835"/>
                  </a:lnTo>
                  <a:lnTo>
                    <a:pt x="710" y="4844"/>
                  </a:lnTo>
                  <a:lnTo>
                    <a:pt x="680" y="4850"/>
                  </a:lnTo>
                  <a:lnTo>
                    <a:pt x="649" y="4856"/>
                  </a:lnTo>
                  <a:lnTo>
                    <a:pt x="618" y="4860"/>
                  </a:lnTo>
                  <a:lnTo>
                    <a:pt x="587" y="4863"/>
                  </a:lnTo>
                  <a:lnTo>
                    <a:pt x="555" y="4865"/>
                  </a:lnTo>
                  <a:lnTo>
                    <a:pt x="555" y="4865"/>
                  </a:lnTo>
                  <a:lnTo>
                    <a:pt x="531" y="4865"/>
                  </a:lnTo>
                  <a:lnTo>
                    <a:pt x="508" y="4863"/>
                  </a:lnTo>
                  <a:lnTo>
                    <a:pt x="486" y="4860"/>
                  </a:lnTo>
                  <a:lnTo>
                    <a:pt x="462" y="4857"/>
                  </a:lnTo>
                  <a:lnTo>
                    <a:pt x="440" y="4853"/>
                  </a:lnTo>
                  <a:lnTo>
                    <a:pt x="418" y="4847"/>
                  </a:lnTo>
                  <a:lnTo>
                    <a:pt x="395" y="4839"/>
                  </a:lnTo>
                  <a:lnTo>
                    <a:pt x="375" y="4831"/>
                  </a:lnTo>
                  <a:lnTo>
                    <a:pt x="354" y="4822"/>
                  </a:lnTo>
                  <a:lnTo>
                    <a:pt x="333" y="4811"/>
                  </a:lnTo>
                  <a:lnTo>
                    <a:pt x="314" y="4799"/>
                  </a:lnTo>
                  <a:lnTo>
                    <a:pt x="295" y="4786"/>
                  </a:lnTo>
                  <a:lnTo>
                    <a:pt x="277" y="4773"/>
                  </a:lnTo>
                  <a:lnTo>
                    <a:pt x="260" y="4757"/>
                  </a:lnTo>
                  <a:lnTo>
                    <a:pt x="242" y="4740"/>
                  </a:lnTo>
                  <a:lnTo>
                    <a:pt x="226" y="4724"/>
                  </a:lnTo>
                  <a:lnTo>
                    <a:pt x="226" y="4724"/>
                  </a:lnTo>
                  <a:lnTo>
                    <a:pt x="211" y="4703"/>
                  </a:lnTo>
                  <a:lnTo>
                    <a:pt x="195" y="4684"/>
                  </a:lnTo>
                  <a:lnTo>
                    <a:pt x="181" y="4663"/>
                  </a:lnTo>
                  <a:lnTo>
                    <a:pt x="168" y="4641"/>
                  </a:lnTo>
                  <a:lnTo>
                    <a:pt x="155" y="4621"/>
                  </a:lnTo>
                  <a:lnTo>
                    <a:pt x="144" y="4598"/>
                  </a:lnTo>
                  <a:lnTo>
                    <a:pt x="122" y="4552"/>
                  </a:lnTo>
                  <a:lnTo>
                    <a:pt x="105" y="4505"/>
                  </a:lnTo>
                  <a:lnTo>
                    <a:pt x="90" y="4456"/>
                  </a:lnTo>
                  <a:lnTo>
                    <a:pt x="76" y="4408"/>
                  </a:lnTo>
                  <a:lnTo>
                    <a:pt x="65" y="4359"/>
                  </a:lnTo>
                  <a:lnTo>
                    <a:pt x="65" y="4359"/>
                  </a:lnTo>
                  <a:lnTo>
                    <a:pt x="53" y="4300"/>
                  </a:lnTo>
                  <a:lnTo>
                    <a:pt x="43" y="4240"/>
                  </a:lnTo>
                  <a:lnTo>
                    <a:pt x="35" y="4180"/>
                  </a:lnTo>
                  <a:lnTo>
                    <a:pt x="29" y="4121"/>
                  </a:lnTo>
                  <a:lnTo>
                    <a:pt x="23" y="4060"/>
                  </a:lnTo>
                  <a:lnTo>
                    <a:pt x="20" y="3999"/>
                  </a:lnTo>
                  <a:lnTo>
                    <a:pt x="19" y="3939"/>
                  </a:lnTo>
                  <a:lnTo>
                    <a:pt x="17" y="3878"/>
                  </a:lnTo>
                  <a:lnTo>
                    <a:pt x="17" y="3878"/>
                  </a:lnTo>
                  <a:lnTo>
                    <a:pt x="17" y="3757"/>
                  </a:lnTo>
                  <a:lnTo>
                    <a:pt x="20" y="3636"/>
                  </a:lnTo>
                  <a:lnTo>
                    <a:pt x="26" y="3514"/>
                  </a:lnTo>
                  <a:lnTo>
                    <a:pt x="35" y="3393"/>
                  </a:lnTo>
                  <a:lnTo>
                    <a:pt x="35" y="3393"/>
                  </a:lnTo>
                  <a:lnTo>
                    <a:pt x="43" y="3295"/>
                  </a:lnTo>
                  <a:lnTo>
                    <a:pt x="51" y="3198"/>
                  </a:lnTo>
                  <a:lnTo>
                    <a:pt x="69" y="3001"/>
                  </a:lnTo>
                  <a:lnTo>
                    <a:pt x="69" y="3001"/>
                  </a:lnTo>
                  <a:lnTo>
                    <a:pt x="78" y="2899"/>
                  </a:lnTo>
                  <a:lnTo>
                    <a:pt x="88" y="2796"/>
                  </a:lnTo>
                  <a:lnTo>
                    <a:pt x="100" y="2693"/>
                  </a:lnTo>
                  <a:lnTo>
                    <a:pt x="113" y="2591"/>
                  </a:lnTo>
                  <a:lnTo>
                    <a:pt x="113" y="2591"/>
                  </a:lnTo>
                  <a:lnTo>
                    <a:pt x="131" y="2466"/>
                  </a:lnTo>
                  <a:lnTo>
                    <a:pt x="150" y="2340"/>
                  </a:lnTo>
                  <a:lnTo>
                    <a:pt x="192" y="2089"/>
                  </a:lnTo>
                  <a:lnTo>
                    <a:pt x="192" y="2089"/>
                  </a:lnTo>
                  <a:lnTo>
                    <a:pt x="232" y="1840"/>
                  </a:lnTo>
                  <a:lnTo>
                    <a:pt x="251" y="1716"/>
                  </a:lnTo>
                  <a:lnTo>
                    <a:pt x="273" y="1593"/>
                  </a:lnTo>
                  <a:lnTo>
                    <a:pt x="273" y="1593"/>
                  </a:lnTo>
                  <a:lnTo>
                    <a:pt x="316" y="1352"/>
                  </a:lnTo>
                  <a:lnTo>
                    <a:pt x="335" y="1231"/>
                  </a:lnTo>
                  <a:lnTo>
                    <a:pt x="353" y="1110"/>
                  </a:lnTo>
                  <a:lnTo>
                    <a:pt x="353" y="1110"/>
                  </a:lnTo>
                  <a:lnTo>
                    <a:pt x="360" y="1047"/>
                  </a:lnTo>
                  <a:lnTo>
                    <a:pt x="367" y="987"/>
                  </a:lnTo>
                  <a:lnTo>
                    <a:pt x="373" y="926"/>
                  </a:lnTo>
                  <a:lnTo>
                    <a:pt x="378" y="864"/>
                  </a:lnTo>
                  <a:lnTo>
                    <a:pt x="381" y="802"/>
                  </a:lnTo>
                  <a:lnTo>
                    <a:pt x="382" y="741"/>
                  </a:lnTo>
                  <a:lnTo>
                    <a:pt x="382" y="679"/>
                  </a:lnTo>
                  <a:lnTo>
                    <a:pt x="381" y="617"/>
                  </a:lnTo>
                  <a:lnTo>
                    <a:pt x="381" y="617"/>
                  </a:lnTo>
                  <a:lnTo>
                    <a:pt x="378" y="559"/>
                  </a:lnTo>
                  <a:lnTo>
                    <a:pt x="378" y="559"/>
                  </a:lnTo>
                  <a:lnTo>
                    <a:pt x="373" y="527"/>
                  </a:lnTo>
                  <a:lnTo>
                    <a:pt x="372" y="511"/>
                  </a:lnTo>
                  <a:lnTo>
                    <a:pt x="372" y="496"/>
                  </a:lnTo>
                  <a:lnTo>
                    <a:pt x="372" y="496"/>
                  </a:lnTo>
                  <a:lnTo>
                    <a:pt x="372" y="491"/>
                  </a:lnTo>
                  <a:lnTo>
                    <a:pt x="372" y="488"/>
                  </a:lnTo>
                  <a:lnTo>
                    <a:pt x="372" y="488"/>
                  </a:lnTo>
                  <a:lnTo>
                    <a:pt x="375" y="482"/>
                  </a:lnTo>
                  <a:lnTo>
                    <a:pt x="379" y="478"/>
                  </a:lnTo>
                  <a:lnTo>
                    <a:pt x="379" y="478"/>
                  </a:lnTo>
                  <a:lnTo>
                    <a:pt x="397" y="453"/>
                  </a:lnTo>
                  <a:lnTo>
                    <a:pt x="397" y="453"/>
                  </a:lnTo>
                  <a:lnTo>
                    <a:pt x="401" y="445"/>
                  </a:lnTo>
                  <a:lnTo>
                    <a:pt x="404" y="437"/>
                  </a:lnTo>
                  <a:lnTo>
                    <a:pt x="407" y="428"/>
                  </a:lnTo>
                  <a:lnTo>
                    <a:pt x="407" y="419"/>
                  </a:lnTo>
                  <a:lnTo>
                    <a:pt x="410" y="383"/>
                  </a:lnTo>
                  <a:lnTo>
                    <a:pt x="410" y="383"/>
                  </a:lnTo>
                  <a:lnTo>
                    <a:pt x="422" y="258"/>
                  </a:lnTo>
                  <a:lnTo>
                    <a:pt x="422" y="258"/>
                  </a:lnTo>
                  <a:lnTo>
                    <a:pt x="428" y="196"/>
                  </a:lnTo>
                  <a:lnTo>
                    <a:pt x="432" y="133"/>
                  </a:lnTo>
                  <a:lnTo>
                    <a:pt x="435" y="71"/>
                  </a:lnTo>
                  <a:lnTo>
                    <a:pt x="437" y="9"/>
                  </a:lnTo>
                  <a:lnTo>
                    <a:pt x="437" y="9"/>
                  </a:lnTo>
                  <a:lnTo>
                    <a:pt x="435" y="5"/>
                  </a:lnTo>
                  <a:lnTo>
                    <a:pt x="434" y="2"/>
                  </a:lnTo>
                  <a:lnTo>
                    <a:pt x="431" y="0"/>
                  </a:lnTo>
                  <a:lnTo>
                    <a:pt x="428" y="0"/>
                  </a:lnTo>
                  <a:lnTo>
                    <a:pt x="423" y="0"/>
                  </a:lnTo>
                  <a:lnTo>
                    <a:pt x="421" y="2"/>
                  </a:lnTo>
                  <a:lnTo>
                    <a:pt x="419" y="5"/>
                  </a:lnTo>
                  <a:lnTo>
                    <a:pt x="419" y="9"/>
                  </a:lnTo>
                  <a:lnTo>
                    <a:pt x="419" y="9"/>
                  </a:lnTo>
                  <a:lnTo>
                    <a:pt x="418" y="73"/>
                  </a:lnTo>
                  <a:lnTo>
                    <a:pt x="415" y="138"/>
                  </a:lnTo>
                  <a:lnTo>
                    <a:pt x="410" y="203"/>
                  </a:lnTo>
                  <a:lnTo>
                    <a:pt x="404" y="267"/>
                  </a:lnTo>
                  <a:lnTo>
                    <a:pt x="404" y="267"/>
                  </a:lnTo>
                  <a:lnTo>
                    <a:pt x="391" y="392"/>
                  </a:lnTo>
                  <a:lnTo>
                    <a:pt x="391" y="392"/>
                  </a:lnTo>
                  <a:lnTo>
                    <a:pt x="391" y="416"/>
                  </a:lnTo>
                  <a:lnTo>
                    <a:pt x="390" y="428"/>
                  </a:lnTo>
                  <a:lnTo>
                    <a:pt x="387" y="438"/>
                  </a:lnTo>
                  <a:lnTo>
                    <a:pt x="387" y="438"/>
                  </a:lnTo>
                  <a:lnTo>
                    <a:pt x="382" y="444"/>
                  </a:lnTo>
                  <a:lnTo>
                    <a:pt x="379" y="448"/>
                  </a:lnTo>
                  <a:lnTo>
                    <a:pt x="370" y="460"/>
                  </a:lnTo>
                  <a:lnTo>
                    <a:pt x="370" y="460"/>
                  </a:lnTo>
                  <a:lnTo>
                    <a:pt x="363" y="469"/>
                  </a:lnTo>
                  <a:lnTo>
                    <a:pt x="357" y="479"/>
                  </a:lnTo>
                  <a:lnTo>
                    <a:pt x="357" y="479"/>
                  </a:lnTo>
                  <a:lnTo>
                    <a:pt x="354" y="488"/>
                  </a:lnTo>
                  <a:lnTo>
                    <a:pt x="354" y="496"/>
                  </a:lnTo>
                  <a:lnTo>
                    <a:pt x="356" y="513"/>
                  </a:lnTo>
                  <a:lnTo>
                    <a:pt x="356" y="513"/>
                  </a:lnTo>
                  <a:lnTo>
                    <a:pt x="361" y="574"/>
                  </a:lnTo>
                  <a:lnTo>
                    <a:pt x="364" y="636"/>
                  </a:lnTo>
                  <a:lnTo>
                    <a:pt x="364" y="636"/>
                  </a:lnTo>
                  <a:lnTo>
                    <a:pt x="364" y="698"/>
                  </a:lnTo>
                  <a:lnTo>
                    <a:pt x="364" y="760"/>
                  </a:lnTo>
                  <a:lnTo>
                    <a:pt x="361" y="823"/>
                  </a:lnTo>
                  <a:lnTo>
                    <a:pt x="359" y="886"/>
                  </a:lnTo>
                  <a:lnTo>
                    <a:pt x="359" y="886"/>
                  </a:lnTo>
                  <a:lnTo>
                    <a:pt x="353" y="950"/>
                  </a:lnTo>
                  <a:lnTo>
                    <a:pt x="347" y="1012"/>
                  </a:lnTo>
                  <a:lnTo>
                    <a:pt x="339" y="1075"/>
                  </a:lnTo>
                  <a:lnTo>
                    <a:pt x="332" y="1138"/>
                  </a:lnTo>
                  <a:lnTo>
                    <a:pt x="313" y="1263"/>
                  </a:lnTo>
                  <a:lnTo>
                    <a:pt x="292" y="1389"/>
                  </a:lnTo>
                  <a:lnTo>
                    <a:pt x="248" y="1639"/>
                  </a:lnTo>
                  <a:lnTo>
                    <a:pt x="226" y="1765"/>
                  </a:lnTo>
                  <a:lnTo>
                    <a:pt x="205" y="1889"/>
                  </a:lnTo>
                  <a:lnTo>
                    <a:pt x="205" y="1889"/>
                  </a:lnTo>
                  <a:lnTo>
                    <a:pt x="165" y="2143"/>
                  </a:lnTo>
                  <a:lnTo>
                    <a:pt x="124" y="2396"/>
                  </a:lnTo>
                  <a:lnTo>
                    <a:pt x="105" y="2522"/>
                  </a:lnTo>
                  <a:lnTo>
                    <a:pt x="87" y="2649"/>
                  </a:lnTo>
                  <a:lnTo>
                    <a:pt x="72" y="2776"/>
                  </a:lnTo>
                  <a:lnTo>
                    <a:pt x="60" y="2905"/>
                  </a:lnTo>
                  <a:lnTo>
                    <a:pt x="60" y="2905"/>
                  </a:lnTo>
                  <a:lnTo>
                    <a:pt x="41" y="3109"/>
                  </a:lnTo>
                  <a:lnTo>
                    <a:pt x="23" y="3313"/>
                  </a:lnTo>
                  <a:lnTo>
                    <a:pt x="23" y="3313"/>
                  </a:lnTo>
                  <a:lnTo>
                    <a:pt x="14" y="3434"/>
                  </a:lnTo>
                  <a:lnTo>
                    <a:pt x="7" y="3556"/>
                  </a:lnTo>
                  <a:lnTo>
                    <a:pt x="1" y="3677"/>
                  </a:lnTo>
                  <a:lnTo>
                    <a:pt x="0" y="3798"/>
                  </a:lnTo>
                  <a:lnTo>
                    <a:pt x="0" y="3798"/>
                  </a:lnTo>
                  <a:lnTo>
                    <a:pt x="0" y="3860"/>
                  </a:lnTo>
                  <a:lnTo>
                    <a:pt x="0" y="3921"/>
                  </a:lnTo>
                  <a:lnTo>
                    <a:pt x="3" y="3983"/>
                  </a:lnTo>
                  <a:lnTo>
                    <a:pt x="6" y="4045"/>
                  </a:lnTo>
                  <a:lnTo>
                    <a:pt x="10" y="4106"/>
                  </a:lnTo>
                  <a:lnTo>
                    <a:pt x="16" y="4168"/>
                  </a:lnTo>
                  <a:lnTo>
                    <a:pt x="23" y="4229"/>
                  </a:lnTo>
                  <a:lnTo>
                    <a:pt x="32" y="4289"/>
                  </a:lnTo>
                  <a:lnTo>
                    <a:pt x="32" y="4289"/>
                  </a:lnTo>
                  <a:lnTo>
                    <a:pt x="43" y="4341"/>
                  </a:lnTo>
                  <a:lnTo>
                    <a:pt x="54" y="4393"/>
                  </a:lnTo>
                  <a:lnTo>
                    <a:pt x="66" y="4443"/>
                  </a:lnTo>
                  <a:lnTo>
                    <a:pt x="82" y="4495"/>
                  </a:lnTo>
                  <a:lnTo>
                    <a:pt x="100" y="4544"/>
                  </a:lnTo>
                  <a:lnTo>
                    <a:pt x="122" y="4592"/>
                  </a:lnTo>
                  <a:lnTo>
                    <a:pt x="133" y="4616"/>
                  </a:lnTo>
                  <a:lnTo>
                    <a:pt x="146" y="4638"/>
                  </a:lnTo>
                  <a:lnTo>
                    <a:pt x="159" y="4662"/>
                  </a:lnTo>
                  <a:lnTo>
                    <a:pt x="174" y="4684"/>
                  </a:lnTo>
                  <a:lnTo>
                    <a:pt x="174" y="4684"/>
                  </a:lnTo>
                  <a:lnTo>
                    <a:pt x="187" y="4702"/>
                  </a:lnTo>
                  <a:lnTo>
                    <a:pt x="201" y="4720"/>
                  </a:lnTo>
                  <a:lnTo>
                    <a:pt x="215" y="4737"/>
                  </a:lnTo>
                  <a:lnTo>
                    <a:pt x="232" y="4754"/>
                  </a:lnTo>
                  <a:lnTo>
                    <a:pt x="248" y="4770"/>
                  </a:lnTo>
                  <a:lnTo>
                    <a:pt x="264" y="4785"/>
                  </a:lnTo>
                  <a:lnTo>
                    <a:pt x="282" y="4798"/>
                  </a:lnTo>
                  <a:lnTo>
                    <a:pt x="301" y="4811"/>
                  </a:lnTo>
                  <a:lnTo>
                    <a:pt x="319" y="4823"/>
                  </a:lnTo>
                  <a:lnTo>
                    <a:pt x="338" y="4833"/>
                  </a:lnTo>
                  <a:lnTo>
                    <a:pt x="359" y="4844"/>
                  </a:lnTo>
                  <a:lnTo>
                    <a:pt x="379" y="4853"/>
                  </a:lnTo>
                  <a:lnTo>
                    <a:pt x="400" y="4860"/>
                  </a:lnTo>
                  <a:lnTo>
                    <a:pt x="422" y="4868"/>
                  </a:lnTo>
                  <a:lnTo>
                    <a:pt x="444" y="4872"/>
                  </a:lnTo>
                  <a:lnTo>
                    <a:pt x="468" y="4876"/>
                  </a:lnTo>
                  <a:lnTo>
                    <a:pt x="468" y="4876"/>
                  </a:lnTo>
                  <a:lnTo>
                    <a:pt x="502" y="4881"/>
                  </a:lnTo>
                  <a:lnTo>
                    <a:pt x="537" y="4882"/>
                  </a:lnTo>
                  <a:lnTo>
                    <a:pt x="573" y="4882"/>
                  </a:lnTo>
                  <a:lnTo>
                    <a:pt x="608" y="4879"/>
                  </a:lnTo>
                  <a:lnTo>
                    <a:pt x="642" y="4875"/>
                  </a:lnTo>
                  <a:lnTo>
                    <a:pt x="677" y="4869"/>
                  </a:lnTo>
                  <a:lnTo>
                    <a:pt x="713" y="4862"/>
                  </a:lnTo>
                  <a:lnTo>
                    <a:pt x="747" y="4853"/>
                  </a:lnTo>
                  <a:lnTo>
                    <a:pt x="781" y="4844"/>
                  </a:lnTo>
                  <a:lnTo>
                    <a:pt x="816" y="4832"/>
                  </a:lnTo>
                  <a:lnTo>
                    <a:pt x="883" y="4808"/>
                  </a:lnTo>
                  <a:lnTo>
                    <a:pt x="949" y="4782"/>
                  </a:lnTo>
                  <a:lnTo>
                    <a:pt x="1013" y="4754"/>
                  </a:lnTo>
                  <a:lnTo>
                    <a:pt x="1013" y="4754"/>
                  </a:lnTo>
                  <a:lnTo>
                    <a:pt x="1063" y="4731"/>
                  </a:lnTo>
                  <a:lnTo>
                    <a:pt x="1113" y="4708"/>
                  </a:lnTo>
                  <a:lnTo>
                    <a:pt x="1163" y="4683"/>
                  </a:lnTo>
                  <a:lnTo>
                    <a:pt x="1212" y="4658"/>
                  </a:lnTo>
                  <a:lnTo>
                    <a:pt x="1261" y="4631"/>
                  </a:lnTo>
                  <a:lnTo>
                    <a:pt x="1310" y="4603"/>
                  </a:lnTo>
                  <a:lnTo>
                    <a:pt x="1357" y="4575"/>
                  </a:lnTo>
                  <a:lnTo>
                    <a:pt x="1404" y="4545"/>
                  </a:lnTo>
                  <a:lnTo>
                    <a:pt x="1450" y="4514"/>
                  </a:lnTo>
                  <a:lnTo>
                    <a:pt x="1496" y="4482"/>
                  </a:lnTo>
                  <a:lnTo>
                    <a:pt x="1541" y="4449"/>
                  </a:lnTo>
                  <a:lnTo>
                    <a:pt x="1586" y="4416"/>
                  </a:lnTo>
                  <a:lnTo>
                    <a:pt x="1628" y="4381"/>
                  </a:lnTo>
                  <a:lnTo>
                    <a:pt x="1671" y="4347"/>
                  </a:lnTo>
                  <a:lnTo>
                    <a:pt x="1714" y="4310"/>
                  </a:lnTo>
                  <a:lnTo>
                    <a:pt x="1755" y="4273"/>
                  </a:lnTo>
                  <a:lnTo>
                    <a:pt x="1755" y="4273"/>
                  </a:lnTo>
                  <a:lnTo>
                    <a:pt x="1795" y="4236"/>
                  </a:lnTo>
                  <a:lnTo>
                    <a:pt x="1834" y="4198"/>
                  </a:lnTo>
                  <a:lnTo>
                    <a:pt x="1872" y="4159"/>
                  </a:lnTo>
                  <a:lnTo>
                    <a:pt x="1909" y="4119"/>
                  </a:lnTo>
                  <a:lnTo>
                    <a:pt x="1909" y="4119"/>
                  </a:lnTo>
                  <a:lnTo>
                    <a:pt x="1911" y="4116"/>
                  </a:lnTo>
                  <a:lnTo>
                    <a:pt x="1911" y="4112"/>
                  </a:lnTo>
                  <a:lnTo>
                    <a:pt x="1911" y="4109"/>
                  </a:lnTo>
                  <a:lnTo>
                    <a:pt x="1908" y="4107"/>
                  </a:lnTo>
                  <a:lnTo>
                    <a:pt x="1906" y="4104"/>
                  </a:lnTo>
                  <a:lnTo>
                    <a:pt x="1902" y="4104"/>
                  </a:lnTo>
                  <a:lnTo>
                    <a:pt x="1899" y="4104"/>
                  </a:lnTo>
                  <a:lnTo>
                    <a:pt x="1896" y="4107"/>
                  </a:lnTo>
                  <a:lnTo>
                    <a:pt x="1896" y="410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32" name="Freeform 129">
              <a:extLst>
                <a:ext uri="{FF2B5EF4-FFF2-40B4-BE49-F238E27FC236}">
                  <a16:creationId xmlns:a16="http://schemas.microsoft.com/office/drawing/2014/main" id="{6CF8BD4F-0515-2CCA-7C46-405A6D590D2E}"/>
                </a:ext>
              </a:extLst>
            </p:cNvPr>
            <p:cNvSpPr>
              <a:spLocks/>
            </p:cNvSpPr>
            <p:nvPr/>
          </p:nvSpPr>
          <p:spPr bwMode="auto">
            <a:xfrm>
              <a:off x="4965" y="3313"/>
              <a:ext cx="179" cy="413"/>
            </a:xfrm>
            <a:custGeom>
              <a:avLst/>
              <a:gdLst>
                <a:gd name="T0" fmla="*/ 200 w 537"/>
                <a:gd name="T1" fmla="*/ 10 h 1239"/>
                <a:gd name="T2" fmla="*/ 209 w 537"/>
                <a:gd name="T3" fmla="*/ 65 h 1239"/>
                <a:gd name="T4" fmla="*/ 212 w 537"/>
                <a:gd name="T5" fmla="*/ 121 h 1239"/>
                <a:gd name="T6" fmla="*/ 211 w 537"/>
                <a:gd name="T7" fmla="*/ 177 h 1239"/>
                <a:gd name="T8" fmla="*/ 206 w 537"/>
                <a:gd name="T9" fmla="*/ 232 h 1239"/>
                <a:gd name="T10" fmla="*/ 190 w 537"/>
                <a:gd name="T11" fmla="*/ 351 h 1239"/>
                <a:gd name="T12" fmla="*/ 168 w 537"/>
                <a:gd name="T13" fmla="*/ 467 h 1239"/>
                <a:gd name="T14" fmla="*/ 144 w 537"/>
                <a:gd name="T15" fmla="*/ 581 h 1239"/>
                <a:gd name="T16" fmla="*/ 134 w 537"/>
                <a:gd name="T17" fmla="*/ 634 h 1239"/>
                <a:gd name="T18" fmla="*/ 122 w 537"/>
                <a:gd name="T19" fmla="*/ 688 h 1239"/>
                <a:gd name="T20" fmla="*/ 95 w 537"/>
                <a:gd name="T21" fmla="*/ 816 h 1239"/>
                <a:gd name="T22" fmla="*/ 72 w 537"/>
                <a:gd name="T23" fmla="*/ 947 h 1239"/>
                <a:gd name="T24" fmla="*/ 41 w 537"/>
                <a:gd name="T25" fmla="*/ 1088 h 1239"/>
                <a:gd name="T26" fmla="*/ 11 w 537"/>
                <a:gd name="T27" fmla="*/ 1194 h 1239"/>
                <a:gd name="T28" fmla="*/ 0 w 537"/>
                <a:gd name="T29" fmla="*/ 1229 h 1239"/>
                <a:gd name="T30" fmla="*/ 2 w 537"/>
                <a:gd name="T31" fmla="*/ 1238 h 1239"/>
                <a:gd name="T32" fmla="*/ 10 w 537"/>
                <a:gd name="T33" fmla="*/ 1239 h 1239"/>
                <a:gd name="T34" fmla="*/ 64 w 537"/>
                <a:gd name="T35" fmla="*/ 1219 h 1239"/>
                <a:gd name="T36" fmla="*/ 169 w 537"/>
                <a:gd name="T37" fmla="*/ 1171 h 1239"/>
                <a:gd name="T38" fmla="*/ 273 w 537"/>
                <a:gd name="T39" fmla="*/ 1117 h 1239"/>
                <a:gd name="T40" fmla="*/ 422 w 537"/>
                <a:gd name="T41" fmla="*/ 1029 h 1239"/>
                <a:gd name="T42" fmla="*/ 533 w 537"/>
                <a:gd name="T43" fmla="*/ 961 h 1239"/>
                <a:gd name="T44" fmla="*/ 536 w 537"/>
                <a:gd name="T45" fmla="*/ 958 h 1239"/>
                <a:gd name="T46" fmla="*/ 537 w 537"/>
                <a:gd name="T47" fmla="*/ 951 h 1239"/>
                <a:gd name="T48" fmla="*/ 534 w 537"/>
                <a:gd name="T49" fmla="*/ 947 h 1239"/>
                <a:gd name="T50" fmla="*/ 527 w 537"/>
                <a:gd name="T51" fmla="*/ 944 h 1239"/>
                <a:gd name="T52" fmla="*/ 524 w 537"/>
                <a:gd name="T53" fmla="*/ 945 h 1239"/>
                <a:gd name="T54" fmla="*/ 329 w 537"/>
                <a:gd name="T55" fmla="*/ 1065 h 1239"/>
                <a:gd name="T56" fmla="*/ 228 w 537"/>
                <a:gd name="T57" fmla="*/ 1121 h 1239"/>
                <a:gd name="T58" fmla="*/ 127 w 537"/>
                <a:gd name="T59" fmla="*/ 1171 h 1239"/>
                <a:gd name="T60" fmla="*/ 67 w 537"/>
                <a:gd name="T61" fmla="*/ 1198 h 1239"/>
                <a:gd name="T62" fmla="*/ 5 w 537"/>
                <a:gd name="T63" fmla="*/ 1223 h 1239"/>
                <a:gd name="T64" fmla="*/ 17 w 537"/>
                <a:gd name="T65" fmla="*/ 1233 h 1239"/>
                <a:gd name="T66" fmla="*/ 54 w 537"/>
                <a:gd name="T67" fmla="*/ 1106 h 1239"/>
                <a:gd name="T68" fmla="*/ 84 w 537"/>
                <a:gd name="T69" fmla="*/ 978 h 1239"/>
                <a:gd name="T70" fmla="*/ 121 w 537"/>
                <a:gd name="T71" fmla="*/ 784 h 1239"/>
                <a:gd name="T72" fmla="*/ 134 w 537"/>
                <a:gd name="T73" fmla="*/ 719 h 1239"/>
                <a:gd name="T74" fmla="*/ 156 w 537"/>
                <a:gd name="T75" fmla="*/ 608 h 1239"/>
                <a:gd name="T76" fmla="*/ 180 w 537"/>
                <a:gd name="T77" fmla="*/ 494 h 1239"/>
                <a:gd name="T78" fmla="*/ 203 w 537"/>
                <a:gd name="T79" fmla="*/ 376 h 1239"/>
                <a:gd name="T80" fmla="*/ 221 w 537"/>
                <a:gd name="T81" fmla="*/ 257 h 1239"/>
                <a:gd name="T82" fmla="*/ 227 w 537"/>
                <a:gd name="T83" fmla="*/ 194 h 1239"/>
                <a:gd name="T84" fmla="*/ 230 w 537"/>
                <a:gd name="T85" fmla="*/ 132 h 1239"/>
                <a:gd name="T86" fmla="*/ 227 w 537"/>
                <a:gd name="T87" fmla="*/ 68 h 1239"/>
                <a:gd name="T88" fmla="*/ 218 w 537"/>
                <a:gd name="T89" fmla="*/ 6 h 1239"/>
                <a:gd name="T90" fmla="*/ 217 w 537"/>
                <a:gd name="T91" fmla="*/ 3 h 1239"/>
                <a:gd name="T92" fmla="*/ 211 w 537"/>
                <a:gd name="T93" fmla="*/ 0 h 1239"/>
                <a:gd name="T94" fmla="*/ 205 w 537"/>
                <a:gd name="T95" fmla="*/ 1 h 1239"/>
                <a:gd name="T96" fmla="*/ 200 w 537"/>
                <a:gd name="T97" fmla="*/ 7 h 1239"/>
                <a:gd name="T98" fmla="*/ 200 w 537"/>
                <a:gd name="T99" fmla="*/ 10 h 12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537" h="1239">
                  <a:moveTo>
                    <a:pt x="200" y="10"/>
                  </a:moveTo>
                  <a:lnTo>
                    <a:pt x="200" y="10"/>
                  </a:lnTo>
                  <a:lnTo>
                    <a:pt x="205" y="38"/>
                  </a:lnTo>
                  <a:lnTo>
                    <a:pt x="209" y="65"/>
                  </a:lnTo>
                  <a:lnTo>
                    <a:pt x="211" y="93"/>
                  </a:lnTo>
                  <a:lnTo>
                    <a:pt x="212" y="121"/>
                  </a:lnTo>
                  <a:lnTo>
                    <a:pt x="212" y="149"/>
                  </a:lnTo>
                  <a:lnTo>
                    <a:pt x="211" y="177"/>
                  </a:lnTo>
                  <a:lnTo>
                    <a:pt x="206" y="232"/>
                  </a:lnTo>
                  <a:lnTo>
                    <a:pt x="206" y="232"/>
                  </a:lnTo>
                  <a:lnTo>
                    <a:pt x="199" y="291"/>
                  </a:lnTo>
                  <a:lnTo>
                    <a:pt x="190" y="351"/>
                  </a:lnTo>
                  <a:lnTo>
                    <a:pt x="180" y="410"/>
                  </a:lnTo>
                  <a:lnTo>
                    <a:pt x="168" y="467"/>
                  </a:lnTo>
                  <a:lnTo>
                    <a:pt x="168" y="467"/>
                  </a:lnTo>
                  <a:lnTo>
                    <a:pt x="144" y="581"/>
                  </a:lnTo>
                  <a:lnTo>
                    <a:pt x="144" y="581"/>
                  </a:lnTo>
                  <a:lnTo>
                    <a:pt x="134" y="634"/>
                  </a:lnTo>
                  <a:lnTo>
                    <a:pt x="122" y="688"/>
                  </a:lnTo>
                  <a:lnTo>
                    <a:pt x="122" y="688"/>
                  </a:lnTo>
                  <a:lnTo>
                    <a:pt x="109" y="753"/>
                  </a:lnTo>
                  <a:lnTo>
                    <a:pt x="95" y="816"/>
                  </a:lnTo>
                  <a:lnTo>
                    <a:pt x="72" y="947"/>
                  </a:lnTo>
                  <a:lnTo>
                    <a:pt x="72" y="947"/>
                  </a:lnTo>
                  <a:lnTo>
                    <a:pt x="57" y="1018"/>
                  </a:lnTo>
                  <a:lnTo>
                    <a:pt x="41" y="1088"/>
                  </a:lnTo>
                  <a:lnTo>
                    <a:pt x="22" y="1159"/>
                  </a:lnTo>
                  <a:lnTo>
                    <a:pt x="11" y="1194"/>
                  </a:lnTo>
                  <a:lnTo>
                    <a:pt x="0" y="1229"/>
                  </a:lnTo>
                  <a:lnTo>
                    <a:pt x="0" y="1229"/>
                  </a:lnTo>
                  <a:lnTo>
                    <a:pt x="0" y="1233"/>
                  </a:lnTo>
                  <a:lnTo>
                    <a:pt x="2" y="1238"/>
                  </a:lnTo>
                  <a:lnTo>
                    <a:pt x="5" y="1239"/>
                  </a:lnTo>
                  <a:lnTo>
                    <a:pt x="10" y="1239"/>
                  </a:lnTo>
                  <a:lnTo>
                    <a:pt x="10" y="1239"/>
                  </a:lnTo>
                  <a:lnTo>
                    <a:pt x="64" y="1219"/>
                  </a:lnTo>
                  <a:lnTo>
                    <a:pt x="118" y="1195"/>
                  </a:lnTo>
                  <a:lnTo>
                    <a:pt x="169" y="1171"/>
                  </a:lnTo>
                  <a:lnTo>
                    <a:pt x="221" y="1145"/>
                  </a:lnTo>
                  <a:lnTo>
                    <a:pt x="273" y="1117"/>
                  </a:lnTo>
                  <a:lnTo>
                    <a:pt x="323" y="1088"/>
                  </a:lnTo>
                  <a:lnTo>
                    <a:pt x="422" y="1029"/>
                  </a:lnTo>
                  <a:lnTo>
                    <a:pt x="422" y="1029"/>
                  </a:lnTo>
                  <a:lnTo>
                    <a:pt x="533" y="961"/>
                  </a:lnTo>
                  <a:lnTo>
                    <a:pt x="533" y="961"/>
                  </a:lnTo>
                  <a:lnTo>
                    <a:pt x="536" y="958"/>
                  </a:lnTo>
                  <a:lnTo>
                    <a:pt x="537" y="955"/>
                  </a:lnTo>
                  <a:lnTo>
                    <a:pt x="537" y="951"/>
                  </a:lnTo>
                  <a:lnTo>
                    <a:pt x="536" y="948"/>
                  </a:lnTo>
                  <a:lnTo>
                    <a:pt x="534" y="947"/>
                  </a:lnTo>
                  <a:lnTo>
                    <a:pt x="531" y="945"/>
                  </a:lnTo>
                  <a:lnTo>
                    <a:pt x="527" y="944"/>
                  </a:lnTo>
                  <a:lnTo>
                    <a:pt x="524" y="945"/>
                  </a:lnTo>
                  <a:lnTo>
                    <a:pt x="524" y="945"/>
                  </a:lnTo>
                  <a:lnTo>
                    <a:pt x="426" y="1006"/>
                  </a:lnTo>
                  <a:lnTo>
                    <a:pt x="329" y="1065"/>
                  </a:lnTo>
                  <a:lnTo>
                    <a:pt x="279" y="1093"/>
                  </a:lnTo>
                  <a:lnTo>
                    <a:pt x="228" y="1121"/>
                  </a:lnTo>
                  <a:lnTo>
                    <a:pt x="178" y="1146"/>
                  </a:lnTo>
                  <a:lnTo>
                    <a:pt x="127" y="1171"/>
                  </a:lnTo>
                  <a:lnTo>
                    <a:pt x="127" y="1171"/>
                  </a:lnTo>
                  <a:lnTo>
                    <a:pt x="67" y="1198"/>
                  </a:lnTo>
                  <a:lnTo>
                    <a:pt x="5" y="1223"/>
                  </a:lnTo>
                  <a:lnTo>
                    <a:pt x="5" y="1223"/>
                  </a:lnTo>
                  <a:lnTo>
                    <a:pt x="17" y="1233"/>
                  </a:lnTo>
                  <a:lnTo>
                    <a:pt x="17" y="1233"/>
                  </a:lnTo>
                  <a:lnTo>
                    <a:pt x="38" y="1170"/>
                  </a:lnTo>
                  <a:lnTo>
                    <a:pt x="54" y="1106"/>
                  </a:lnTo>
                  <a:lnTo>
                    <a:pt x="70" y="1043"/>
                  </a:lnTo>
                  <a:lnTo>
                    <a:pt x="84" y="978"/>
                  </a:lnTo>
                  <a:lnTo>
                    <a:pt x="109" y="847"/>
                  </a:lnTo>
                  <a:lnTo>
                    <a:pt x="121" y="784"/>
                  </a:lnTo>
                  <a:lnTo>
                    <a:pt x="134" y="719"/>
                  </a:lnTo>
                  <a:lnTo>
                    <a:pt x="134" y="719"/>
                  </a:lnTo>
                  <a:lnTo>
                    <a:pt x="156" y="608"/>
                  </a:lnTo>
                  <a:lnTo>
                    <a:pt x="156" y="608"/>
                  </a:lnTo>
                  <a:lnTo>
                    <a:pt x="180" y="494"/>
                  </a:lnTo>
                  <a:lnTo>
                    <a:pt x="180" y="494"/>
                  </a:lnTo>
                  <a:lnTo>
                    <a:pt x="191" y="435"/>
                  </a:lnTo>
                  <a:lnTo>
                    <a:pt x="203" y="376"/>
                  </a:lnTo>
                  <a:lnTo>
                    <a:pt x="214" y="316"/>
                  </a:lnTo>
                  <a:lnTo>
                    <a:pt x="221" y="257"/>
                  </a:lnTo>
                  <a:lnTo>
                    <a:pt x="221" y="257"/>
                  </a:lnTo>
                  <a:lnTo>
                    <a:pt x="227" y="194"/>
                  </a:lnTo>
                  <a:lnTo>
                    <a:pt x="228" y="163"/>
                  </a:lnTo>
                  <a:lnTo>
                    <a:pt x="230" y="132"/>
                  </a:lnTo>
                  <a:lnTo>
                    <a:pt x="228" y="99"/>
                  </a:lnTo>
                  <a:lnTo>
                    <a:pt x="227" y="68"/>
                  </a:lnTo>
                  <a:lnTo>
                    <a:pt x="222" y="37"/>
                  </a:lnTo>
                  <a:lnTo>
                    <a:pt x="218" y="6"/>
                  </a:lnTo>
                  <a:lnTo>
                    <a:pt x="218" y="6"/>
                  </a:lnTo>
                  <a:lnTo>
                    <a:pt x="217" y="3"/>
                  </a:lnTo>
                  <a:lnTo>
                    <a:pt x="214" y="0"/>
                  </a:lnTo>
                  <a:lnTo>
                    <a:pt x="211" y="0"/>
                  </a:lnTo>
                  <a:lnTo>
                    <a:pt x="208" y="0"/>
                  </a:lnTo>
                  <a:lnTo>
                    <a:pt x="205" y="1"/>
                  </a:lnTo>
                  <a:lnTo>
                    <a:pt x="202" y="3"/>
                  </a:lnTo>
                  <a:lnTo>
                    <a:pt x="200" y="7"/>
                  </a:lnTo>
                  <a:lnTo>
                    <a:pt x="200" y="10"/>
                  </a:lnTo>
                  <a:lnTo>
                    <a:pt x="200" y="1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33" name="Freeform 130">
              <a:extLst>
                <a:ext uri="{FF2B5EF4-FFF2-40B4-BE49-F238E27FC236}">
                  <a16:creationId xmlns:a16="http://schemas.microsoft.com/office/drawing/2014/main" id="{7E9D8688-6871-ECF7-3E6C-B425CA4E5858}"/>
                </a:ext>
              </a:extLst>
            </p:cNvPr>
            <p:cNvSpPr>
              <a:spLocks/>
            </p:cNvSpPr>
            <p:nvPr/>
          </p:nvSpPr>
          <p:spPr bwMode="auto">
            <a:xfrm>
              <a:off x="6034" y="3359"/>
              <a:ext cx="207" cy="252"/>
            </a:xfrm>
            <a:custGeom>
              <a:avLst/>
              <a:gdLst>
                <a:gd name="T0" fmla="*/ 368 w 623"/>
                <a:gd name="T1" fmla="*/ 734 h 756"/>
                <a:gd name="T2" fmla="*/ 397 w 623"/>
                <a:gd name="T3" fmla="*/ 689 h 756"/>
                <a:gd name="T4" fmla="*/ 449 w 623"/>
                <a:gd name="T5" fmla="*/ 639 h 756"/>
                <a:gd name="T6" fmla="*/ 503 w 623"/>
                <a:gd name="T7" fmla="*/ 593 h 756"/>
                <a:gd name="T8" fmla="*/ 554 w 623"/>
                <a:gd name="T9" fmla="*/ 543 h 756"/>
                <a:gd name="T10" fmla="*/ 586 w 623"/>
                <a:gd name="T11" fmla="*/ 500 h 756"/>
                <a:gd name="T12" fmla="*/ 608 w 623"/>
                <a:gd name="T13" fmla="*/ 450 h 756"/>
                <a:gd name="T14" fmla="*/ 617 w 623"/>
                <a:gd name="T15" fmla="*/ 416 h 756"/>
                <a:gd name="T16" fmla="*/ 623 w 623"/>
                <a:gd name="T17" fmla="*/ 359 h 756"/>
                <a:gd name="T18" fmla="*/ 619 w 623"/>
                <a:gd name="T19" fmla="*/ 302 h 756"/>
                <a:gd name="T20" fmla="*/ 604 w 623"/>
                <a:gd name="T21" fmla="*/ 235 h 756"/>
                <a:gd name="T22" fmla="*/ 571 w 623"/>
                <a:gd name="T23" fmla="*/ 164 h 756"/>
                <a:gd name="T24" fmla="*/ 543 w 623"/>
                <a:gd name="T25" fmla="*/ 129 h 756"/>
                <a:gd name="T26" fmla="*/ 474 w 623"/>
                <a:gd name="T27" fmla="*/ 71 h 756"/>
                <a:gd name="T28" fmla="*/ 418 w 623"/>
                <a:gd name="T29" fmla="*/ 40 h 756"/>
                <a:gd name="T30" fmla="*/ 359 w 623"/>
                <a:gd name="T31" fmla="*/ 16 h 756"/>
                <a:gd name="T32" fmla="*/ 310 w 623"/>
                <a:gd name="T33" fmla="*/ 0 h 756"/>
                <a:gd name="T34" fmla="*/ 294 w 623"/>
                <a:gd name="T35" fmla="*/ 2 h 756"/>
                <a:gd name="T36" fmla="*/ 264 w 623"/>
                <a:gd name="T37" fmla="*/ 27 h 756"/>
                <a:gd name="T38" fmla="*/ 214 w 623"/>
                <a:gd name="T39" fmla="*/ 67 h 756"/>
                <a:gd name="T40" fmla="*/ 158 w 623"/>
                <a:gd name="T41" fmla="*/ 121 h 756"/>
                <a:gd name="T42" fmla="*/ 102 w 623"/>
                <a:gd name="T43" fmla="*/ 175 h 756"/>
                <a:gd name="T44" fmla="*/ 38 w 623"/>
                <a:gd name="T45" fmla="*/ 222 h 756"/>
                <a:gd name="T46" fmla="*/ 4 w 623"/>
                <a:gd name="T47" fmla="*/ 240 h 756"/>
                <a:gd name="T48" fmla="*/ 0 w 623"/>
                <a:gd name="T49" fmla="*/ 246 h 756"/>
                <a:gd name="T50" fmla="*/ 4 w 623"/>
                <a:gd name="T51" fmla="*/ 253 h 756"/>
                <a:gd name="T52" fmla="*/ 13 w 623"/>
                <a:gd name="T53" fmla="*/ 254 h 756"/>
                <a:gd name="T54" fmla="*/ 52 w 623"/>
                <a:gd name="T55" fmla="*/ 235 h 756"/>
                <a:gd name="T56" fmla="*/ 118 w 623"/>
                <a:gd name="T57" fmla="*/ 183 h 756"/>
                <a:gd name="T58" fmla="*/ 211 w 623"/>
                <a:gd name="T59" fmla="*/ 95 h 756"/>
                <a:gd name="T60" fmla="*/ 275 w 623"/>
                <a:gd name="T61" fmla="*/ 41 h 756"/>
                <a:gd name="T62" fmla="*/ 307 w 623"/>
                <a:gd name="T63" fmla="*/ 13 h 756"/>
                <a:gd name="T64" fmla="*/ 340 w 623"/>
                <a:gd name="T65" fmla="*/ 30 h 756"/>
                <a:gd name="T66" fmla="*/ 422 w 623"/>
                <a:gd name="T67" fmla="*/ 62 h 756"/>
                <a:gd name="T68" fmla="*/ 478 w 623"/>
                <a:gd name="T69" fmla="*/ 96 h 756"/>
                <a:gd name="T70" fmla="*/ 527 w 623"/>
                <a:gd name="T71" fmla="*/ 138 h 756"/>
                <a:gd name="T72" fmla="*/ 567 w 623"/>
                <a:gd name="T73" fmla="*/ 191 h 756"/>
                <a:gd name="T74" fmla="*/ 585 w 623"/>
                <a:gd name="T75" fmla="*/ 232 h 756"/>
                <a:gd name="T76" fmla="*/ 601 w 623"/>
                <a:gd name="T77" fmla="*/ 300 h 756"/>
                <a:gd name="T78" fmla="*/ 605 w 623"/>
                <a:gd name="T79" fmla="*/ 356 h 756"/>
                <a:gd name="T80" fmla="*/ 601 w 623"/>
                <a:gd name="T81" fmla="*/ 411 h 756"/>
                <a:gd name="T82" fmla="*/ 576 w 623"/>
                <a:gd name="T83" fmla="*/ 482 h 756"/>
                <a:gd name="T84" fmla="*/ 546 w 623"/>
                <a:gd name="T85" fmla="*/ 524 h 756"/>
                <a:gd name="T86" fmla="*/ 512 w 623"/>
                <a:gd name="T87" fmla="*/ 561 h 756"/>
                <a:gd name="T88" fmla="*/ 452 w 623"/>
                <a:gd name="T89" fmla="*/ 614 h 756"/>
                <a:gd name="T90" fmla="*/ 388 w 623"/>
                <a:gd name="T91" fmla="*/ 673 h 756"/>
                <a:gd name="T92" fmla="*/ 356 w 623"/>
                <a:gd name="T93" fmla="*/ 719 h 756"/>
                <a:gd name="T94" fmla="*/ 344 w 623"/>
                <a:gd name="T95" fmla="*/ 745 h 756"/>
                <a:gd name="T96" fmla="*/ 347 w 623"/>
                <a:gd name="T97" fmla="*/ 754 h 756"/>
                <a:gd name="T98" fmla="*/ 356 w 623"/>
                <a:gd name="T99" fmla="*/ 756 h 756"/>
                <a:gd name="T100" fmla="*/ 362 w 623"/>
                <a:gd name="T101" fmla="*/ 750 h 7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623" h="756">
                  <a:moveTo>
                    <a:pt x="362" y="750"/>
                  </a:moveTo>
                  <a:lnTo>
                    <a:pt x="362" y="750"/>
                  </a:lnTo>
                  <a:lnTo>
                    <a:pt x="368" y="734"/>
                  </a:lnTo>
                  <a:lnTo>
                    <a:pt x="376" y="717"/>
                  </a:lnTo>
                  <a:lnTo>
                    <a:pt x="387" y="703"/>
                  </a:lnTo>
                  <a:lnTo>
                    <a:pt x="397" y="689"/>
                  </a:lnTo>
                  <a:lnTo>
                    <a:pt x="409" y="676"/>
                  </a:lnTo>
                  <a:lnTo>
                    <a:pt x="422" y="664"/>
                  </a:lnTo>
                  <a:lnTo>
                    <a:pt x="449" y="639"/>
                  </a:lnTo>
                  <a:lnTo>
                    <a:pt x="449" y="639"/>
                  </a:lnTo>
                  <a:lnTo>
                    <a:pt x="503" y="593"/>
                  </a:lnTo>
                  <a:lnTo>
                    <a:pt x="503" y="593"/>
                  </a:lnTo>
                  <a:lnTo>
                    <a:pt x="530" y="568"/>
                  </a:lnTo>
                  <a:lnTo>
                    <a:pt x="554" y="543"/>
                  </a:lnTo>
                  <a:lnTo>
                    <a:pt x="554" y="543"/>
                  </a:lnTo>
                  <a:lnTo>
                    <a:pt x="565" y="530"/>
                  </a:lnTo>
                  <a:lnTo>
                    <a:pt x="577" y="515"/>
                  </a:lnTo>
                  <a:lnTo>
                    <a:pt x="586" y="500"/>
                  </a:lnTo>
                  <a:lnTo>
                    <a:pt x="595" y="484"/>
                  </a:lnTo>
                  <a:lnTo>
                    <a:pt x="602" y="467"/>
                  </a:lnTo>
                  <a:lnTo>
                    <a:pt x="608" y="450"/>
                  </a:lnTo>
                  <a:lnTo>
                    <a:pt x="614" y="433"/>
                  </a:lnTo>
                  <a:lnTo>
                    <a:pt x="617" y="416"/>
                  </a:lnTo>
                  <a:lnTo>
                    <a:pt x="617" y="416"/>
                  </a:lnTo>
                  <a:lnTo>
                    <a:pt x="620" y="396"/>
                  </a:lnTo>
                  <a:lnTo>
                    <a:pt x="622" y="377"/>
                  </a:lnTo>
                  <a:lnTo>
                    <a:pt x="623" y="359"/>
                  </a:lnTo>
                  <a:lnTo>
                    <a:pt x="623" y="340"/>
                  </a:lnTo>
                  <a:lnTo>
                    <a:pt x="622" y="321"/>
                  </a:lnTo>
                  <a:lnTo>
                    <a:pt x="619" y="302"/>
                  </a:lnTo>
                  <a:lnTo>
                    <a:pt x="613" y="265"/>
                  </a:lnTo>
                  <a:lnTo>
                    <a:pt x="613" y="265"/>
                  </a:lnTo>
                  <a:lnTo>
                    <a:pt x="604" y="235"/>
                  </a:lnTo>
                  <a:lnTo>
                    <a:pt x="594" y="206"/>
                  </a:lnTo>
                  <a:lnTo>
                    <a:pt x="579" y="178"/>
                  </a:lnTo>
                  <a:lnTo>
                    <a:pt x="571" y="164"/>
                  </a:lnTo>
                  <a:lnTo>
                    <a:pt x="563" y="151"/>
                  </a:lnTo>
                  <a:lnTo>
                    <a:pt x="563" y="151"/>
                  </a:lnTo>
                  <a:lnTo>
                    <a:pt x="543" y="129"/>
                  </a:lnTo>
                  <a:lnTo>
                    <a:pt x="521" y="107"/>
                  </a:lnTo>
                  <a:lnTo>
                    <a:pt x="499" y="87"/>
                  </a:lnTo>
                  <a:lnTo>
                    <a:pt x="474" y="71"/>
                  </a:lnTo>
                  <a:lnTo>
                    <a:pt x="474" y="71"/>
                  </a:lnTo>
                  <a:lnTo>
                    <a:pt x="446" y="55"/>
                  </a:lnTo>
                  <a:lnTo>
                    <a:pt x="418" y="40"/>
                  </a:lnTo>
                  <a:lnTo>
                    <a:pt x="388" y="27"/>
                  </a:lnTo>
                  <a:lnTo>
                    <a:pt x="359" y="16"/>
                  </a:lnTo>
                  <a:lnTo>
                    <a:pt x="359" y="16"/>
                  </a:lnTo>
                  <a:lnTo>
                    <a:pt x="326" y="6"/>
                  </a:lnTo>
                  <a:lnTo>
                    <a:pt x="326" y="6"/>
                  </a:lnTo>
                  <a:lnTo>
                    <a:pt x="310" y="0"/>
                  </a:lnTo>
                  <a:lnTo>
                    <a:pt x="301" y="0"/>
                  </a:lnTo>
                  <a:lnTo>
                    <a:pt x="298" y="0"/>
                  </a:lnTo>
                  <a:lnTo>
                    <a:pt x="294" y="2"/>
                  </a:lnTo>
                  <a:lnTo>
                    <a:pt x="294" y="2"/>
                  </a:lnTo>
                  <a:lnTo>
                    <a:pt x="279" y="13"/>
                  </a:lnTo>
                  <a:lnTo>
                    <a:pt x="264" y="27"/>
                  </a:lnTo>
                  <a:lnTo>
                    <a:pt x="264" y="27"/>
                  </a:lnTo>
                  <a:lnTo>
                    <a:pt x="239" y="46"/>
                  </a:lnTo>
                  <a:lnTo>
                    <a:pt x="214" y="67"/>
                  </a:lnTo>
                  <a:lnTo>
                    <a:pt x="214" y="67"/>
                  </a:lnTo>
                  <a:lnTo>
                    <a:pt x="186" y="93"/>
                  </a:lnTo>
                  <a:lnTo>
                    <a:pt x="158" y="121"/>
                  </a:lnTo>
                  <a:lnTo>
                    <a:pt x="158" y="121"/>
                  </a:lnTo>
                  <a:lnTo>
                    <a:pt x="130" y="148"/>
                  </a:lnTo>
                  <a:lnTo>
                    <a:pt x="102" y="175"/>
                  </a:lnTo>
                  <a:lnTo>
                    <a:pt x="71" y="200"/>
                  </a:lnTo>
                  <a:lnTo>
                    <a:pt x="56" y="212"/>
                  </a:lnTo>
                  <a:lnTo>
                    <a:pt x="38" y="222"/>
                  </a:lnTo>
                  <a:lnTo>
                    <a:pt x="38" y="222"/>
                  </a:lnTo>
                  <a:lnTo>
                    <a:pt x="22" y="231"/>
                  </a:lnTo>
                  <a:lnTo>
                    <a:pt x="4" y="240"/>
                  </a:lnTo>
                  <a:lnTo>
                    <a:pt x="4" y="240"/>
                  </a:lnTo>
                  <a:lnTo>
                    <a:pt x="1" y="243"/>
                  </a:lnTo>
                  <a:lnTo>
                    <a:pt x="0" y="246"/>
                  </a:lnTo>
                  <a:lnTo>
                    <a:pt x="0" y="249"/>
                  </a:lnTo>
                  <a:lnTo>
                    <a:pt x="1" y="251"/>
                  </a:lnTo>
                  <a:lnTo>
                    <a:pt x="4" y="253"/>
                  </a:lnTo>
                  <a:lnTo>
                    <a:pt x="6" y="256"/>
                  </a:lnTo>
                  <a:lnTo>
                    <a:pt x="10" y="256"/>
                  </a:lnTo>
                  <a:lnTo>
                    <a:pt x="13" y="254"/>
                  </a:lnTo>
                  <a:lnTo>
                    <a:pt x="13" y="254"/>
                  </a:lnTo>
                  <a:lnTo>
                    <a:pt x="32" y="246"/>
                  </a:lnTo>
                  <a:lnTo>
                    <a:pt x="52" y="235"/>
                  </a:lnTo>
                  <a:lnTo>
                    <a:pt x="69" y="223"/>
                  </a:lnTo>
                  <a:lnTo>
                    <a:pt x="86" y="210"/>
                  </a:lnTo>
                  <a:lnTo>
                    <a:pt x="118" y="183"/>
                  </a:lnTo>
                  <a:lnTo>
                    <a:pt x="151" y="154"/>
                  </a:lnTo>
                  <a:lnTo>
                    <a:pt x="151" y="154"/>
                  </a:lnTo>
                  <a:lnTo>
                    <a:pt x="211" y="95"/>
                  </a:lnTo>
                  <a:lnTo>
                    <a:pt x="211" y="95"/>
                  </a:lnTo>
                  <a:lnTo>
                    <a:pt x="242" y="67"/>
                  </a:lnTo>
                  <a:lnTo>
                    <a:pt x="275" y="41"/>
                  </a:lnTo>
                  <a:lnTo>
                    <a:pt x="275" y="41"/>
                  </a:lnTo>
                  <a:lnTo>
                    <a:pt x="307" y="13"/>
                  </a:lnTo>
                  <a:lnTo>
                    <a:pt x="307" y="13"/>
                  </a:lnTo>
                  <a:lnTo>
                    <a:pt x="298" y="16"/>
                  </a:lnTo>
                  <a:lnTo>
                    <a:pt x="298" y="16"/>
                  </a:lnTo>
                  <a:lnTo>
                    <a:pt x="340" y="30"/>
                  </a:lnTo>
                  <a:lnTo>
                    <a:pt x="382" y="44"/>
                  </a:lnTo>
                  <a:lnTo>
                    <a:pt x="402" y="53"/>
                  </a:lnTo>
                  <a:lnTo>
                    <a:pt x="422" y="62"/>
                  </a:lnTo>
                  <a:lnTo>
                    <a:pt x="441" y="73"/>
                  </a:lnTo>
                  <a:lnTo>
                    <a:pt x="461" y="83"/>
                  </a:lnTo>
                  <a:lnTo>
                    <a:pt x="478" y="96"/>
                  </a:lnTo>
                  <a:lnTo>
                    <a:pt x="496" y="108"/>
                  </a:lnTo>
                  <a:lnTo>
                    <a:pt x="512" y="123"/>
                  </a:lnTo>
                  <a:lnTo>
                    <a:pt x="527" y="138"/>
                  </a:lnTo>
                  <a:lnTo>
                    <a:pt x="542" y="154"/>
                  </a:lnTo>
                  <a:lnTo>
                    <a:pt x="555" y="172"/>
                  </a:lnTo>
                  <a:lnTo>
                    <a:pt x="567" y="191"/>
                  </a:lnTo>
                  <a:lnTo>
                    <a:pt x="577" y="212"/>
                  </a:lnTo>
                  <a:lnTo>
                    <a:pt x="577" y="212"/>
                  </a:lnTo>
                  <a:lnTo>
                    <a:pt x="585" y="232"/>
                  </a:lnTo>
                  <a:lnTo>
                    <a:pt x="592" y="256"/>
                  </a:lnTo>
                  <a:lnTo>
                    <a:pt x="598" y="278"/>
                  </a:lnTo>
                  <a:lnTo>
                    <a:pt x="601" y="300"/>
                  </a:lnTo>
                  <a:lnTo>
                    <a:pt x="601" y="300"/>
                  </a:lnTo>
                  <a:lnTo>
                    <a:pt x="604" y="328"/>
                  </a:lnTo>
                  <a:lnTo>
                    <a:pt x="605" y="356"/>
                  </a:lnTo>
                  <a:lnTo>
                    <a:pt x="604" y="383"/>
                  </a:lnTo>
                  <a:lnTo>
                    <a:pt x="601" y="411"/>
                  </a:lnTo>
                  <a:lnTo>
                    <a:pt x="601" y="411"/>
                  </a:lnTo>
                  <a:lnTo>
                    <a:pt x="595" y="435"/>
                  </a:lnTo>
                  <a:lnTo>
                    <a:pt x="586" y="459"/>
                  </a:lnTo>
                  <a:lnTo>
                    <a:pt x="576" y="482"/>
                  </a:lnTo>
                  <a:lnTo>
                    <a:pt x="563" y="503"/>
                  </a:lnTo>
                  <a:lnTo>
                    <a:pt x="563" y="503"/>
                  </a:lnTo>
                  <a:lnTo>
                    <a:pt x="546" y="524"/>
                  </a:lnTo>
                  <a:lnTo>
                    <a:pt x="530" y="543"/>
                  </a:lnTo>
                  <a:lnTo>
                    <a:pt x="530" y="543"/>
                  </a:lnTo>
                  <a:lnTo>
                    <a:pt x="512" y="561"/>
                  </a:lnTo>
                  <a:lnTo>
                    <a:pt x="495" y="577"/>
                  </a:lnTo>
                  <a:lnTo>
                    <a:pt x="495" y="577"/>
                  </a:lnTo>
                  <a:lnTo>
                    <a:pt x="452" y="614"/>
                  </a:lnTo>
                  <a:lnTo>
                    <a:pt x="430" y="633"/>
                  </a:lnTo>
                  <a:lnTo>
                    <a:pt x="409" y="652"/>
                  </a:lnTo>
                  <a:lnTo>
                    <a:pt x="388" y="673"/>
                  </a:lnTo>
                  <a:lnTo>
                    <a:pt x="371" y="695"/>
                  </a:lnTo>
                  <a:lnTo>
                    <a:pt x="363" y="707"/>
                  </a:lnTo>
                  <a:lnTo>
                    <a:pt x="356" y="719"/>
                  </a:lnTo>
                  <a:lnTo>
                    <a:pt x="350" y="732"/>
                  </a:lnTo>
                  <a:lnTo>
                    <a:pt x="344" y="745"/>
                  </a:lnTo>
                  <a:lnTo>
                    <a:pt x="344" y="745"/>
                  </a:lnTo>
                  <a:lnTo>
                    <a:pt x="344" y="748"/>
                  </a:lnTo>
                  <a:lnTo>
                    <a:pt x="344" y="751"/>
                  </a:lnTo>
                  <a:lnTo>
                    <a:pt x="347" y="754"/>
                  </a:lnTo>
                  <a:lnTo>
                    <a:pt x="350" y="756"/>
                  </a:lnTo>
                  <a:lnTo>
                    <a:pt x="353" y="756"/>
                  </a:lnTo>
                  <a:lnTo>
                    <a:pt x="356" y="756"/>
                  </a:lnTo>
                  <a:lnTo>
                    <a:pt x="359" y="753"/>
                  </a:lnTo>
                  <a:lnTo>
                    <a:pt x="362" y="750"/>
                  </a:lnTo>
                  <a:lnTo>
                    <a:pt x="362" y="75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34" name="Freeform 131">
              <a:extLst>
                <a:ext uri="{FF2B5EF4-FFF2-40B4-BE49-F238E27FC236}">
                  <a16:creationId xmlns:a16="http://schemas.microsoft.com/office/drawing/2014/main" id="{E5668C23-6893-2DA3-6A32-4C38252E5576}"/>
                </a:ext>
              </a:extLst>
            </p:cNvPr>
            <p:cNvSpPr>
              <a:spLocks/>
            </p:cNvSpPr>
            <p:nvPr/>
          </p:nvSpPr>
          <p:spPr bwMode="auto">
            <a:xfrm>
              <a:off x="6110" y="3195"/>
              <a:ext cx="478" cy="558"/>
            </a:xfrm>
            <a:custGeom>
              <a:avLst/>
              <a:gdLst>
                <a:gd name="T0" fmla="*/ 17 w 1435"/>
                <a:gd name="T1" fmla="*/ 425 h 1674"/>
                <a:gd name="T2" fmla="*/ 35 w 1435"/>
                <a:gd name="T3" fmla="*/ 368 h 1674"/>
                <a:gd name="T4" fmla="*/ 111 w 1435"/>
                <a:gd name="T5" fmla="*/ 257 h 1674"/>
                <a:gd name="T6" fmla="*/ 238 w 1435"/>
                <a:gd name="T7" fmla="*/ 117 h 1674"/>
                <a:gd name="T8" fmla="*/ 331 w 1435"/>
                <a:gd name="T9" fmla="*/ 36 h 1674"/>
                <a:gd name="T10" fmla="*/ 398 w 1435"/>
                <a:gd name="T11" fmla="*/ 18 h 1674"/>
                <a:gd name="T12" fmla="*/ 509 w 1435"/>
                <a:gd name="T13" fmla="*/ 46 h 1674"/>
                <a:gd name="T14" fmla="*/ 595 w 1435"/>
                <a:gd name="T15" fmla="*/ 109 h 1674"/>
                <a:gd name="T16" fmla="*/ 685 w 1435"/>
                <a:gd name="T17" fmla="*/ 216 h 1674"/>
                <a:gd name="T18" fmla="*/ 862 w 1435"/>
                <a:gd name="T19" fmla="*/ 460 h 1674"/>
                <a:gd name="T20" fmla="*/ 1057 w 1435"/>
                <a:gd name="T21" fmla="*/ 680 h 1674"/>
                <a:gd name="T22" fmla="*/ 1236 w 1435"/>
                <a:gd name="T23" fmla="*/ 893 h 1674"/>
                <a:gd name="T24" fmla="*/ 1313 w 1435"/>
                <a:gd name="T25" fmla="*/ 1025 h 1674"/>
                <a:gd name="T26" fmla="*/ 1394 w 1435"/>
                <a:gd name="T27" fmla="*/ 1254 h 1674"/>
                <a:gd name="T28" fmla="*/ 1417 w 1435"/>
                <a:gd name="T29" fmla="*/ 1415 h 1674"/>
                <a:gd name="T30" fmla="*/ 1411 w 1435"/>
                <a:gd name="T31" fmla="*/ 1504 h 1674"/>
                <a:gd name="T32" fmla="*/ 1379 w 1435"/>
                <a:gd name="T33" fmla="*/ 1597 h 1674"/>
                <a:gd name="T34" fmla="*/ 1324 w 1435"/>
                <a:gd name="T35" fmla="*/ 1646 h 1674"/>
                <a:gd name="T36" fmla="*/ 1243 w 1435"/>
                <a:gd name="T37" fmla="*/ 1655 h 1674"/>
                <a:gd name="T38" fmla="*/ 1171 w 1435"/>
                <a:gd name="T39" fmla="*/ 1633 h 1674"/>
                <a:gd name="T40" fmla="*/ 1070 w 1435"/>
                <a:gd name="T41" fmla="*/ 1574 h 1674"/>
                <a:gd name="T42" fmla="*/ 920 w 1435"/>
                <a:gd name="T43" fmla="*/ 1435 h 1674"/>
                <a:gd name="T44" fmla="*/ 799 w 1435"/>
                <a:gd name="T45" fmla="*/ 1338 h 1674"/>
                <a:gd name="T46" fmla="*/ 638 w 1435"/>
                <a:gd name="T47" fmla="*/ 1263 h 1674"/>
                <a:gd name="T48" fmla="*/ 335 w 1435"/>
                <a:gd name="T49" fmla="*/ 1157 h 1674"/>
                <a:gd name="T50" fmla="*/ 205 w 1435"/>
                <a:gd name="T51" fmla="*/ 1124 h 1674"/>
                <a:gd name="T52" fmla="*/ 209 w 1435"/>
                <a:gd name="T53" fmla="*/ 1137 h 1674"/>
                <a:gd name="T54" fmla="*/ 590 w 1435"/>
                <a:gd name="T55" fmla="*/ 1265 h 1674"/>
                <a:gd name="T56" fmla="*/ 712 w 1435"/>
                <a:gd name="T57" fmla="*/ 1312 h 1674"/>
                <a:gd name="T58" fmla="*/ 825 w 1435"/>
                <a:gd name="T59" fmla="*/ 1380 h 1674"/>
                <a:gd name="T60" fmla="*/ 967 w 1435"/>
                <a:gd name="T61" fmla="*/ 1504 h 1674"/>
                <a:gd name="T62" fmla="*/ 1064 w 1435"/>
                <a:gd name="T63" fmla="*/ 1591 h 1674"/>
                <a:gd name="T64" fmla="*/ 1169 w 1435"/>
                <a:gd name="T65" fmla="*/ 1652 h 1674"/>
                <a:gd name="T66" fmla="*/ 1258 w 1435"/>
                <a:gd name="T67" fmla="*/ 1674 h 1674"/>
                <a:gd name="T68" fmla="*/ 1332 w 1435"/>
                <a:gd name="T69" fmla="*/ 1662 h 1674"/>
                <a:gd name="T70" fmla="*/ 1400 w 1435"/>
                <a:gd name="T71" fmla="*/ 1596 h 1674"/>
                <a:gd name="T72" fmla="*/ 1428 w 1435"/>
                <a:gd name="T73" fmla="*/ 1517 h 1674"/>
                <a:gd name="T74" fmla="*/ 1434 w 1435"/>
                <a:gd name="T75" fmla="*/ 1387 h 1674"/>
                <a:gd name="T76" fmla="*/ 1397 w 1435"/>
                <a:gd name="T77" fmla="*/ 1191 h 1674"/>
                <a:gd name="T78" fmla="*/ 1321 w 1435"/>
                <a:gd name="T79" fmla="*/ 1004 h 1674"/>
                <a:gd name="T80" fmla="*/ 1230 w 1435"/>
                <a:gd name="T81" fmla="*/ 855 h 1674"/>
                <a:gd name="T82" fmla="*/ 1064 w 1435"/>
                <a:gd name="T83" fmla="*/ 664 h 1674"/>
                <a:gd name="T84" fmla="*/ 861 w 1435"/>
                <a:gd name="T85" fmla="*/ 429 h 1674"/>
                <a:gd name="T86" fmla="*/ 679 w 1435"/>
                <a:gd name="T87" fmla="*/ 179 h 1674"/>
                <a:gd name="T88" fmla="*/ 602 w 1435"/>
                <a:gd name="T89" fmla="*/ 90 h 1674"/>
                <a:gd name="T90" fmla="*/ 497 w 1435"/>
                <a:gd name="T91" fmla="*/ 21 h 1674"/>
                <a:gd name="T92" fmla="*/ 401 w 1435"/>
                <a:gd name="T93" fmla="*/ 0 h 1674"/>
                <a:gd name="T94" fmla="*/ 313 w 1435"/>
                <a:gd name="T95" fmla="*/ 25 h 1674"/>
                <a:gd name="T96" fmla="*/ 212 w 1435"/>
                <a:gd name="T97" fmla="*/ 118 h 1674"/>
                <a:gd name="T98" fmla="*/ 87 w 1435"/>
                <a:gd name="T99" fmla="*/ 257 h 1674"/>
                <a:gd name="T100" fmla="*/ 16 w 1435"/>
                <a:gd name="T101" fmla="*/ 365 h 1674"/>
                <a:gd name="T102" fmla="*/ 0 w 1435"/>
                <a:gd name="T103" fmla="*/ 429 h 1674"/>
                <a:gd name="T104" fmla="*/ 9 w 1435"/>
                <a:gd name="T105" fmla="*/ 470 h 1674"/>
                <a:gd name="T106" fmla="*/ 22 w 1435"/>
                <a:gd name="T107" fmla="*/ 464 h 16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435" h="1674">
                  <a:moveTo>
                    <a:pt x="22" y="459"/>
                  </a:moveTo>
                  <a:lnTo>
                    <a:pt x="22" y="459"/>
                  </a:lnTo>
                  <a:lnTo>
                    <a:pt x="19" y="447"/>
                  </a:lnTo>
                  <a:lnTo>
                    <a:pt x="17" y="436"/>
                  </a:lnTo>
                  <a:lnTo>
                    <a:pt x="17" y="425"/>
                  </a:lnTo>
                  <a:lnTo>
                    <a:pt x="19" y="413"/>
                  </a:lnTo>
                  <a:lnTo>
                    <a:pt x="19" y="413"/>
                  </a:lnTo>
                  <a:lnTo>
                    <a:pt x="23" y="396"/>
                  </a:lnTo>
                  <a:lnTo>
                    <a:pt x="29" y="382"/>
                  </a:lnTo>
                  <a:lnTo>
                    <a:pt x="35" y="368"/>
                  </a:lnTo>
                  <a:lnTo>
                    <a:pt x="43" y="354"/>
                  </a:lnTo>
                  <a:lnTo>
                    <a:pt x="43" y="354"/>
                  </a:lnTo>
                  <a:lnTo>
                    <a:pt x="63" y="321"/>
                  </a:lnTo>
                  <a:lnTo>
                    <a:pt x="85" y="288"/>
                  </a:lnTo>
                  <a:lnTo>
                    <a:pt x="111" y="257"/>
                  </a:lnTo>
                  <a:lnTo>
                    <a:pt x="136" y="228"/>
                  </a:lnTo>
                  <a:lnTo>
                    <a:pt x="136" y="228"/>
                  </a:lnTo>
                  <a:lnTo>
                    <a:pt x="186" y="172"/>
                  </a:lnTo>
                  <a:lnTo>
                    <a:pt x="238" y="117"/>
                  </a:lnTo>
                  <a:lnTo>
                    <a:pt x="238" y="117"/>
                  </a:lnTo>
                  <a:lnTo>
                    <a:pt x="273" y="80"/>
                  </a:lnTo>
                  <a:lnTo>
                    <a:pt x="273" y="80"/>
                  </a:lnTo>
                  <a:lnTo>
                    <a:pt x="291" y="62"/>
                  </a:lnTo>
                  <a:lnTo>
                    <a:pt x="310" y="47"/>
                  </a:lnTo>
                  <a:lnTo>
                    <a:pt x="331" y="36"/>
                  </a:lnTo>
                  <a:lnTo>
                    <a:pt x="342" y="30"/>
                  </a:lnTo>
                  <a:lnTo>
                    <a:pt x="353" y="27"/>
                  </a:lnTo>
                  <a:lnTo>
                    <a:pt x="353" y="27"/>
                  </a:lnTo>
                  <a:lnTo>
                    <a:pt x="376" y="21"/>
                  </a:lnTo>
                  <a:lnTo>
                    <a:pt x="398" y="18"/>
                  </a:lnTo>
                  <a:lnTo>
                    <a:pt x="422" y="19"/>
                  </a:lnTo>
                  <a:lnTo>
                    <a:pt x="444" y="22"/>
                  </a:lnTo>
                  <a:lnTo>
                    <a:pt x="466" y="28"/>
                  </a:lnTo>
                  <a:lnTo>
                    <a:pt x="489" y="36"/>
                  </a:lnTo>
                  <a:lnTo>
                    <a:pt x="509" y="46"/>
                  </a:lnTo>
                  <a:lnTo>
                    <a:pt x="530" y="58"/>
                  </a:lnTo>
                  <a:lnTo>
                    <a:pt x="530" y="58"/>
                  </a:lnTo>
                  <a:lnTo>
                    <a:pt x="554" y="73"/>
                  </a:lnTo>
                  <a:lnTo>
                    <a:pt x="576" y="90"/>
                  </a:lnTo>
                  <a:lnTo>
                    <a:pt x="595" y="109"/>
                  </a:lnTo>
                  <a:lnTo>
                    <a:pt x="616" y="129"/>
                  </a:lnTo>
                  <a:lnTo>
                    <a:pt x="633" y="151"/>
                  </a:lnTo>
                  <a:lnTo>
                    <a:pt x="651" y="172"/>
                  </a:lnTo>
                  <a:lnTo>
                    <a:pt x="685" y="216"/>
                  </a:lnTo>
                  <a:lnTo>
                    <a:pt x="685" y="216"/>
                  </a:lnTo>
                  <a:lnTo>
                    <a:pt x="720" y="265"/>
                  </a:lnTo>
                  <a:lnTo>
                    <a:pt x="756" y="314"/>
                  </a:lnTo>
                  <a:lnTo>
                    <a:pt x="825" y="411"/>
                  </a:lnTo>
                  <a:lnTo>
                    <a:pt x="825" y="411"/>
                  </a:lnTo>
                  <a:lnTo>
                    <a:pt x="862" y="460"/>
                  </a:lnTo>
                  <a:lnTo>
                    <a:pt x="901" y="507"/>
                  </a:lnTo>
                  <a:lnTo>
                    <a:pt x="940" y="553"/>
                  </a:lnTo>
                  <a:lnTo>
                    <a:pt x="980" y="599"/>
                  </a:lnTo>
                  <a:lnTo>
                    <a:pt x="980" y="599"/>
                  </a:lnTo>
                  <a:lnTo>
                    <a:pt x="1057" y="680"/>
                  </a:lnTo>
                  <a:lnTo>
                    <a:pt x="1094" y="722"/>
                  </a:lnTo>
                  <a:lnTo>
                    <a:pt x="1132" y="763"/>
                  </a:lnTo>
                  <a:lnTo>
                    <a:pt x="1168" y="805"/>
                  </a:lnTo>
                  <a:lnTo>
                    <a:pt x="1203" y="849"/>
                  </a:lnTo>
                  <a:lnTo>
                    <a:pt x="1236" y="893"/>
                  </a:lnTo>
                  <a:lnTo>
                    <a:pt x="1251" y="917"/>
                  </a:lnTo>
                  <a:lnTo>
                    <a:pt x="1265" y="941"/>
                  </a:lnTo>
                  <a:lnTo>
                    <a:pt x="1265" y="941"/>
                  </a:lnTo>
                  <a:lnTo>
                    <a:pt x="1290" y="982"/>
                  </a:lnTo>
                  <a:lnTo>
                    <a:pt x="1313" y="1025"/>
                  </a:lnTo>
                  <a:lnTo>
                    <a:pt x="1332" y="1069"/>
                  </a:lnTo>
                  <a:lnTo>
                    <a:pt x="1351" y="1115"/>
                  </a:lnTo>
                  <a:lnTo>
                    <a:pt x="1367" y="1161"/>
                  </a:lnTo>
                  <a:lnTo>
                    <a:pt x="1382" y="1207"/>
                  </a:lnTo>
                  <a:lnTo>
                    <a:pt x="1394" y="1254"/>
                  </a:lnTo>
                  <a:lnTo>
                    <a:pt x="1404" y="1302"/>
                  </a:lnTo>
                  <a:lnTo>
                    <a:pt x="1404" y="1302"/>
                  </a:lnTo>
                  <a:lnTo>
                    <a:pt x="1411" y="1347"/>
                  </a:lnTo>
                  <a:lnTo>
                    <a:pt x="1416" y="1393"/>
                  </a:lnTo>
                  <a:lnTo>
                    <a:pt x="1417" y="1415"/>
                  </a:lnTo>
                  <a:lnTo>
                    <a:pt x="1417" y="1439"/>
                  </a:lnTo>
                  <a:lnTo>
                    <a:pt x="1416" y="1461"/>
                  </a:lnTo>
                  <a:lnTo>
                    <a:pt x="1414" y="1485"/>
                  </a:lnTo>
                  <a:lnTo>
                    <a:pt x="1414" y="1485"/>
                  </a:lnTo>
                  <a:lnTo>
                    <a:pt x="1411" y="1504"/>
                  </a:lnTo>
                  <a:lnTo>
                    <a:pt x="1409" y="1523"/>
                  </a:lnTo>
                  <a:lnTo>
                    <a:pt x="1403" y="1543"/>
                  </a:lnTo>
                  <a:lnTo>
                    <a:pt x="1397" y="1562"/>
                  </a:lnTo>
                  <a:lnTo>
                    <a:pt x="1388" y="1581"/>
                  </a:lnTo>
                  <a:lnTo>
                    <a:pt x="1379" y="1597"/>
                  </a:lnTo>
                  <a:lnTo>
                    <a:pt x="1367" y="1614"/>
                  </a:lnTo>
                  <a:lnTo>
                    <a:pt x="1352" y="1628"/>
                  </a:lnTo>
                  <a:lnTo>
                    <a:pt x="1352" y="1628"/>
                  </a:lnTo>
                  <a:lnTo>
                    <a:pt x="1339" y="1639"/>
                  </a:lnTo>
                  <a:lnTo>
                    <a:pt x="1324" y="1646"/>
                  </a:lnTo>
                  <a:lnTo>
                    <a:pt x="1308" y="1652"/>
                  </a:lnTo>
                  <a:lnTo>
                    <a:pt x="1292" y="1655"/>
                  </a:lnTo>
                  <a:lnTo>
                    <a:pt x="1276" y="1656"/>
                  </a:lnTo>
                  <a:lnTo>
                    <a:pt x="1259" y="1656"/>
                  </a:lnTo>
                  <a:lnTo>
                    <a:pt x="1243" y="1655"/>
                  </a:lnTo>
                  <a:lnTo>
                    <a:pt x="1225" y="1652"/>
                  </a:lnTo>
                  <a:lnTo>
                    <a:pt x="1225" y="1652"/>
                  </a:lnTo>
                  <a:lnTo>
                    <a:pt x="1208" y="1646"/>
                  </a:lnTo>
                  <a:lnTo>
                    <a:pt x="1189" y="1640"/>
                  </a:lnTo>
                  <a:lnTo>
                    <a:pt x="1171" y="1633"/>
                  </a:lnTo>
                  <a:lnTo>
                    <a:pt x="1153" y="1625"/>
                  </a:lnTo>
                  <a:lnTo>
                    <a:pt x="1119" y="1608"/>
                  </a:lnTo>
                  <a:lnTo>
                    <a:pt x="1088" y="1585"/>
                  </a:lnTo>
                  <a:lnTo>
                    <a:pt x="1088" y="1585"/>
                  </a:lnTo>
                  <a:lnTo>
                    <a:pt x="1070" y="1574"/>
                  </a:lnTo>
                  <a:lnTo>
                    <a:pt x="1053" y="1559"/>
                  </a:lnTo>
                  <a:lnTo>
                    <a:pt x="1020" y="1531"/>
                  </a:lnTo>
                  <a:lnTo>
                    <a:pt x="958" y="1470"/>
                  </a:lnTo>
                  <a:lnTo>
                    <a:pt x="958" y="1470"/>
                  </a:lnTo>
                  <a:lnTo>
                    <a:pt x="920" y="1435"/>
                  </a:lnTo>
                  <a:lnTo>
                    <a:pt x="881" y="1401"/>
                  </a:lnTo>
                  <a:lnTo>
                    <a:pt x="840" y="1368"/>
                  </a:lnTo>
                  <a:lnTo>
                    <a:pt x="819" y="1353"/>
                  </a:lnTo>
                  <a:lnTo>
                    <a:pt x="799" y="1338"/>
                  </a:lnTo>
                  <a:lnTo>
                    <a:pt x="799" y="1338"/>
                  </a:lnTo>
                  <a:lnTo>
                    <a:pt x="772" y="1324"/>
                  </a:lnTo>
                  <a:lnTo>
                    <a:pt x="747" y="1309"/>
                  </a:lnTo>
                  <a:lnTo>
                    <a:pt x="719" y="1297"/>
                  </a:lnTo>
                  <a:lnTo>
                    <a:pt x="692" y="1285"/>
                  </a:lnTo>
                  <a:lnTo>
                    <a:pt x="638" y="1263"/>
                  </a:lnTo>
                  <a:lnTo>
                    <a:pt x="582" y="1242"/>
                  </a:lnTo>
                  <a:lnTo>
                    <a:pt x="582" y="1242"/>
                  </a:lnTo>
                  <a:lnTo>
                    <a:pt x="459" y="1198"/>
                  </a:lnTo>
                  <a:lnTo>
                    <a:pt x="335" y="1157"/>
                  </a:lnTo>
                  <a:lnTo>
                    <a:pt x="335" y="1157"/>
                  </a:lnTo>
                  <a:lnTo>
                    <a:pt x="214" y="1121"/>
                  </a:lnTo>
                  <a:lnTo>
                    <a:pt x="214" y="1121"/>
                  </a:lnTo>
                  <a:lnTo>
                    <a:pt x="211" y="1121"/>
                  </a:lnTo>
                  <a:lnTo>
                    <a:pt x="208" y="1121"/>
                  </a:lnTo>
                  <a:lnTo>
                    <a:pt x="205" y="1124"/>
                  </a:lnTo>
                  <a:lnTo>
                    <a:pt x="204" y="1127"/>
                  </a:lnTo>
                  <a:lnTo>
                    <a:pt x="204" y="1130"/>
                  </a:lnTo>
                  <a:lnTo>
                    <a:pt x="204" y="1133"/>
                  </a:lnTo>
                  <a:lnTo>
                    <a:pt x="207" y="1136"/>
                  </a:lnTo>
                  <a:lnTo>
                    <a:pt x="209" y="1137"/>
                  </a:lnTo>
                  <a:lnTo>
                    <a:pt x="209" y="1137"/>
                  </a:lnTo>
                  <a:lnTo>
                    <a:pt x="338" y="1177"/>
                  </a:lnTo>
                  <a:lnTo>
                    <a:pt x="463" y="1219"/>
                  </a:lnTo>
                  <a:lnTo>
                    <a:pt x="463" y="1219"/>
                  </a:lnTo>
                  <a:lnTo>
                    <a:pt x="590" y="1265"/>
                  </a:lnTo>
                  <a:lnTo>
                    <a:pt x="590" y="1265"/>
                  </a:lnTo>
                  <a:lnTo>
                    <a:pt x="651" y="1287"/>
                  </a:lnTo>
                  <a:lnTo>
                    <a:pt x="682" y="1299"/>
                  </a:lnTo>
                  <a:lnTo>
                    <a:pt x="712" y="1312"/>
                  </a:lnTo>
                  <a:lnTo>
                    <a:pt x="712" y="1312"/>
                  </a:lnTo>
                  <a:lnTo>
                    <a:pt x="735" y="1324"/>
                  </a:lnTo>
                  <a:lnTo>
                    <a:pt x="759" y="1336"/>
                  </a:lnTo>
                  <a:lnTo>
                    <a:pt x="781" y="1350"/>
                  </a:lnTo>
                  <a:lnTo>
                    <a:pt x="803" y="1364"/>
                  </a:lnTo>
                  <a:lnTo>
                    <a:pt x="825" y="1380"/>
                  </a:lnTo>
                  <a:lnTo>
                    <a:pt x="847" y="1396"/>
                  </a:lnTo>
                  <a:lnTo>
                    <a:pt x="887" y="1430"/>
                  </a:lnTo>
                  <a:lnTo>
                    <a:pt x="887" y="1430"/>
                  </a:lnTo>
                  <a:lnTo>
                    <a:pt x="929" y="1467"/>
                  </a:lnTo>
                  <a:lnTo>
                    <a:pt x="967" y="1504"/>
                  </a:lnTo>
                  <a:lnTo>
                    <a:pt x="967" y="1504"/>
                  </a:lnTo>
                  <a:lnTo>
                    <a:pt x="999" y="1535"/>
                  </a:lnTo>
                  <a:lnTo>
                    <a:pt x="1033" y="1566"/>
                  </a:lnTo>
                  <a:lnTo>
                    <a:pt x="1033" y="1566"/>
                  </a:lnTo>
                  <a:lnTo>
                    <a:pt x="1064" y="1591"/>
                  </a:lnTo>
                  <a:lnTo>
                    <a:pt x="1098" y="1615"/>
                  </a:lnTo>
                  <a:lnTo>
                    <a:pt x="1132" y="1634"/>
                  </a:lnTo>
                  <a:lnTo>
                    <a:pt x="1152" y="1643"/>
                  </a:lnTo>
                  <a:lnTo>
                    <a:pt x="1169" y="1652"/>
                  </a:lnTo>
                  <a:lnTo>
                    <a:pt x="1169" y="1652"/>
                  </a:lnTo>
                  <a:lnTo>
                    <a:pt x="1187" y="1658"/>
                  </a:lnTo>
                  <a:lnTo>
                    <a:pt x="1203" y="1664"/>
                  </a:lnTo>
                  <a:lnTo>
                    <a:pt x="1221" y="1668"/>
                  </a:lnTo>
                  <a:lnTo>
                    <a:pt x="1240" y="1673"/>
                  </a:lnTo>
                  <a:lnTo>
                    <a:pt x="1258" y="1674"/>
                  </a:lnTo>
                  <a:lnTo>
                    <a:pt x="1277" y="1674"/>
                  </a:lnTo>
                  <a:lnTo>
                    <a:pt x="1295" y="1673"/>
                  </a:lnTo>
                  <a:lnTo>
                    <a:pt x="1313" y="1668"/>
                  </a:lnTo>
                  <a:lnTo>
                    <a:pt x="1313" y="1668"/>
                  </a:lnTo>
                  <a:lnTo>
                    <a:pt x="1332" y="1662"/>
                  </a:lnTo>
                  <a:lnTo>
                    <a:pt x="1348" y="1652"/>
                  </a:lnTo>
                  <a:lnTo>
                    <a:pt x="1364" y="1642"/>
                  </a:lnTo>
                  <a:lnTo>
                    <a:pt x="1378" y="1627"/>
                  </a:lnTo>
                  <a:lnTo>
                    <a:pt x="1389" y="1612"/>
                  </a:lnTo>
                  <a:lnTo>
                    <a:pt x="1400" y="1596"/>
                  </a:lnTo>
                  <a:lnTo>
                    <a:pt x="1409" y="1578"/>
                  </a:lnTo>
                  <a:lnTo>
                    <a:pt x="1416" y="1560"/>
                  </a:lnTo>
                  <a:lnTo>
                    <a:pt x="1416" y="1560"/>
                  </a:lnTo>
                  <a:lnTo>
                    <a:pt x="1422" y="1540"/>
                  </a:lnTo>
                  <a:lnTo>
                    <a:pt x="1428" y="1517"/>
                  </a:lnTo>
                  <a:lnTo>
                    <a:pt x="1431" y="1497"/>
                  </a:lnTo>
                  <a:lnTo>
                    <a:pt x="1434" y="1475"/>
                  </a:lnTo>
                  <a:lnTo>
                    <a:pt x="1435" y="1452"/>
                  </a:lnTo>
                  <a:lnTo>
                    <a:pt x="1435" y="1432"/>
                  </a:lnTo>
                  <a:lnTo>
                    <a:pt x="1434" y="1387"/>
                  </a:lnTo>
                  <a:lnTo>
                    <a:pt x="1434" y="1387"/>
                  </a:lnTo>
                  <a:lnTo>
                    <a:pt x="1429" y="1338"/>
                  </a:lnTo>
                  <a:lnTo>
                    <a:pt x="1420" y="1288"/>
                  </a:lnTo>
                  <a:lnTo>
                    <a:pt x="1410" y="1239"/>
                  </a:lnTo>
                  <a:lnTo>
                    <a:pt x="1397" y="1191"/>
                  </a:lnTo>
                  <a:lnTo>
                    <a:pt x="1380" y="1143"/>
                  </a:lnTo>
                  <a:lnTo>
                    <a:pt x="1363" y="1096"/>
                  </a:lnTo>
                  <a:lnTo>
                    <a:pt x="1342" y="1050"/>
                  </a:lnTo>
                  <a:lnTo>
                    <a:pt x="1321" y="1004"/>
                  </a:lnTo>
                  <a:lnTo>
                    <a:pt x="1321" y="1004"/>
                  </a:lnTo>
                  <a:lnTo>
                    <a:pt x="1301" y="966"/>
                  </a:lnTo>
                  <a:lnTo>
                    <a:pt x="1279" y="927"/>
                  </a:lnTo>
                  <a:lnTo>
                    <a:pt x="1255" y="890"/>
                  </a:lnTo>
                  <a:lnTo>
                    <a:pt x="1230" y="855"/>
                  </a:lnTo>
                  <a:lnTo>
                    <a:pt x="1230" y="855"/>
                  </a:lnTo>
                  <a:lnTo>
                    <a:pt x="1190" y="805"/>
                  </a:lnTo>
                  <a:lnTo>
                    <a:pt x="1150" y="757"/>
                  </a:lnTo>
                  <a:lnTo>
                    <a:pt x="1107" y="710"/>
                  </a:lnTo>
                  <a:lnTo>
                    <a:pt x="1064" y="664"/>
                  </a:lnTo>
                  <a:lnTo>
                    <a:pt x="1064" y="664"/>
                  </a:lnTo>
                  <a:lnTo>
                    <a:pt x="980" y="572"/>
                  </a:lnTo>
                  <a:lnTo>
                    <a:pt x="939" y="525"/>
                  </a:lnTo>
                  <a:lnTo>
                    <a:pt x="899" y="478"/>
                  </a:lnTo>
                  <a:lnTo>
                    <a:pt x="899" y="478"/>
                  </a:lnTo>
                  <a:lnTo>
                    <a:pt x="861" y="429"/>
                  </a:lnTo>
                  <a:lnTo>
                    <a:pt x="824" y="379"/>
                  </a:lnTo>
                  <a:lnTo>
                    <a:pt x="751" y="277"/>
                  </a:lnTo>
                  <a:lnTo>
                    <a:pt x="751" y="277"/>
                  </a:lnTo>
                  <a:lnTo>
                    <a:pt x="716" y="228"/>
                  </a:lnTo>
                  <a:lnTo>
                    <a:pt x="679" y="179"/>
                  </a:lnTo>
                  <a:lnTo>
                    <a:pt x="679" y="179"/>
                  </a:lnTo>
                  <a:lnTo>
                    <a:pt x="642" y="133"/>
                  </a:lnTo>
                  <a:lnTo>
                    <a:pt x="621" y="111"/>
                  </a:lnTo>
                  <a:lnTo>
                    <a:pt x="602" y="90"/>
                  </a:lnTo>
                  <a:lnTo>
                    <a:pt x="602" y="90"/>
                  </a:lnTo>
                  <a:lnTo>
                    <a:pt x="583" y="73"/>
                  </a:lnTo>
                  <a:lnTo>
                    <a:pt x="564" y="58"/>
                  </a:lnTo>
                  <a:lnTo>
                    <a:pt x="542" y="43"/>
                  </a:lnTo>
                  <a:lnTo>
                    <a:pt x="520" y="31"/>
                  </a:lnTo>
                  <a:lnTo>
                    <a:pt x="497" y="21"/>
                  </a:lnTo>
                  <a:lnTo>
                    <a:pt x="474" y="12"/>
                  </a:lnTo>
                  <a:lnTo>
                    <a:pt x="450" y="6"/>
                  </a:lnTo>
                  <a:lnTo>
                    <a:pt x="425" y="2"/>
                  </a:lnTo>
                  <a:lnTo>
                    <a:pt x="425" y="2"/>
                  </a:lnTo>
                  <a:lnTo>
                    <a:pt x="401" y="0"/>
                  </a:lnTo>
                  <a:lnTo>
                    <a:pt x="379" y="2"/>
                  </a:lnTo>
                  <a:lnTo>
                    <a:pt x="357" y="6"/>
                  </a:lnTo>
                  <a:lnTo>
                    <a:pt x="335" y="13"/>
                  </a:lnTo>
                  <a:lnTo>
                    <a:pt x="335" y="13"/>
                  </a:lnTo>
                  <a:lnTo>
                    <a:pt x="313" y="25"/>
                  </a:lnTo>
                  <a:lnTo>
                    <a:pt x="292" y="38"/>
                  </a:lnTo>
                  <a:lnTo>
                    <a:pt x="274" y="55"/>
                  </a:lnTo>
                  <a:lnTo>
                    <a:pt x="257" y="71"/>
                  </a:lnTo>
                  <a:lnTo>
                    <a:pt x="257" y="71"/>
                  </a:lnTo>
                  <a:lnTo>
                    <a:pt x="212" y="118"/>
                  </a:lnTo>
                  <a:lnTo>
                    <a:pt x="168" y="164"/>
                  </a:lnTo>
                  <a:lnTo>
                    <a:pt x="168" y="164"/>
                  </a:lnTo>
                  <a:lnTo>
                    <a:pt x="140" y="194"/>
                  </a:lnTo>
                  <a:lnTo>
                    <a:pt x="113" y="225"/>
                  </a:lnTo>
                  <a:lnTo>
                    <a:pt x="87" y="257"/>
                  </a:lnTo>
                  <a:lnTo>
                    <a:pt x="62" y="291"/>
                  </a:lnTo>
                  <a:lnTo>
                    <a:pt x="62" y="291"/>
                  </a:lnTo>
                  <a:lnTo>
                    <a:pt x="43" y="319"/>
                  </a:lnTo>
                  <a:lnTo>
                    <a:pt x="25" y="351"/>
                  </a:lnTo>
                  <a:lnTo>
                    <a:pt x="16" y="365"/>
                  </a:lnTo>
                  <a:lnTo>
                    <a:pt x="10" y="382"/>
                  </a:lnTo>
                  <a:lnTo>
                    <a:pt x="4" y="399"/>
                  </a:lnTo>
                  <a:lnTo>
                    <a:pt x="1" y="416"/>
                  </a:lnTo>
                  <a:lnTo>
                    <a:pt x="1" y="416"/>
                  </a:lnTo>
                  <a:lnTo>
                    <a:pt x="0" y="429"/>
                  </a:lnTo>
                  <a:lnTo>
                    <a:pt x="0" y="442"/>
                  </a:lnTo>
                  <a:lnTo>
                    <a:pt x="3" y="454"/>
                  </a:lnTo>
                  <a:lnTo>
                    <a:pt x="7" y="467"/>
                  </a:lnTo>
                  <a:lnTo>
                    <a:pt x="7" y="467"/>
                  </a:lnTo>
                  <a:lnTo>
                    <a:pt x="9" y="470"/>
                  </a:lnTo>
                  <a:lnTo>
                    <a:pt x="12" y="472"/>
                  </a:lnTo>
                  <a:lnTo>
                    <a:pt x="15" y="472"/>
                  </a:lnTo>
                  <a:lnTo>
                    <a:pt x="17" y="470"/>
                  </a:lnTo>
                  <a:lnTo>
                    <a:pt x="20" y="467"/>
                  </a:lnTo>
                  <a:lnTo>
                    <a:pt x="22" y="464"/>
                  </a:lnTo>
                  <a:lnTo>
                    <a:pt x="23" y="461"/>
                  </a:lnTo>
                  <a:lnTo>
                    <a:pt x="22" y="459"/>
                  </a:lnTo>
                  <a:lnTo>
                    <a:pt x="22" y="45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35" name="Freeform 132">
              <a:extLst>
                <a:ext uri="{FF2B5EF4-FFF2-40B4-BE49-F238E27FC236}">
                  <a16:creationId xmlns:a16="http://schemas.microsoft.com/office/drawing/2014/main" id="{EEB5EB76-BF6E-84C4-D269-70E0539B70A7}"/>
                </a:ext>
              </a:extLst>
            </p:cNvPr>
            <p:cNvSpPr>
              <a:spLocks/>
            </p:cNvSpPr>
            <p:nvPr/>
          </p:nvSpPr>
          <p:spPr bwMode="auto">
            <a:xfrm>
              <a:off x="6193" y="3234"/>
              <a:ext cx="356" cy="514"/>
            </a:xfrm>
            <a:custGeom>
              <a:avLst/>
              <a:gdLst>
                <a:gd name="T0" fmla="*/ 31 w 1067"/>
                <a:gd name="T1" fmla="*/ 23 h 1541"/>
                <a:gd name="T2" fmla="*/ 86 w 1067"/>
                <a:gd name="T3" fmla="*/ 18 h 1541"/>
                <a:gd name="T4" fmla="*/ 141 w 1067"/>
                <a:gd name="T5" fmla="*/ 31 h 1541"/>
                <a:gd name="T6" fmla="*/ 176 w 1067"/>
                <a:gd name="T7" fmla="*/ 49 h 1541"/>
                <a:gd name="T8" fmla="*/ 231 w 1067"/>
                <a:gd name="T9" fmla="*/ 82 h 1541"/>
                <a:gd name="T10" fmla="*/ 297 w 1067"/>
                <a:gd name="T11" fmla="*/ 135 h 1541"/>
                <a:gd name="T12" fmla="*/ 424 w 1067"/>
                <a:gd name="T13" fmla="*/ 264 h 1541"/>
                <a:gd name="T14" fmla="*/ 582 w 1067"/>
                <a:gd name="T15" fmla="*/ 431 h 1541"/>
                <a:gd name="T16" fmla="*/ 655 w 1067"/>
                <a:gd name="T17" fmla="*/ 514 h 1541"/>
                <a:gd name="T18" fmla="*/ 721 w 1067"/>
                <a:gd name="T19" fmla="*/ 599 h 1541"/>
                <a:gd name="T20" fmla="*/ 802 w 1067"/>
                <a:gd name="T21" fmla="*/ 719 h 1541"/>
                <a:gd name="T22" fmla="*/ 852 w 1067"/>
                <a:gd name="T23" fmla="*/ 805 h 1541"/>
                <a:gd name="T24" fmla="*/ 925 w 1067"/>
                <a:gd name="T25" fmla="*/ 939 h 1541"/>
                <a:gd name="T26" fmla="*/ 985 w 1067"/>
                <a:gd name="T27" fmla="*/ 1080 h 1541"/>
                <a:gd name="T28" fmla="*/ 1016 w 1067"/>
                <a:gd name="T29" fmla="*/ 1173 h 1541"/>
                <a:gd name="T30" fmla="*/ 1046 w 1067"/>
                <a:gd name="T31" fmla="*/ 1311 h 1541"/>
                <a:gd name="T32" fmla="*/ 1049 w 1067"/>
                <a:gd name="T33" fmla="*/ 1355 h 1541"/>
                <a:gd name="T34" fmla="*/ 1047 w 1067"/>
                <a:gd name="T35" fmla="*/ 1423 h 1541"/>
                <a:gd name="T36" fmla="*/ 1033 w 1067"/>
                <a:gd name="T37" fmla="*/ 1490 h 1541"/>
                <a:gd name="T38" fmla="*/ 1013 w 1067"/>
                <a:gd name="T39" fmla="*/ 1527 h 1541"/>
                <a:gd name="T40" fmla="*/ 1010 w 1067"/>
                <a:gd name="T41" fmla="*/ 1533 h 1541"/>
                <a:gd name="T42" fmla="*/ 1016 w 1067"/>
                <a:gd name="T43" fmla="*/ 1541 h 1541"/>
                <a:gd name="T44" fmla="*/ 1025 w 1067"/>
                <a:gd name="T45" fmla="*/ 1538 h 1541"/>
                <a:gd name="T46" fmla="*/ 1049 w 1067"/>
                <a:gd name="T47" fmla="*/ 1499 h 1541"/>
                <a:gd name="T48" fmla="*/ 1065 w 1067"/>
                <a:gd name="T49" fmla="*/ 1431 h 1541"/>
                <a:gd name="T50" fmla="*/ 1067 w 1067"/>
                <a:gd name="T51" fmla="*/ 1362 h 1541"/>
                <a:gd name="T52" fmla="*/ 1064 w 1067"/>
                <a:gd name="T53" fmla="*/ 1315 h 1541"/>
                <a:gd name="T54" fmla="*/ 1035 w 1067"/>
                <a:gd name="T55" fmla="*/ 1178 h 1541"/>
                <a:gd name="T56" fmla="*/ 1004 w 1067"/>
                <a:gd name="T57" fmla="*/ 1079 h 1541"/>
                <a:gd name="T58" fmla="*/ 942 w 1067"/>
                <a:gd name="T59" fmla="*/ 935 h 1541"/>
                <a:gd name="T60" fmla="*/ 869 w 1067"/>
                <a:gd name="T61" fmla="*/ 798 h 1541"/>
                <a:gd name="T62" fmla="*/ 817 w 1067"/>
                <a:gd name="T63" fmla="*/ 710 h 1541"/>
                <a:gd name="T64" fmla="*/ 761 w 1067"/>
                <a:gd name="T65" fmla="*/ 626 h 1541"/>
                <a:gd name="T66" fmla="*/ 708 w 1067"/>
                <a:gd name="T67" fmla="*/ 551 h 1541"/>
                <a:gd name="T68" fmla="*/ 631 w 1067"/>
                <a:gd name="T69" fmla="*/ 459 h 1541"/>
                <a:gd name="T70" fmla="*/ 470 w 1067"/>
                <a:gd name="T71" fmla="*/ 286 h 1541"/>
                <a:gd name="T72" fmla="*/ 387 w 1067"/>
                <a:gd name="T73" fmla="*/ 200 h 1541"/>
                <a:gd name="T74" fmla="*/ 331 w 1067"/>
                <a:gd name="T75" fmla="*/ 142 h 1541"/>
                <a:gd name="T76" fmla="*/ 231 w 1067"/>
                <a:gd name="T77" fmla="*/ 60 h 1541"/>
                <a:gd name="T78" fmla="*/ 194 w 1067"/>
                <a:gd name="T79" fmla="*/ 37 h 1541"/>
                <a:gd name="T80" fmla="*/ 139 w 1067"/>
                <a:gd name="T81" fmla="*/ 12 h 1541"/>
                <a:gd name="T82" fmla="*/ 80 w 1067"/>
                <a:gd name="T83" fmla="*/ 0 h 1541"/>
                <a:gd name="T84" fmla="*/ 40 w 1067"/>
                <a:gd name="T85" fmla="*/ 2 h 1541"/>
                <a:gd name="T86" fmla="*/ 5 w 1067"/>
                <a:gd name="T87" fmla="*/ 14 h 1541"/>
                <a:gd name="T88" fmla="*/ 0 w 1067"/>
                <a:gd name="T89" fmla="*/ 23 h 1541"/>
                <a:gd name="T90" fmla="*/ 8 w 1067"/>
                <a:gd name="T91" fmla="*/ 30 h 1541"/>
                <a:gd name="T92" fmla="*/ 15 w 1067"/>
                <a:gd name="T93" fmla="*/ 28 h 15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1067" h="1541">
                  <a:moveTo>
                    <a:pt x="15" y="28"/>
                  </a:moveTo>
                  <a:lnTo>
                    <a:pt x="15" y="28"/>
                  </a:lnTo>
                  <a:lnTo>
                    <a:pt x="31" y="23"/>
                  </a:lnTo>
                  <a:lnTo>
                    <a:pt x="51" y="18"/>
                  </a:lnTo>
                  <a:lnTo>
                    <a:pt x="68" y="17"/>
                  </a:lnTo>
                  <a:lnTo>
                    <a:pt x="86" y="18"/>
                  </a:lnTo>
                  <a:lnTo>
                    <a:pt x="105" y="21"/>
                  </a:lnTo>
                  <a:lnTo>
                    <a:pt x="123" y="26"/>
                  </a:lnTo>
                  <a:lnTo>
                    <a:pt x="141" y="31"/>
                  </a:lnTo>
                  <a:lnTo>
                    <a:pt x="158" y="39"/>
                  </a:lnTo>
                  <a:lnTo>
                    <a:pt x="158" y="39"/>
                  </a:lnTo>
                  <a:lnTo>
                    <a:pt x="176" y="49"/>
                  </a:lnTo>
                  <a:lnTo>
                    <a:pt x="195" y="60"/>
                  </a:lnTo>
                  <a:lnTo>
                    <a:pt x="213" y="70"/>
                  </a:lnTo>
                  <a:lnTo>
                    <a:pt x="231" y="82"/>
                  </a:lnTo>
                  <a:lnTo>
                    <a:pt x="265" y="108"/>
                  </a:lnTo>
                  <a:lnTo>
                    <a:pt x="297" y="135"/>
                  </a:lnTo>
                  <a:lnTo>
                    <a:pt x="297" y="135"/>
                  </a:lnTo>
                  <a:lnTo>
                    <a:pt x="330" y="166"/>
                  </a:lnTo>
                  <a:lnTo>
                    <a:pt x="362" y="199"/>
                  </a:lnTo>
                  <a:lnTo>
                    <a:pt x="424" y="264"/>
                  </a:lnTo>
                  <a:lnTo>
                    <a:pt x="424" y="264"/>
                  </a:lnTo>
                  <a:lnTo>
                    <a:pt x="504" y="346"/>
                  </a:lnTo>
                  <a:lnTo>
                    <a:pt x="582" y="431"/>
                  </a:lnTo>
                  <a:lnTo>
                    <a:pt x="582" y="431"/>
                  </a:lnTo>
                  <a:lnTo>
                    <a:pt x="619" y="472"/>
                  </a:lnTo>
                  <a:lnTo>
                    <a:pt x="655" y="514"/>
                  </a:lnTo>
                  <a:lnTo>
                    <a:pt x="688" y="556"/>
                  </a:lnTo>
                  <a:lnTo>
                    <a:pt x="721" y="599"/>
                  </a:lnTo>
                  <a:lnTo>
                    <a:pt x="721" y="599"/>
                  </a:lnTo>
                  <a:lnTo>
                    <a:pt x="749" y="639"/>
                  </a:lnTo>
                  <a:lnTo>
                    <a:pt x="776" y="679"/>
                  </a:lnTo>
                  <a:lnTo>
                    <a:pt x="802" y="719"/>
                  </a:lnTo>
                  <a:lnTo>
                    <a:pt x="827" y="761"/>
                  </a:lnTo>
                  <a:lnTo>
                    <a:pt x="827" y="761"/>
                  </a:lnTo>
                  <a:lnTo>
                    <a:pt x="852" y="805"/>
                  </a:lnTo>
                  <a:lnTo>
                    <a:pt x="877" y="849"/>
                  </a:lnTo>
                  <a:lnTo>
                    <a:pt x="903" y="894"/>
                  </a:lnTo>
                  <a:lnTo>
                    <a:pt x="925" y="939"/>
                  </a:lnTo>
                  <a:lnTo>
                    <a:pt x="947" y="985"/>
                  </a:lnTo>
                  <a:lnTo>
                    <a:pt x="966" y="1033"/>
                  </a:lnTo>
                  <a:lnTo>
                    <a:pt x="985" y="1080"/>
                  </a:lnTo>
                  <a:lnTo>
                    <a:pt x="1002" y="1127"/>
                  </a:lnTo>
                  <a:lnTo>
                    <a:pt x="1002" y="1127"/>
                  </a:lnTo>
                  <a:lnTo>
                    <a:pt x="1016" y="1173"/>
                  </a:lnTo>
                  <a:lnTo>
                    <a:pt x="1028" y="1219"/>
                  </a:lnTo>
                  <a:lnTo>
                    <a:pt x="1038" y="1265"/>
                  </a:lnTo>
                  <a:lnTo>
                    <a:pt x="1046" y="1311"/>
                  </a:lnTo>
                  <a:lnTo>
                    <a:pt x="1046" y="1311"/>
                  </a:lnTo>
                  <a:lnTo>
                    <a:pt x="1047" y="1333"/>
                  </a:lnTo>
                  <a:lnTo>
                    <a:pt x="1049" y="1355"/>
                  </a:lnTo>
                  <a:lnTo>
                    <a:pt x="1049" y="1401"/>
                  </a:lnTo>
                  <a:lnTo>
                    <a:pt x="1049" y="1401"/>
                  </a:lnTo>
                  <a:lnTo>
                    <a:pt x="1047" y="1423"/>
                  </a:lnTo>
                  <a:lnTo>
                    <a:pt x="1044" y="1445"/>
                  </a:lnTo>
                  <a:lnTo>
                    <a:pt x="1040" y="1469"/>
                  </a:lnTo>
                  <a:lnTo>
                    <a:pt x="1033" y="1490"/>
                  </a:lnTo>
                  <a:lnTo>
                    <a:pt x="1033" y="1490"/>
                  </a:lnTo>
                  <a:lnTo>
                    <a:pt x="1024" y="1509"/>
                  </a:lnTo>
                  <a:lnTo>
                    <a:pt x="1013" y="1527"/>
                  </a:lnTo>
                  <a:lnTo>
                    <a:pt x="1013" y="1527"/>
                  </a:lnTo>
                  <a:lnTo>
                    <a:pt x="1012" y="1530"/>
                  </a:lnTo>
                  <a:lnTo>
                    <a:pt x="1010" y="1533"/>
                  </a:lnTo>
                  <a:lnTo>
                    <a:pt x="1012" y="1537"/>
                  </a:lnTo>
                  <a:lnTo>
                    <a:pt x="1013" y="1538"/>
                  </a:lnTo>
                  <a:lnTo>
                    <a:pt x="1016" y="1541"/>
                  </a:lnTo>
                  <a:lnTo>
                    <a:pt x="1019" y="1541"/>
                  </a:lnTo>
                  <a:lnTo>
                    <a:pt x="1022" y="1541"/>
                  </a:lnTo>
                  <a:lnTo>
                    <a:pt x="1025" y="1538"/>
                  </a:lnTo>
                  <a:lnTo>
                    <a:pt x="1025" y="1538"/>
                  </a:lnTo>
                  <a:lnTo>
                    <a:pt x="1038" y="1519"/>
                  </a:lnTo>
                  <a:lnTo>
                    <a:pt x="1049" y="1499"/>
                  </a:lnTo>
                  <a:lnTo>
                    <a:pt x="1056" y="1476"/>
                  </a:lnTo>
                  <a:lnTo>
                    <a:pt x="1061" y="1454"/>
                  </a:lnTo>
                  <a:lnTo>
                    <a:pt x="1065" y="1431"/>
                  </a:lnTo>
                  <a:lnTo>
                    <a:pt x="1067" y="1408"/>
                  </a:lnTo>
                  <a:lnTo>
                    <a:pt x="1067" y="1385"/>
                  </a:lnTo>
                  <a:lnTo>
                    <a:pt x="1067" y="1362"/>
                  </a:lnTo>
                  <a:lnTo>
                    <a:pt x="1067" y="1362"/>
                  </a:lnTo>
                  <a:lnTo>
                    <a:pt x="1065" y="1339"/>
                  </a:lnTo>
                  <a:lnTo>
                    <a:pt x="1064" y="1315"/>
                  </a:lnTo>
                  <a:lnTo>
                    <a:pt x="1056" y="1269"/>
                  </a:lnTo>
                  <a:lnTo>
                    <a:pt x="1047" y="1222"/>
                  </a:lnTo>
                  <a:lnTo>
                    <a:pt x="1035" y="1178"/>
                  </a:lnTo>
                  <a:lnTo>
                    <a:pt x="1035" y="1178"/>
                  </a:lnTo>
                  <a:lnTo>
                    <a:pt x="1021" y="1127"/>
                  </a:lnTo>
                  <a:lnTo>
                    <a:pt x="1004" y="1079"/>
                  </a:lnTo>
                  <a:lnTo>
                    <a:pt x="985" y="1030"/>
                  </a:lnTo>
                  <a:lnTo>
                    <a:pt x="965" y="982"/>
                  </a:lnTo>
                  <a:lnTo>
                    <a:pt x="942" y="935"/>
                  </a:lnTo>
                  <a:lnTo>
                    <a:pt x="919" y="888"/>
                  </a:lnTo>
                  <a:lnTo>
                    <a:pt x="895" y="842"/>
                  </a:lnTo>
                  <a:lnTo>
                    <a:pt x="869" y="798"/>
                  </a:lnTo>
                  <a:lnTo>
                    <a:pt x="869" y="798"/>
                  </a:lnTo>
                  <a:lnTo>
                    <a:pt x="844" y="753"/>
                  </a:lnTo>
                  <a:lnTo>
                    <a:pt x="817" y="710"/>
                  </a:lnTo>
                  <a:lnTo>
                    <a:pt x="790" y="669"/>
                  </a:lnTo>
                  <a:lnTo>
                    <a:pt x="761" y="626"/>
                  </a:lnTo>
                  <a:lnTo>
                    <a:pt x="761" y="626"/>
                  </a:lnTo>
                  <a:lnTo>
                    <a:pt x="734" y="588"/>
                  </a:lnTo>
                  <a:lnTo>
                    <a:pt x="708" y="551"/>
                  </a:lnTo>
                  <a:lnTo>
                    <a:pt x="708" y="551"/>
                  </a:lnTo>
                  <a:lnTo>
                    <a:pt x="669" y="505"/>
                  </a:lnTo>
                  <a:lnTo>
                    <a:pt x="631" y="459"/>
                  </a:lnTo>
                  <a:lnTo>
                    <a:pt x="631" y="459"/>
                  </a:lnTo>
                  <a:lnTo>
                    <a:pt x="591" y="414"/>
                  </a:lnTo>
                  <a:lnTo>
                    <a:pt x="551" y="372"/>
                  </a:lnTo>
                  <a:lnTo>
                    <a:pt x="470" y="286"/>
                  </a:lnTo>
                  <a:lnTo>
                    <a:pt x="470" y="286"/>
                  </a:lnTo>
                  <a:lnTo>
                    <a:pt x="387" y="200"/>
                  </a:lnTo>
                  <a:lnTo>
                    <a:pt x="387" y="200"/>
                  </a:lnTo>
                  <a:lnTo>
                    <a:pt x="359" y="170"/>
                  </a:lnTo>
                  <a:lnTo>
                    <a:pt x="331" y="142"/>
                  </a:lnTo>
                  <a:lnTo>
                    <a:pt x="331" y="142"/>
                  </a:lnTo>
                  <a:lnTo>
                    <a:pt x="299" y="113"/>
                  </a:lnTo>
                  <a:lnTo>
                    <a:pt x="266" y="86"/>
                  </a:lnTo>
                  <a:lnTo>
                    <a:pt x="231" y="60"/>
                  </a:lnTo>
                  <a:lnTo>
                    <a:pt x="212" y="48"/>
                  </a:lnTo>
                  <a:lnTo>
                    <a:pt x="194" y="37"/>
                  </a:lnTo>
                  <a:lnTo>
                    <a:pt x="194" y="37"/>
                  </a:lnTo>
                  <a:lnTo>
                    <a:pt x="176" y="28"/>
                  </a:lnTo>
                  <a:lnTo>
                    <a:pt x="157" y="20"/>
                  </a:lnTo>
                  <a:lnTo>
                    <a:pt x="139" y="12"/>
                  </a:lnTo>
                  <a:lnTo>
                    <a:pt x="120" y="6"/>
                  </a:lnTo>
                  <a:lnTo>
                    <a:pt x="101" y="2"/>
                  </a:lnTo>
                  <a:lnTo>
                    <a:pt x="80" y="0"/>
                  </a:lnTo>
                  <a:lnTo>
                    <a:pt x="61" y="0"/>
                  </a:lnTo>
                  <a:lnTo>
                    <a:pt x="40" y="2"/>
                  </a:lnTo>
                  <a:lnTo>
                    <a:pt x="40" y="2"/>
                  </a:lnTo>
                  <a:lnTo>
                    <a:pt x="22" y="6"/>
                  </a:lnTo>
                  <a:lnTo>
                    <a:pt x="5" y="14"/>
                  </a:lnTo>
                  <a:lnTo>
                    <a:pt x="5" y="14"/>
                  </a:lnTo>
                  <a:lnTo>
                    <a:pt x="2" y="15"/>
                  </a:lnTo>
                  <a:lnTo>
                    <a:pt x="0" y="18"/>
                  </a:lnTo>
                  <a:lnTo>
                    <a:pt x="0" y="23"/>
                  </a:lnTo>
                  <a:lnTo>
                    <a:pt x="2" y="26"/>
                  </a:lnTo>
                  <a:lnTo>
                    <a:pt x="5" y="27"/>
                  </a:lnTo>
                  <a:lnTo>
                    <a:pt x="8" y="30"/>
                  </a:lnTo>
                  <a:lnTo>
                    <a:pt x="11" y="30"/>
                  </a:lnTo>
                  <a:lnTo>
                    <a:pt x="15" y="28"/>
                  </a:lnTo>
                  <a:lnTo>
                    <a:pt x="15" y="2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36" name="Freeform 133">
              <a:extLst>
                <a:ext uri="{FF2B5EF4-FFF2-40B4-BE49-F238E27FC236}">
                  <a16:creationId xmlns:a16="http://schemas.microsoft.com/office/drawing/2014/main" id="{EFECD4C6-62D8-65F4-BB5C-309E4811DD0D}"/>
                </a:ext>
              </a:extLst>
            </p:cNvPr>
            <p:cNvSpPr>
              <a:spLocks/>
            </p:cNvSpPr>
            <p:nvPr/>
          </p:nvSpPr>
          <p:spPr bwMode="auto">
            <a:xfrm>
              <a:off x="6412" y="3559"/>
              <a:ext cx="91" cy="104"/>
            </a:xfrm>
            <a:custGeom>
              <a:avLst/>
              <a:gdLst>
                <a:gd name="T0" fmla="*/ 266 w 272"/>
                <a:gd name="T1" fmla="*/ 2 h 312"/>
                <a:gd name="T2" fmla="*/ 223 w 272"/>
                <a:gd name="T3" fmla="*/ 0 h 312"/>
                <a:gd name="T4" fmla="*/ 184 w 272"/>
                <a:gd name="T5" fmla="*/ 10 h 312"/>
                <a:gd name="T6" fmla="*/ 164 w 272"/>
                <a:gd name="T7" fmla="*/ 19 h 312"/>
                <a:gd name="T8" fmla="*/ 130 w 272"/>
                <a:gd name="T9" fmla="*/ 42 h 312"/>
                <a:gd name="T10" fmla="*/ 116 w 272"/>
                <a:gd name="T11" fmla="*/ 57 h 312"/>
                <a:gd name="T12" fmla="*/ 86 w 272"/>
                <a:gd name="T13" fmla="*/ 93 h 312"/>
                <a:gd name="T14" fmla="*/ 61 w 272"/>
                <a:gd name="T15" fmla="*/ 131 h 312"/>
                <a:gd name="T16" fmla="*/ 40 w 272"/>
                <a:gd name="T17" fmla="*/ 173 h 312"/>
                <a:gd name="T18" fmla="*/ 24 w 272"/>
                <a:gd name="T19" fmla="*/ 215 h 312"/>
                <a:gd name="T20" fmla="*/ 5 w 272"/>
                <a:gd name="T21" fmla="*/ 279 h 312"/>
                <a:gd name="T22" fmla="*/ 0 w 272"/>
                <a:gd name="T23" fmla="*/ 301 h 312"/>
                <a:gd name="T24" fmla="*/ 2 w 272"/>
                <a:gd name="T25" fmla="*/ 307 h 312"/>
                <a:gd name="T26" fmla="*/ 6 w 272"/>
                <a:gd name="T27" fmla="*/ 312 h 312"/>
                <a:gd name="T28" fmla="*/ 14 w 272"/>
                <a:gd name="T29" fmla="*/ 312 h 312"/>
                <a:gd name="T30" fmla="*/ 17 w 272"/>
                <a:gd name="T31" fmla="*/ 306 h 312"/>
                <a:gd name="T32" fmla="*/ 26 w 272"/>
                <a:gd name="T33" fmla="*/ 267 h 312"/>
                <a:gd name="T34" fmla="*/ 52 w 272"/>
                <a:gd name="T35" fmla="*/ 192 h 312"/>
                <a:gd name="T36" fmla="*/ 70 w 272"/>
                <a:gd name="T37" fmla="*/ 155 h 312"/>
                <a:gd name="T38" fmla="*/ 91 w 272"/>
                <a:gd name="T39" fmla="*/ 119 h 312"/>
                <a:gd name="T40" fmla="*/ 114 w 272"/>
                <a:gd name="T41" fmla="*/ 85 h 312"/>
                <a:gd name="T42" fmla="*/ 144 w 272"/>
                <a:gd name="T43" fmla="*/ 54 h 312"/>
                <a:gd name="T44" fmla="*/ 178 w 272"/>
                <a:gd name="T45" fmla="*/ 31 h 312"/>
                <a:gd name="T46" fmla="*/ 188 w 272"/>
                <a:gd name="T47" fmla="*/ 26 h 312"/>
                <a:gd name="T48" fmla="*/ 209 w 272"/>
                <a:gd name="T49" fmla="*/ 20 h 312"/>
                <a:gd name="T50" fmla="*/ 229 w 272"/>
                <a:gd name="T51" fmla="*/ 17 h 312"/>
                <a:gd name="T52" fmla="*/ 250 w 272"/>
                <a:gd name="T53" fmla="*/ 17 h 312"/>
                <a:gd name="T54" fmla="*/ 260 w 272"/>
                <a:gd name="T55" fmla="*/ 20 h 312"/>
                <a:gd name="T56" fmla="*/ 268 w 272"/>
                <a:gd name="T57" fmla="*/ 19 h 312"/>
                <a:gd name="T58" fmla="*/ 272 w 272"/>
                <a:gd name="T59" fmla="*/ 13 h 312"/>
                <a:gd name="T60" fmla="*/ 271 w 272"/>
                <a:gd name="T61" fmla="*/ 7 h 312"/>
                <a:gd name="T62" fmla="*/ 266 w 272"/>
                <a:gd name="T63" fmla="*/ 2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272" h="312">
                  <a:moveTo>
                    <a:pt x="266" y="2"/>
                  </a:moveTo>
                  <a:lnTo>
                    <a:pt x="266" y="2"/>
                  </a:lnTo>
                  <a:lnTo>
                    <a:pt x="246" y="0"/>
                  </a:lnTo>
                  <a:lnTo>
                    <a:pt x="223" y="0"/>
                  </a:lnTo>
                  <a:lnTo>
                    <a:pt x="203" y="2"/>
                  </a:lnTo>
                  <a:lnTo>
                    <a:pt x="184" y="10"/>
                  </a:lnTo>
                  <a:lnTo>
                    <a:pt x="184" y="10"/>
                  </a:lnTo>
                  <a:lnTo>
                    <a:pt x="164" y="19"/>
                  </a:lnTo>
                  <a:lnTo>
                    <a:pt x="147" y="29"/>
                  </a:lnTo>
                  <a:lnTo>
                    <a:pt x="130" y="42"/>
                  </a:lnTo>
                  <a:lnTo>
                    <a:pt x="116" y="57"/>
                  </a:lnTo>
                  <a:lnTo>
                    <a:pt x="116" y="57"/>
                  </a:lnTo>
                  <a:lnTo>
                    <a:pt x="99" y="75"/>
                  </a:lnTo>
                  <a:lnTo>
                    <a:pt x="86" y="93"/>
                  </a:lnTo>
                  <a:lnTo>
                    <a:pt x="73" y="112"/>
                  </a:lnTo>
                  <a:lnTo>
                    <a:pt x="61" y="131"/>
                  </a:lnTo>
                  <a:lnTo>
                    <a:pt x="51" y="152"/>
                  </a:lnTo>
                  <a:lnTo>
                    <a:pt x="40" y="173"/>
                  </a:lnTo>
                  <a:lnTo>
                    <a:pt x="24" y="215"/>
                  </a:lnTo>
                  <a:lnTo>
                    <a:pt x="24" y="215"/>
                  </a:lnTo>
                  <a:lnTo>
                    <a:pt x="11" y="257"/>
                  </a:lnTo>
                  <a:lnTo>
                    <a:pt x="5" y="279"/>
                  </a:lnTo>
                  <a:lnTo>
                    <a:pt x="0" y="301"/>
                  </a:lnTo>
                  <a:lnTo>
                    <a:pt x="0" y="301"/>
                  </a:lnTo>
                  <a:lnTo>
                    <a:pt x="0" y="304"/>
                  </a:lnTo>
                  <a:lnTo>
                    <a:pt x="2" y="307"/>
                  </a:lnTo>
                  <a:lnTo>
                    <a:pt x="3" y="310"/>
                  </a:lnTo>
                  <a:lnTo>
                    <a:pt x="6" y="312"/>
                  </a:lnTo>
                  <a:lnTo>
                    <a:pt x="9" y="312"/>
                  </a:lnTo>
                  <a:lnTo>
                    <a:pt x="14" y="312"/>
                  </a:lnTo>
                  <a:lnTo>
                    <a:pt x="15" y="309"/>
                  </a:lnTo>
                  <a:lnTo>
                    <a:pt x="17" y="306"/>
                  </a:lnTo>
                  <a:lnTo>
                    <a:pt x="17" y="306"/>
                  </a:lnTo>
                  <a:lnTo>
                    <a:pt x="26" y="267"/>
                  </a:lnTo>
                  <a:lnTo>
                    <a:pt x="37" y="229"/>
                  </a:lnTo>
                  <a:lnTo>
                    <a:pt x="52" y="192"/>
                  </a:lnTo>
                  <a:lnTo>
                    <a:pt x="70" y="155"/>
                  </a:lnTo>
                  <a:lnTo>
                    <a:pt x="70" y="155"/>
                  </a:lnTo>
                  <a:lnTo>
                    <a:pt x="79" y="137"/>
                  </a:lnTo>
                  <a:lnTo>
                    <a:pt x="91" y="119"/>
                  </a:lnTo>
                  <a:lnTo>
                    <a:pt x="101" y="102"/>
                  </a:lnTo>
                  <a:lnTo>
                    <a:pt x="114" y="85"/>
                  </a:lnTo>
                  <a:lnTo>
                    <a:pt x="129" y="69"/>
                  </a:lnTo>
                  <a:lnTo>
                    <a:pt x="144" y="54"/>
                  </a:lnTo>
                  <a:lnTo>
                    <a:pt x="160" y="42"/>
                  </a:lnTo>
                  <a:lnTo>
                    <a:pt x="178" y="31"/>
                  </a:lnTo>
                  <a:lnTo>
                    <a:pt x="178" y="31"/>
                  </a:lnTo>
                  <a:lnTo>
                    <a:pt x="188" y="26"/>
                  </a:lnTo>
                  <a:lnTo>
                    <a:pt x="198" y="23"/>
                  </a:lnTo>
                  <a:lnTo>
                    <a:pt x="209" y="20"/>
                  </a:lnTo>
                  <a:lnTo>
                    <a:pt x="219" y="19"/>
                  </a:lnTo>
                  <a:lnTo>
                    <a:pt x="229" y="17"/>
                  </a:lnTo>
                  <a:lnTo>
                    <a:pt x="240" y="17"/>
                  </a:lnTo>
                  <a:lnTo>
                    <a:pt x="250" y="17"/>
                  </a:lnTo>
                  <a:lnTo>
                    <a:pt x="260" y="20"/>
                  </a:lnTo>
                  <a:lnTo>
                    <a:pt x="260" y="20"/>
                  </a:lnTo>
                  <a:lnTo>
                    <a:pt x="265" y="20"/>
                  </a:lnTo>
                  <a:lnTo>
                    <a:pt x="268" y="19"/>
                  </a:lnTo>
                  <a:lnTo>
                    <a:pt x="271" y="16"/>
                  </a:lnTo>
                  <a:lnTo>
                    <a:pt x="272" y="13"/>
                  </a:lnTo>
                  <a:lnTo>
                    <a:pt x="272" y="10"/>
                  </a:lnTo>
                  <a:lnTo>
                    <a:pt x="271" y="7"/>
                  </a:lnTo>
                  <a:lnTo>
                    <a:pt x="269" y="4"/>
                  </a:lnTo>
                  <a:lnTo>
                    <a:pt x="266" y="2"/>
                  </a:lnTo>
                  <a:lnTo>
                    <a:pt x="266" y="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37" name="Freeform 134">
              <a:extLst>
                <a:ext uri="{FF2B5EF4-FFF2-40B4-BE49-F238E27FC236}">
                  <a16:creationId xmlns:a16="http://schemas.microsoft.com/office/drawing/2014/main" id="{3F8851FF-3F80-CBB5-7032-06BEA3AC1AA6}"/>
                </a:ext>
              </a:extLst>
            </p:cNvPr>
            <p:cNvSpPr>
              <a:spLocks/>
            </p:cNvSpPr>
            <p:nvPr/>
          </p:nvSpPr>
          <p:spPr bwMode="auto">
            <a:xfrm>
              <a:off x="4925" y="2614"/>
              <a:ext cx="1238" cy="1544"/>
            </a:xfrm>
            <a:custGeom>
              <a:avLst/>
              <a:gdLst>
                <a:gd name="T0" fmla="*/ 246 w 3713"/>
                <a:gd name="T1" fmla="*/ 1797 h 4630"/>
                <a:gd name="T2" fmla="*/ 386 w 3713"/>
                <a:gd name="T3" fmla="*/ 2053 h 4630"/>
                <a:gd name="T4" fmla="*/ 632 w 3713"/>
                <a:gd name="T5" fmla="*/ 2729 h 4630"/>
                <a:gd name="T6" fmla="*/ 813 w 3713"/>
                <a:gd name="T7" fmla="*/ 3601 h 4630"/>
                <a:gd name="T8" fmla="*/ 1036 w 3713"/>
                <a:gd name="T9" fmla="*/ 4212 h 4630"/>
                <a:gd name="T10" fmla="*/ 1250 w 3713"/>
                <a:gd name="T11" fmla="*/ 4488 h 4630"/>
                <a:gd name="T12" fmla="*/ 1561 w 3713"/>
                <a:gd name="T13" fmla="*/ 4629 h 4630"/>
                <a:gd name="T14" fmla="*/ 1864 w 3713"/>
                <a:gd name="T15" fmla="*/ 4573 h 4630"/>
                <a:gd name="T16" fmla="*/ 2241 w 3713"/>
                <a:gd name="T17" fmla="*/ 4330 h 4630"/>
                <a:gd name="T18" fmla="*/ 2787 w 3713"/>
                <a:gd name="T19" fmla="*/ 3821 h 4630"/>
                <a:gd name="T20" fmla="*/ 3279 w 3713"/>
                <a:gd name="T21" fmla="*/ 3384 h 4630"/>
                <a:gd name="T22" fmla="*/ 3570 w 3713"/>
                <a:gd name="T23" fmla="*/ 3230 h 4630"/>
                <a:gd name="T24" fmla="*/ 3708 w 3713"/>
                <a:gd name="T25" fmla="*/ 3095 h 4630"/>
                <a:gd name="T26" fmla="*/ 3574 w 3713"/>
                <a:gd name="T27" fmla="*/ 2822 h 4630"/>
                <a:gd name="T28" fmla="*/ 3262 w 3713"/>
                <a:gd name="T29" fmla="*/ 2422 h 4630"/>
                <a:gd name="T30" fmla="*/ 3166 w 3713"/>
                <a:gd name="T31" fmla="*/ 2362 h 4630"/>
                <a:gd name="T32" fmla="*/ 3048 w 3713"/>
                <a:gd name="T33" fmla="*/ 2456 h 4630"/>
                <a:gd name="T34" fmla="*/ 2806 w 3713"/>
                <a:gd name="T35" fmla="*/ 2755 h 4630"/>
                <a:gd name="T36" fmla="*/ 2521 w 3713"/>
                <a:gd name="T37" fmla="*/ 2939 h 4630"/>
                <a:gd name="T38" fmla="*/ 2255 w 3713"/>
                <a:gd name="T39" fmla="*/ 3007 h 4630"/>
                <a:gd name="T40" fmla="*/ 1975 w 3713"/>
                <a:gd name="T41" fmla="*/ 3116 h 4630"/>
                <a:gd name="T42" fmla="*/ 1824 w 3713"/>
                <a:gd name="T43" fmla="*/ 3280 h 4630"/>
                <a:gd name="T44" fmla="*/ 1793 w 3713"/>
                <a:gd name="T45" fmla="*/ 3261 h 4630"/>
                <a:gd name="T46" fmla="*/ 1709 w 3713"/>
                <a:gd name="T47" fmla="*/ 2900 h 4630"/>
                <a:gd name="T48" fmla="*/ 1684 w 3713"/>
                <a:gd name="T49" fmla="*/ 2075 h 4630"/>
                <a:gd name="T50" fmla="*/ 1650 w 3713"/>
                <a:gd name="T51" fmla="*/ 838 h 4630"/>
                <a:gd name="T52" fmla="*/ 1551 w 3713"/>
                <a:gd name="T53" fmla="*/ 399 h 4630"/>
                <a:gd name="T54" fmla="*/ 1462 w 3713"/>
                <a:gd name="T55" fmla="*/ 180 h 4630"/>
                <a:gd name="T56" fmla="*/ 1459 w 3713"/>
                <a:gd name="T57" fmla="*/ 0 h 4630"/>
                <a:gd name="T58" fmla="*/ 1445 w 3713"/>
                <a:gd name="T59" fmla="*/ 176 h 4630"/>
                <a:gd name="T60" fmla="*/ 1510 w 3713"/>
                <a:gd name="T61" fmla="*/ 341 h 4630"/>
                <a:gd name="T62" fmla="*/ 1620 w 3713"/>
                <a:gd name="T63" fmla="*/ 723 h 4630"/>
                <a:gd name="T64" fmla="*/ 1668 w 3713"/>
                <a:gd name="T65" fmla="*/ 1849 h 4630"/>
                <a:gd name="T66" fmla="*/ 1679 w 3713"/>
                <a:gd name="T67" fmla="*/ 2797 h 4630"/>
                <a:gd name="T68" fmla="*/ 1777 w 3713"/>
                <a:gd name="T69" fmla="*/ 3265 h 4630"/>
                <a:gd name="T70" fmla="*/ 1821 w 3713"/>
                <a:gd name="T71" fmla="*/ 3296 h 4630"/>
                <a:gd name="T72" fmla="*/ 1919 w 3713"/>
                <a:gd name="T73" fmla="*/ 3181 h 4630"/>
                <a:gd name="T74" fmla="*/ 2170 w 3713"/>
                <a:gd name="T75" fmla="*/ 3048 h 4630"/>
                <a:gd name="T76" fmla="*/ 2601 w 3713"/>
                <a:gd name="T77" fmla="*/ 2921 h 4630"/>
                <a:gd name="T78" fmla="*/ 2967 w 3713"/>
                <a:gd name="T79" fmla="*/ 2603 h 4630"/>
                <a:gd name="T80" fmla="*/ 3137 w 3713"/>
                <a:gd name="T81" fmla="*/ 2391 h 4630"/>
                <a:gd name="T82" fmla="*/ 3225 w 3713"/>
                <a:gd name="T83" fmla="*/ 2402 h 4630"/>
                <a:gd name="T84" fmla="*/ 3508 w 3713"/>
                <a:gd name="T85" fmla="*/ 2761 h 4630"/>
                <a:gd name="T86" fmla="*/ 3664 w 3713"/>
                <a:gd name="T87" fmla="*/ 3020 h 4630"/>
                <a:gd name="T88" fmla="*/ 3697 w 3713"/>
                <a:gd name="T89" fmla="*/ 3153 h 4630"/>
                <a:gd name="T90" fmla="*/ 3673 w 3713"/>
                <a:gd name="T91" fmla="*/ 3168 h 4630"/>
                <a:gd name="T92" fmla="*/ 3420 w 3713"/>
                <a:gd name="T93" fmla="*/ 3274 h 4630"/>
                <a:gd name="T94" fmla="*/ 2948 w 3713"/>
                <a:gd name="T95" fmla="*/ 3631 h 4630"/>
                <a:gd name="T96" fmla="*/ 2557 w 3713"/>
                <a:gd name="T97" fmla="*/ 4040 h 4630"/>
                <a:gd name="T98" fmla="*/ 2065 w 3713"/>
                <a:gd name="T99" fmla="*/ 4443 h 4630"/>
                <a:gd name="T100" fmla="*/ 1690 w 3713"/>
                <a:gd name="T101" fmla="*/ 4605 h 4630"/>
                <a:gd name="T102" fmla="*/ 1458 w 3713"/>
                <a:gd name="T103" fmla="*/ 4588 h 4630"/>
                <a:gd name="T104" fmla="*/ 1253 w 3713"/>
                <a:gd name="T105" fmla="*/ 4468 h 4630"/>
                <a:gd name="T106" fmla="*/ 1034 w 3713"/>
                <a:gd name="T107" fmla="*/ 4173 h 4630"/>
                <a:gd name="T108" fmla="*/ 838 w 3713"/>
                <a:gd name="T109" fmla="*/ 3626 h 4630"/>
                <a:gd name="T110" fmla="*/ 618 w 3713"/>
                <a:gd name="T111" fmla="*/ 2610 h 4630"/>
                <a:gd name="T112" fmla="*/ 383 w 3713"/>
                <a:gd name="T113" fmla="*/ 2004 h 4630"/>
                <a:gd name="T114" fmla="*/ 234 w 3713"/>
                <a:gd name="T115" fmla="*/ 1763 h 4630"/>
                <a:gd name="T116" fmla="*/ 12 w 3713"/>
                <a:gd name="T117" fmla="*/ 1610 h 46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3713" h="4630">
                  <a:moveTo>
                    <a:pt x="3" y="1625"/>
                  </a:moveTo>
                  <a:lnTo>
                    <a:pt x="3" y="1625"/>
                  </a:lnTo>
                  <a:lnTo>
                    <a:pt x="33" y="1647"/>
                  </a:lnTo>
                  <a:lnTo>
                    <a:pt x="62" y="1670"/>
                  </a:lnTo>
                  <a:lnTo>
                    <a:pt x="126" y="1708"/>
                  </a:lnTo>
                  <a:lnTo>
                    <a:pt x="157" y="1729"/>
                  </a:lnTo>
                  <a:lnTo>
                    <a:pt x="188" y="1749"/>
                  </a:lnTo>
                  <a:lnTo>
                    <a:pt x="217" y="1772"/>
                  </a:lnTo>
                  <a:lnTo>
                    <a:pt x="232" y="1783"/>
                  </a:lnTo>
                  <a:lnTo>
                    <a:pt x="246" y="1797"/>
                  </a:lnTo>
                  <a:lnTo>
                    <a:pt x="246" y="1797"/>
                  </a:lnTo>
                  <a:lnTo>
                    <a:pt x="259" y="1812"/>
                  </a:lnTo>
                  <a:lnTo>
                    <a:pt x="272" y="1829"/>
                  </a:lnTo>
                  <a:lnTo>
                    <a:pt x="284" y="1846"/>
                  </a:lnTo>
                  <a:lnTo>
                    <a:pt x="294" y="1865"/>
                  </a:lnTo>
                  <a:lnTo>
                    <a:pt x="313" y="1902"/>
                  </a:lnTo>
                  <a:lnTo>
                    <a:pt x="331" y="1940"/>
                  </a:lnTo>
                  <a:lnTo>
                    <a:pt x="331" y="1940"/>
                  </a:lnTo>
                  <a:lnTo>
                    <a:pt x="368" y="2016"/>
                  </a:lnTo>
                  <a:lnTo>
                    <a:pt x="386" y="2053"/>
                  </a:lnTo>
                  <a:lnTo>
                    <a:pt x="404" y="2091"/>
                  </a:lnTo>
                  <a:lnTo>
                    <a:pt x="404" y="2091"/>
                  </a:lnTo>
                  <a:lnTo>
                    <a:pt x="437" y="2168"/>
                  </a:lnTo>
                  <a:lnTo>
                    <a:pt x="470" y="2246"/>
                  </a:lnTo>
                  <a:lnTo>
                    <a:pt x="501" y="2326"/>
                  </a:lnTo>
                  <a:lnTo>
                    <a:pt x="531" y="2405"/>
                  </a:lnTo>
                  <a:lnTo>
                    <a:pt x="559" y="2484"/>
                  </a:lnTo>
                  <a:lnTo>
                    <a:pt x="585" y="2566"/>
                  </a:lnTo>
                  <a:lnTo>
                    <a:pt x="610" y="2647"/>
                  </a:lnTo>
                  <a:lnTo>
                    <a:pt x="632" y="2729"/>
                  </a:lnTo>
                  <a:lnTo>
                    <a:pt x="632" y="2729"/>
                  </a:lnTo>
                  <a:lnTo>
                    <a:pt x="652" y="2801"/>
                  </a:lnTo>
                  <a:lnTo>
                    <a:pt x="668" y="2873"/>
                  </a:lnTo>
                  <a:lnTo>
                    <a:pt x="684" y="2946"/>
                  </a:lnTo>
                  <a:lnTo>
                    <a:pt x="699" y="3018"/>
                  </a:lnTo>
                  <a:lnTo>
                    <a:pt x="725" y="3163"/>
                  </a:lnTo>
                  <a:lnTo>
                    <a:pt x="753" y="3310"/>
                  </a:lnTo>
                  <a:lnTo>
                    <a:pt x="782" y="3456"/>
                  </a:lnTo>
                  <a:lnTo>
                    <a:pt x="796" y="3529"/>
                  </a:lnTo>
                  <a:lnTo>
                    <a:pt x="813" y="3601"/>
                  </a:lnTo>
                  <a:lnTo>
                    <a:pt x="830" y="3672"/>
                  </a:lnTo>
                  <a:lnTo>
                    <a:pt x="849" y="3745"/>
                  </a:lnTo>
                  <a:lnTo>
                    <a:pt x="870" y="3816"/>
                  </a:lnTo>
                  <a:lnTo>
                    <a:pt x="892" y="3887"/>
                  </a:lnTo>
                  <a:lnTo>
                    <a:pt x="892" y="3887"/>
                  </a:lnTo>
                  <a:lnTo>
                    <a:pt x="917" y="3953"/>
                  </a:lnTo>
                  <a:lnTo>
                    <a:pt x="943" y="4020"/>
                  </a:lnTo>
                  <a:lnTo>
                    <a:pt x="972" y="4086"/>
                  </a:lnTo>
                  <a:lnTo>
                    <a:pt x="1003" y="4150"/>
                  </a:lnTo>
                  <a:lnTo>
                    <a:pt x="1036" y="4212"/>
                  </a:lnTo>
                  <a:lnTo>
                    <a:pt x="1072" y="4274"/>
                  </a:lnTo>
                  <a:lnTo>
                    <a:pt x="1092" y="4304"/>
                  </a:lnTo>
                  <a:lnTo>
                    <a:pt x="1112" y="4333"/>
                  </a:lnTo>
                  <a:lnTo>
                    <a:pt x="1133" y="4363"/>
                  </a:lnTo>
                  <a:lnTo>
                    <a:pt x="1155" y="4391"/>
                  </a:lnTo>
                  <a:lnTo>
                    <a:pt x="1155" y="4391"/>
                  </a:lnTo>
                  <a:lnTo>
                    <a:pt x="1176" y="4416"/>
                  </a:lnTo>
                  <a:lnTo>
                    <a:pt x="1199" y="4443"/>
                  </a:lnTo>
                  <a:lnTo>
                    <a:pt x="1223" y="4466"/>
                  </a:lnTo>
                  <a:lnTo>
                    <a:pt x="1250" y="4488"/>
                  </a:lnTo>
                  <a:lnTo>
                    <a:pt x="1276" y="4511"/>
                  </a:lnTo>
                  <a:lnTo>
                    <a:pt x="1304" y="4531"/>
                  </a:lnTo>
                  <a:lnTo>
                    <a:pt x="1334" y="4551"/>
                  </a:lnTo>
                  <a:lnTo>
                    <a:pt x="1365" y="4567"/>
                  </a:lnTo>
                  <a:lnTo>
                    <a:pt x="1396" y="4583"/>
                  </a:lnTo>
                  <a:lnTo>
                    <a:pt x="1427" y="4596"/>
                  </a:lnTo>
                  <a:lnTo>
                    <a:pt x="1459" y="4608"/>
                  </a:lnTo>
                  <a:lnTo>
                    <a:pt x="1493" y="4617"/>
                  </a:lnTo>
                  <a:lnTo>
                    <a:pt x="1527" y="4625"/>
                  </a:lnTo>
                  <a:lnTo>
                    <a:pt x="1561" y="4629"/>
                  </a:lnTo>
                  <a:lnTo>
                    <a:pt x="1595" y="4630"/>
                  </a:lnTo>
                  <a:lnTo>
                    <a:pt x="1629" y="4630"/>
                  </a:lnTo>
                  <a:lnTo>
                    <a:pt x="1629" y="4630"/>
                  </a:lnTo>
                  <a:lnTo>
                    <a:pt x="1665" y="4626"/>
                  </a:lnTo>
                  <a:lnTo>
                    <a:pt x="1699" y="4622"/>
                  </a:lnTo>
                  <a:lnTo>
                    <a:pt x="1733" y="4614"/>
                  </a:lnTo>
                  <a:lnTo>
                    <a:pt x="1765" y="4607"/>
                  </a:lnTo>
                  <a:lnTo>
                    <a:pt x="1799" y="4596"/>
                  </a:lnTo>
                  <a:lnTo>
                    <a:pt x="1831" y="4585"/>
                  </a:lnTo>
                  <a:lnTo>
                    <a:pt x="1864" y="4573"/>
                  </a:lnTo>
                  <a:lnTo>
                    <a:pt x="1895" y="4558"/>
                  </a:lnTo>
                  <a:lnTo>
                    <a:pt x="1926" y="4543"/>
                  </a:lnTo>
                  <a:lnTo>
                    <a:pt x="1957" y="4527"/>
                  </a:lnTo>
                  <a:lnTo>
                    <a:pt x="1987" y="4511"/>
                  </a:lnTo>
                  <a:lnTo>
                    <a:pt x="2018" y="4493"/>
                  </a:lnTo>
                  <a:lnTo>
                    <a:pt x="2075" y="4454"/>
                  </a:lnTo>
                  <a:lnTo>
                    <a:pt x="2131" y="4415"/>
                  </a:lnTo>
                  <a:lnTo>
                    <a:pt x="2131" y="4415"/>
                  </a:lnTo>
                  <a:lnTo>
                    <a:pt x="2187" y="4373"/>
                  </a:lnTo>
                  <a:lnTo>
                    <a:pt x="2241" y="4330"/>
                  </a:lnTo>
                  <a:lnTo>
                    <a:pt x="2348" y="4241"/>
                  </a:lnTo>
                  <a:lnTo>
                    <a:pt x="2348" y="4241"/>
                  </a:lnTo>
                  <a:lnTo>
                    <a:pt x="2462" y="4148"/>
                  </a:lnTo>
                  <a:lnTo>
                    <a:pt x="2518" y="4101"/>
                  </a:lnTo>
                  <a:lnTo>
                    <a:pt x="2545" y="4076"/>
                  </a:lnTo>
                  <a:lnTo>
                    <a:pt x="2573" y="4051"/>
                  </a:lnTo>
                  <a:lnTo>
                    <a:pt x="2573" y="4051"/>
                  </a:lnTo>
                  <a:lnTo>
                    <a:pt x="2627" y="3996"/>
                  </a:lnTo>
                  <a:lnTo>
                    <a:pt x="2681" y="3938"/>
                  </a:lnTo>
                  <a:lnTo>
                    <a:pt x="2787" y="3821"/>
                  </a:lnTo>
                  <a:lnTo>
                    <a:pt x="2840" y="3762"/>
                  </a:lnTo>
                  <a:lnTo>
                    <a:pt x="2895" y="3706"/>
                  </a:lnTo>
                  <a:lnTo>
                    <a:pt x="2951" y="3651"/>
                  </a:lnTo>
                  <a:lnTo>
                    <a:pt x="2980" y="3625"/>
                  </a:lnTo>
                  <a:lnTo>
                    <a:pt x="3010" y="3600"/>
                  </a:lnTo>
                  <a:lnTo>
                    <a:pt x="3010" y="3600"/>
                  </a:lnTo>
                  <a:lnTo>
                    <a:pt x="3076" y="3543"/>
                  </a:lnTo>
                  <a:lnTo>
                    <a:pt x="3143" y="3489"/>
                  </a:lnTo>
                  <a:lnTo>
                    <a:pt x="3211" y="3435"/>
                  </a:lnTo>
                  <a:lnTo>
                    <a:pt x="3279" y="3384"/>
                  </a:lnTo>
                  <a:lnTo>
                    <a:pt x="3279" y="3384"/>
                  </a:lnTo>
                  <a:lnTo>
                    <a:pt x="3313" y="3360"/>
                  </a:lnTo>
                  <a:lnTo>
                    <a:pt x="3347" y="3336"/>
                  </a:lnTo>
                  <a:lnTo>
                    <a:pt x="3382" y="3314"/>
                  </a:lnTo>
                  <a:lnTo>
                    <a:pt x="3419" y="3293"/>
                  </a:lnTo>
                  <a:lnTo>
                    <a:pt x="3419" y="3293"/>
                  </a:lnTo>
                  <a:lnTo>
                    <a:pt x="3456" y="3276"/>
                  </a:lnTo>
                  <a:lnTo>
                    <a:pt x="3493" y="3259"/>
                  </a:lnTo>
                  <a:lnTo>
                    <a:pt x="3570" y="3230"/>
                  </a:lnTo>
                  <a:lnTo>
                    <a:pt x="3570" y="3230"/>
                  </a:lnTo>
                  <a:lnTo>
                    <a:pt x="3640" y="3203"/>
                  </a:lnTo>
                  <a:lnTo>
                    <a:pt x="3674" y="3187"/>
                  </a:lnTo>
                  <a:lnTo>
                    <a:pt x="3710" y="3171"/>
                  </a:lnTo>
                  <a:lnTo>
                    <a:pt x="3710" y="3171"/>
                  </a:lnTo>
                  <a:lnTo>
                    <a:pt x="3713" y="3168"/>
                  </a:lnTo>
                  <a:lnTo>
                    <a:pt x="3713" y="3163"/>
                  </a:lnTo>
                  <a:lnTo>
                    <a:pt x="3713" y="3163"/>
                  </a:lnTo>
                  <a:lnTo>
                    <a:pt x="3713" y="3128"/>
                  </a:lnTo>
                  <a:lnTo>
                    <a:pt x="3711" y="3112"/>
                  </a:lnTo>
                  <a:lnTo>
                    <a:pt x="3708" y="3095"/>
                  </a:lnTo>
                  <a:lnTo>
                    <a:pt x="3708" y="3095"/>
                  </a:lnTo>
                  <a:lnTo>
                    <a:pt x="3698" y="3058"/>
                  </a:lnTo>
                  <a:lnTo>
                    <a:pt x="3685" y="3023"/>
                  </a:lnTo>
                  <a:lnTo>
                    <a:pt x="3670" y="2987"/>
                  </a:lnTo>
                  <a:lnTo>
                    <a:pt x="3654" y="2952"/>
                  </a:lnTo>
                  <a:lnTo>
                    <a:pt x="3654" y="2952"/>
                  </a:lnTo>
                  <a:lnTo>
                    <a:pt x="3636" y="2918"/>
                  </a:lnTo>
                  <a:lnTo>
                    <a:pt x="3617" y="2885"/>
                  </a:lnTo>
                  <a:lnTo>
                    <a:pt x="3596" y="2853"/>
                  </a:lnTo>
                  <a:lnTo>
                    <a:pt x="3574" y="2822"/>
                  </a:lnTo>
                  <a:lnTo>
                    <a:pt x="3552" y="2791"/>
                  </a:lnTo>
                  <a:lnTo>
                    <a:pt x="3528" y="2761"/>
                  </a:lnTo>
                  <a:lnTo>
                    <a:pt x="3479" y="2702"/>
                  </a:lnTo>
                  <a:lnTo>
                    <a:pt x="3479" y="2702"/>
                  </a:lnTo>
                  <a:lnTo>
                    <a:pt x="3426" y="2638"/>
                  </a:lnTo>
                  <a:lnTo>
                    <a:pt x="3375" y="2575"/>
                  </a:lnTo>
                  <a:lnTo>
                    <a:pt x="3324" y="2510"/>
                  </a:lnTo>
                  <a:lnTo>
                    <a:pt x="3277" y="2443"/>
                  </a:lnTo>
                  <a:lnTo>
                    <a:pt x="3277" y="2443"/>
                  </a:lnTo>
                  <a:lnTo>
                    <a:pt x="3262" y="2422"/>
                  </a:lnTo>
                  <a:lnTo>
                    <a:pt x="3248" y="2400"/>
                  </a:lnTo>
                  <a:lnTo>
                    <a:pt x="3239" y="2391"/>
                  </a:lnTo>
                  <a:lnTo>
                    <a:pt x="3230" y="2382"/>
                  </a:lnTo>
                  <a:lnTo>
                    <a:pt x="3220" y="2374"/>
                  </a:lnTo>
                  <a:lnTo>
                    <a:pt x="3209" y="2368"/>
                  </a:lnTo>
                  <a:lnTo>
                    <a:pt x="3209" y="2368"/>
                  </a:lnTo>
                  <a:lnTo>
                    <a:pt x="3199" y="2363"/>
                  </a:lnTo>
                  <a:lnTo>
                    <a:pt x="3189" y="2362"/>
                  </a:lnTo>
                  <a:lnTo>
                    <a:pt x="3178" y="2360"/>
                  </a:lnTo>
                  <a:lnTo>
                    <a:pt x="3166" y="2362"/>
                  </a:lnTo>
                  <a:lnTo>
                    <a:pt x="3156" y="2363"/>
                  </a:lnTo>
                  <a:lnTo>
                    <a:pt x="3146" y="2368"/>
                  </a:lnTo>
                  <a:lnTo>
                    <a:pt x="3137" y="2372"/>
                  </a:lnTo>
                  <a:lnTo>
                    <a:pt x="3127" y="2378"/>
                  </a:lnTo>
                  <a:lnTo>
                    <a:pt x="3127" y="2378"/>
                  </a:lnTo>
                  <a:lnTo>
                    <a:pt x="3115" y="2385"/>
                  </a:lnTo>
                  <a:lnTo>
                    <a:pt x="3104" y="2394"/>
                  </a:lnTo>
                  <a:lnTo>
                    <a:pt x="3084" y="2413"/>
                  </a:lnTo>
                  <a:lnTo>
                    <a:pt x="3066" y="2434"/>
                  </a:lnTo>
                  <a:lnTo>
                    <a:pt x="3048" y="2456"/>
                  </a:lnTo>
                  <a:lnTo>
                    <a:pt x="3014" y="2504"/>
                  </a:lnTo>
                  <a:lnTo>
                    <a:pt x="2983" y="2550"/>
                  </a:lnTo>
                  <a:lnTo>
                    <a:pt x="2983" y="2550"/>
                  </a:lnTo>
                  <a:lnTo>
                    <a:pt x="2960" y="2581"/>
                  </a:lnTo>
                  <a:lnTo>
                    <a:pt x="2936" y="2612"/>
                  </a:lnTo>
                  <a:lnTo>
                    <a:pt x="2912" y="2643"/>
                  </a:lnTo>
                  <a:lnTo>
                    <a:pt x="2887" y="2671"/>
                  </a:lnTo>
                  <a:lnTo>
                    <a:pt x="2861" y="2700"/>
                  </a:lnTo>
                  <a:lnTo>
                    <a:pt x="2834" y="2729"/>
                  </a:lnTo>
                  <a:lnTo>
                    <a:pt x="2806" y="2755"/>
                  </a:lnTo>
                  <a:lnTo>
                    <a:pt x="2777" y="2782"/>
                  </a:lnTo>
                  <a:lnTo>
                    <a:pt x="2777" y="2782"/>
                  </a:lnTo>
                  <a:lnTo>
                    <a:pt x="2748" y="2805"/>
                  </a:lnTo>
                  <a:lnTo>
                    <a:pt x="2719" y="2829"/>
                  </a:lnTo>
                  <a:lnTo>
                    <a:pt x="2688" y="2850"/>
                  </a:lnTo>
                  <a:lnTo>
                    <a:pt x="2655" y="2870"/>
                  </a:lnTo>
                  <a:lnTo>
                    <a:pt x="2623" y="2890"/>
                  </a:lnTo>
                  <a:lnTo>
                    <a:pt x="2590" y="2907"/>
                  </a:lnTo>
                  <a:lnTo>
                    <a:pt x="2557" y="2924"/>
                  </a:lnTo>
                  <a:lnTo>
                    <a:pt x="2521" y="2939"/>
                  </a:lnTo>
                  <a:lnTo>
                    <a:pt x="2521" y="2939"/>
                  </a:lnTo>
                  <a:lnTo>
                    <a:pt x="2487" y="2952"/>
                  </a:lnTo>
                  <a:lnTo>
                    <a:pt x="2453" y="2962"/>
                  </a:lnTo>
                  <a:lnTo>
                    <a:pt x="2418" y="2973"/>
                  </a:lnTo>
                  <a:lnTo>
                    <a:pt x="2382" y="2981"/>
                  </a:lnTo>
                  <a:lnTo>
                    <a:pt x="2382" y="2981"/>
                  </a:lnTo>
                  <a:lnTo>
                    <a:pt x="2351" y="2989"/>
                  </a:lnTo>
                  <a:lnTo>
                    <a:pt x="2319" y="2995"/>
                  </a:lnTo>
                  <a:lnTo>
                    <a:pt x="2288" y="2999"/>
                  </a:lnTo>
                  <a:lnTo>
                    <a:pt x="2255" y="3007"/>
                  </a:lnTo>
                  <a:lnTo>
                    <a:pt x="2255" y="3007"/>
                  </a:lnTo>
                  <a:lnTo>
                    <a:pt x="2224" y="3014"/>
                  </a:lnTo>
                  <a:lnTo>
                    <a:pt x="2192" y="3023"/>
                  </a:lnTo>
                  <a:lnTo>
                    <a:pt x="2159" y="3033"/>
                  </a:lnTo>
                  <a:lnTo>
                    <a:pt x="2127" y="3044"/>
                  </a:lnTo>
                  <a:lnTo>
                    <a:pt x="2096" y="3055"/>
                  </a:lnTo>
                  <a:lnTo>
                    <a:pt x="2065" y="3069"/>
                  </a:lnTo>
                  <a:lnTo>
                    <a:pt x="2034" y="3083"/>
                  </a:lnTo>
                  <a:lnTo>
                    <a:pt x="2004" y="3100"/>
                  </a:lnTo>
                  <a:lnTo>
                    <a:pt x="1975" y="3116"/>
                  </a:lnTo>
                  <a:lnTo>
                    <a:pt x="1947" y="3135"/>
                  </a:lnTo>
                  <a:lnTo>
                    <a:pt x="1920" y="3156"/>
                  </a:lnTo>
                  <a:lnTo>
                    <a:pt x="1895" y="3178"/>
                  </a:lnTo>
                  <a:lnTo>
                    <a:pt x="1873" y="3202"/>
                  </a:lnTo>
                  <a:lnTo>
                    <a:pt x="1851" y="3227"/>
                  </a:lnTo>
                  <a:lnTo>
                    <a:pt x="1831" y="3255"/>
                  </a:lnTo>
                  <a:lnTo>
                    <a:pt x="1814" y="3283"/>
                  </a:lnTo>
                  <a:lnTo>
                    <a:pt x="1814" y="3283"/>
                  </a:lnTo>
                  <a:lnTo>
                    <a:pt x="1824" y="3280"/>
                  </a:lnTo>
                  <a:lnTo>
                    <a:pt x="1824" y="3280"/>
                  </a:lnTo>
                  <a:lnTo>
                    <a:pt x="1808" y="3276"/>
                  </a:lnTo>
                  <a:lnTo>
                    <a:pt x="1799" y="3273"/>
                  </a:lnTo>
                  <a:lnTo>
                    <a:pt x="1793" y="3270"/>
                  </a:lnTo>
                  <a:lnTo>
                    <a:pt x="1793" y="3270"/>
                  </a:lnTo>
                  <a:lnTo>
                    <a:pt x="1795" y="3270"/>
                  </a:lnTo>
                  <a:lnTo>
                    <a:pt x="1795" y="3268"/>
                  </a:lnTo>
                  <a:lnTo>
                    <a:pt x="1795" y="3262"/>
                  </a:lnTo>
                  <a:lnTo>
                    <a:pt x="1793" y="3258"/>
                  </a:lnTo>
                  <a:lnTo>
                    <a:pt x="1793" y="3261"/>
                  </a:lnTo>
                  <a:lnTo>
                    <a:pt x="1793" y="3261"/>
                  </a:lnTo>
                  <a:lnTo>
                    <a:pt x="1792" y="3252"/>
                  </a:lnTo>
                  <a:lnTo>
                    <a:pt x="1787" y="3243"/>
                  </a:lnTo>
                  <a:lnTo>
                    <a:pt x="1787" y="3243"/>
                  </a:lnTo>
                  <a:lnTo>
                    <a:pt x="1775" y="3205"/>
                  </a:lnTo>
                  <a:lnTo>
                    <a:pt x="1775" y="3205"/>
                  </a:lnTo>
                  <a:lnTo>
                    <a:pt x="1755" y="3131"/>
                  </a:lnTo>
                  <a:lnTo>
                    <a:pt x="1737" y="3058"/>
                  </a:lnTo>
                  <a:lnTo>
                    <a:pt x="1737" y="3058"/>
                  </a:lnTo>
                  <a:lnTo>
                    <a:pt x="1722" y="2978"/>
                  </a:lnTo>
                  <a:lnTo>
                    <a:pt x="1709" y="2900"/>
                  </a:lnTo>
                  <a:lnTo>
                    <a:pt x="1699" y="2820"/>
                  </a:lnTo>
                  <a:lnTo>
                    <a:pt x="1691" y="2740"/>
                  </a:lnTo>
                  <a:lnTo>
                    <a:pt x="1691" y="2740"/>
                  </a:lnTo>
                  <a:lnTo>
                    <a:pt x="1685" y="2658"/>
                  </a:lnTo>
                  <a:lnTo>
                    <a:pt x="1682" y="2575"/>
                  </a:lnTo>
                  <a:lnTo>
                    <a:pt x="1679" y="2490"/>
                  </a:lnTo>
                  <a:lnTo>
                    <a:pt x="1679" y="2408"/>
                  </a:lnTo>
                  <a:lnTo>
                    <a:pt x="1682" y="2242"/>
                  </a:lnTo>
                  <a:lnTo>
                    <a:pt x="1684" y="2075"/>
                  </a:lnTo>
                  <a:lnTo>
                    <a:pt x="1684" y="2075"/>
                  </a:lnTo>
                  <a:lnTo>
                    <a:pt x="1685" y="1896"/>
                  </a:lnTo>
                  <a:lnTo>
                    <a:pt x="1685" y="1717"/>
                  </a:lnTo>
                  <a:lnTo>
                    <a:pt x="1684" y="1538"/>
                  </a:lnTo>
                  <a:lnTo>
                    <a:pt x="1679" y="1359"/>
                  </a:lnTo>
                  <a:lnTo>
                    <a:pt x="1679" y="1359"/>
                  </a:lnTo>
                  <a:lnTo>
                    <a:pt x="1672" y="1184"/>
                  </a:lnTo>
                  <a:lnTo>
                    <a:pt x="1662" y="1010"/>
                  </a:lnTo>
                  <a:lnTo>
                    <a:pt x="1662" y="1010"/>
                  </a:lnTo>
                  <a:lnTo>
                    <a:pt x="1656" y="924"/>
                  </a:lnTo>
                  <a:lnTo>
                    <a:pt x="1650" y="838"/>
                  </a:lnTo>
                  <a:lnTo>
                    <a:pt x="1641" y="753"/>
                  </a:lnTo>
                  <a:lnTo>
                    <a:pt x="1635" y="710"/>
                  </a:lnTo>
                  <a:lnTo>
                    <a:pt x="1629" y="668"/>
                  </a:lnTo>
                  <a:lnTo>
                    <a:pt x="1629" y="668"/>
                  </a:lnTo>
                  <a:lnTo>
                    <a:pt x="1620" y="621"/>
                  </a:lnTo>
                  <a:lnTo>
                    <a:pt x="1610" y="577"/>
                  </a:lnTo>
                  <a:lnTo>
                    <a:pt x="1597" y="531"/>
                  </a:lnTo>
                  <a:lnTo>
                    <a:pt x="1583" y="486"/>
                  </a:lnTo>
                  <a:lnTo>
                    <a:pt x="1569" y="442"/>
                  </a:lnTo>
                  <a:lnTo>
                    <a:pt x="1551" y="399"/>
                  </a:lnTo>
                  <a:lnTo>
                    <a:pt x="1535" y="355"/>
                  </a:lnTo>
                  <a:lnTo>
                    <a:pt x="1515" y="312"/>
                  </a:lnTo>
                  <a:lnTo>
                    <a:pt x="1515" y="312"/>
                  </a:lnTo>
                  <a:lnTo>
                    <a:pt x="1476" y="225"/>
                  </a:lnTo>
                  <a:lnTo>
                    <a:pt x="1476" y="225"/>
                  </a:lnTo>
                  <a:lnTo>
                    <a:pt x="1467" y="208"/>
                  </a:lnTo>
                  <a:lnTo>
                    <a:pt x="1464" y="200"/>
                  </a:lnTo>
                  <a:lnTo>
                    <a:pt x="1461" y="191"/>
                  </a:lnTo>
                  <a:lnTo>
                    <a:pt x="1461" y="191"/>
                  </a:lnTo>
                  <a:lnTo>
                    <a:pt x="1462" y="180"/>
                  </a:lnTo>
                  <a:lnTo>
                    <a:pt x="1464" y="168"/>
                  </a:lnTo>
                  <a:lnTo>
                    <a:pt x="1464" y="168"/>
                  </a:lnTo>
                  <a:lnTo>
                    <a:pt x="1468" y="129"/>
                  </a:lnTo>
                  <a:lnTo>
                    <a:pt x="1468" y="89"/>
                  </a:lnTo>
                  <a:lnTo>
                    <a:pt x="1468" y="9"/>
                  </a:lnTo>
                  <a:lnTo>
                    <a:pt x="1468" y="9"/>
                  </a:lnTo>
                  <a:lnTo>
                    <a:pt x="1468" y="4"/>
                  </a:lnTo>
                  <a:lnTo>
                    <a:pt x="1465" y="1"/>
                  </a:lnTo>
                  <a:lnTo>
                    <a:pt x="1462" y="0"/>
                  </a:lnTo>
                  <a:lnTo>
                    <a:pt x="1459" y="0"/>
                  </a:lnTo>
                  <a:lnTo>
                    <a:pt x="1456" y="0"/>
                  </a:lnTo>
                  <a:lnTo>
                    <a:pt x="1453" y="1"/>
                  </a:lnTo>
                  <a:lnTo>
                    <a:pt x="1452" y="4"/>
                  </a:lnTo>
                  <a:lnTo>
                    <a:pt x="1450" y="9"/>
                  </a:lnTo>
                  <a:lnTo>
                    <a:pt x="1450" y="9"/>
                  </a:lnTo>
                  <a:lnTo>
                    <a:pt x="1450" y="84"/>
                  </a:lnTo>
                  <a:lnTo>
                    <a:pt x="1450" y="121"/>
                  </a:lnTo>
                  <a:lnTo>
                    <a:pt x="1448" y="160"/>
                  </a:lnTo>
                  <a:lnTo>
                    <a:pt x="1448" y="160"/>
                  </a:lnTo>
                  <a:lnTo>
                    <a:pt x="1445" y="176"/>
                  </a:lnTo>
                  <a:lnTo>
                    <a:pt x="1443" y="185"/>
                  </a:lnTo>
                  <a:lnTo>
                    <a:pt x="1443" y="194"/>
                  </a:lnTo>
                  <a:lnTo>
                    <a:pt x="1443" y="194"/>
                  </a:lnTo>
                  <a:lnTo>
                    <a:pt x="1445" y="200"/>
                  </a:lnTo>
                  <a:lnTo>
                    <a:pt x="1448" y="205"/>
                  </a:lnTo>
                  <a:lnTo>
                    <a:pt x="1453" y="217"/>
                  </a:lnTo>
                  <a:lnTo>
                    <a:pt x="1453" y="217"/>
                  </a:lnTo>
                  <a:lnTo>
                    <a:pt x="1474" y="262"/>
                  </a:lnTo>
                  <a:lnTo>
                    <a:pt x="1474" y="262"/>
                  </a:lnTo>
                  <a:lnTo>
                    <a:pt x="1510" y="341"/>
                  </a:lnTo>
                  <a:lnTo>
                    <a:pt x="1526" y="383"/>
                  </a:lnTo>
                  <a:lnTo>
                    <a:pt x="1542" y="423"/>
                  </a:lnTo>
                  <a:lnTo>
                    <a:pt x="1558" y="464"/>
                  </a:lnTo>
                  <a:lnTo>
                    <a:pt x="1572" y="506"/>
                  </a:lnTo>
                  <a:lnTo>
                    <a:pt x="1585" y="549"/>
                  </a:lnTo>
                  <a:lnTo>
                    <a:pt x="1595" y="590"/>
                  </a:lnTo>
                  <a:lnTo>
                    <a:pt x="1595" y="590"/>
                  </a:lnTo>
                  <a:lnTo>
                    <a:pt x="1606" y="634"/>
                  </a:lnTo>
                  <a:lnTo>
                    <a:pt x="1613" y="679"/>
                  </a:lnTo>
                  <a:lnTo>
                    <a:pt x="1620" y="723"/>
                  </a:lnTo>
                  <a:lnTo>
                    <a:pt x="1626" y="769"/>
                  </a:lnTo>
                  <a:lnTo>
                    <a:pt x="1634" y="858"/>
                  </a:lnTo>
                  <a:lnTo>
                    <a:pt x="1641" y="948"/>
                  </a:lnTo>
                  <a:lnTo>
                    <a:pt x="1641" y="948"/>
                  </a:lnTo>
                  <a:lnTo>
                    <a:pt x="1651" y="1127"/>
                  </a:lnTo>
                  <a:lnTo>
                    <a:pt x="1659" y="1304"/>
                  </a:lnTo>
                  <a:lnTo>
                    <a:pt x="1659" y="1304"/>
                  </a:lnTo>
                  <a:lnTo>
                    <a:pt x="1665" y="1486"/>
                  </a:lnTo>
                  <a:lnTo>
                    <a:pt x="1668" y="1667"/>
                  </a:lnTo>
                  <a:lnTo>
                    <a:pt x="1668" y="1849"/>
                  </a:lnTo>
                  <a:lnTo>
                    <a:pt x="1668" y="2030"/>
                  </a:lnTo>
                  <a:lnTo>
                    <a:pt x="1668" y="2030"/>
                  </a:lnTo>
                  <a:lnTo>
                    <a:pt x="1665" y="2199"/>
                  </a:lnTo>
                  <a:lnTo>
                    <a:pt x="1662" y="2369"/>
                  </a:lnTo>
                  <a:lnTo>
                    <a:pt x="1662" y="2453"/>
                  </a:lnTo>
                  <a:lnTo>
                    <a:pt x="1663" y="2539"/>
                  </a:lnTo>
                  <a:lnTo>
                    <a:pt x="1666" y="2623"/>
                  </a:lnTo>
                  <a:lnTo>
                    <a:pt x="1671" y="2708"/>
                  </a:lnTo>
                  <a:lnTo>
                    <a:pt x="1671" y="2708"/>
                  </a:lnTo>
                  <a:lnTo>
                    <a:pt x="1679" y="2797"/>
                  </a:lnTo>
                  <a:lnTo>
                    <a:pt x="1690" y="2884"/>
                  </a:lnTo>
                  <a:lnTo>
                    <a:pt x="1703" y="2971"/>
                  </a:lnTo>
                  <a:lnTo>
                    <a:pt x="1719" y="3058"/>
                  </a:lnTo>
                  <a:lnTo>
                    <a:pt x="1719" y="3058"/>
                  </a:lnTo>
                  <a:lnTo>
                    <a:pt x="1730" y="3100"/>
                  </a:lnTo>
                  <a:lnTo>
                    <a:pt x="1738" y="3141"/>
                  </a:lnTo>
                  <a:lnTo>
                    <a:pt x="1750" y="3183"/>
                  </a:lnTo>
                  <a:lnTo>
                    <a:pt x="1762" y="3224"/>
                  </a:lnTo>
                  <a:lnTo>
                    <a:pt x="1762" y="3224"/>
                  </a:lnTo>
                  <a:lnTo>
                    <a:pt x="1777" y="3265"/>
                  </a:lnTo>
                  <a:lnTo>
                    <a:pt x="1777" y="3265"/>
                  </a:lnTo>
                  <a:lnTo>
                    <a:pt x="1780" y="3277"/>
                  </a:lnTo>
                  <a:lnTo>
                    <a:pt x="1783" y="3282"/>
                  </a:lnTo>
                  <a:lnTo>
                    <a:pt x="1786" y="3285"/>
                  </a:lnTo>
                  <a:lnTo>
                    <a:pt x="1786" y="3285"/>
                  </a:lnTo>
                  <a:lnTo>
                    <a:pt x="1793" y="3289"/>
                  </a:lnTo>
                  <a:lnTo>
                    <a:pt x="1802" y="3292"/>
                  </a:lnTo>
                  <a:lnTo>
                    <a:pt x="1820" y="3296"/>
                  </a:lnTo>
                  <a:lnTo>
                    <a:pt x="1820" y="3296"/>
                  </a:lnTo>
                  <a:lnTo>
                    <a:pt x="1821" y="3296"/>
                  </a:lnTo>
                  <a:lnTo>
                    <a:pt x="1824" y="3296"/>
                  </a:lnTo>
                  <a:lnTo>
                    <a:pt x="1827" y="3295"/>
                  </a:lnTo>
                  <a:lnTo>
                    <a:pt x="1829" y="3292"/>
                  </a:lnTo>
                  <a:lnTo>
                    <a:pt x="1829" y="3292"/>
                  </a:lnTo>
                  <a:lnTo>
                    <a:pt x="1842" y="3271"/>
                  </a:lnTo>
                  <a:lnTo>
                    <a:pt x="1855" y="3252"/>
                  </a:lnTo>
                  <a:lnTo>
                    <a:pt x="1868" y="3233"/>
                  </a:lnTo>
                  <a:lnTo>
                    <a:pt x="1885" y="3215"/>
                  </a:lnTo>
                  <a:lnTo>
                    <a:pt x="1901" y="3197"/>
                  </a:lnTo>
                  <a:lnTo>
                    <a:pt x="1919" y="3181"/>
                  </a:lnTo>
                  <a:lnTo>
                    <a:pt x="1936" y="3166"/>
                  </a:lnTo>
                  <a:lnTo>
                    <a:pt x="1956" y="3151"/>
                  </a:lnTo>
                  <a:lnTo>
                    <a:pt x="1975" y="3138"/>
                  </a:lnTo>
                  <a:lnTo>
                    <a:pt x="1994" y="3126"/>
                  </a:lnTo>
                  <a:lnTo>
                    <a:pt x="2015" y="3113"/>
                  </a:lnTo>
                  <a:lnTo>
                    <a:pt x="2037" y="3103"/>
                  </a:lnTo>
                  <a:lnTo>
                    <a:pt x="2080" y="3082"/>
                  </a:lnTo>
                  <a:lnTo>
                    <a:pt x="2124" y="3064"/>
                  </a:lnTo>
                  <a:lnTo>
                    <a:pt x="2124" y="3064"/>
                  </a:lnTo>
                  <a:lnTo>
                    <a:pt x="2170" y="3048"/>
                  </a:lnTo>
                  <a:lnTo>
                    <a:pt x="2217" y="3036"/>
                  </a:lnTo>
                  <a:lnTo>
                    <a:pt x="2264" y="3024"/>
                  </a:lnTo>
                  <a:lnTo>
                    <a:pt x="2311" y="3014"/>
                  </a:lnTo>
                  <a:lnTo>
                    <a:pt x="2360" y="3004"/>
                  </a:lnTo>
                  <a:lnTo>
                    <a:pt x="2407" y="2993"/>
                  </a:lnTo>
                  <a:lnTo>
                    <a:pt x="2455" y="2980"/>
                  </a:lnTo>
                  <a:lnTo>
                    <a:pt x="2500" y="2965"/>
                  </a:lnTo>
                  <a:lnTo>
                    <a:pt x="2500" y="2965"/>
                  </a:lnTo>
                  <a:lnTo>
                    <a:pt x="2552" y="2944"/>
                  </a:lnTo>
                  <a:lnTo>
                    <a:pt x="2601" y="2921"/>
                  </a:lnTo>
                  <a:lnTo>
                    <a:pt x="2650" y="2896"/>
                  </a:lnTo>
                  <a:lnTo>
                    <a:pt x="2695" y="2866"/>
                  </a:lnTo>
                  <a:lnTo>
                    <a:pt x="2740" y="2835"/>
                  </a:lnTo>
                  <a:lnTo>
                    <a:pt x="2782" y="2801"/>
                  </a:lnTo>
                  <a:lnTo>
                    <a:pt x="2822" y="2764"/>
                  </a:lnTo>
                  <a:lnTo>
                    <a:pt x="2862" y="2726"/>
                  </a:lnTo>
                  <a:lnTo>
                    <a:pt x="2862" y="2726"/>
                  </a:lnTo>
                  <a:lnTo>
                    <a:pt x="2898" y="2686"/>
                  </a:lnTo>
                  <a:lnTo>
                    <a:pt x="2933" y="2644"/>
                  </a:lnTo>
                  <a:lnTo>
                    <a:pt x="2967" y="2603"/>
                  </a:lnTo>
                  <a:lnTo>
                    <a:pt x="2998" y="2558"/>
                  </a:lnTo>
                  <a:lnTo>
                    <a:pt x="2998" y="2558"/>
                  </a:lnTo>
                  <a:lnTo>
                    <a:pt x="3053" y="2483"/>
                  </a:lnTo>
                  <a:lnTo>
                    <a:pt x="3066" y="2464"/>
                  </a:lnTo>
                  <a:lnTo>
                    <a:pt x="3081" y="2446"/>
                  </a:lnTo>
                  <a:lnTo>
                    <a:pt x="3096" y="2428"/>
                  </a:lnTo>
                  <a:lnTo>
                    <a:pt x="3112" y="2412"/>
                  </a:lnTo>
                  <a:lnTo>
                    <a:pt x="3112" y="2412"/>
                  </a:lnTo>
                  <a:lnTo>
                    <a:pt x="3128" y="2399"/>
                  </a:lnTo>
                  <a:lnTo>
                    <a:pt x="3137" y="2391"/>
                  </a:lnTo>
                  <a:lnTo>
                    <a:pt x="3147" y="2387"/>
                  </a:lnTo>
                  <a:lnTo>
                    <a:pt x="3158" y="2382"/>
                  </a:lnTo>
                  <a:lnTo>
                    <a:pt x="3168" y="2379"/>
                  </a:lnTo>
                  <a:lnTo>
                    <a:pt x="3178" y="2378"/>
                  </a:lnTo>
                  <a:lnTo>
                    <a:pt x="3189" y="2379"/>
                  </a:lnTo>
                  <a:lnTo>
                    <a:pt x="3189" y="2379"/>
                  </a:lnTo>
                  <a:lnTo>
                    <a:pt x="3199" y="2382"/>
                  </a:lnTo>
                  <a:lnTo>
                    <a:pt x="3209" y="2387"/>
                  </a:lnTo>
                  <a:lnTo>
                    <a:pt x="3217" y="2394"/>
                  </a:lnTo>
                  <a:lnTo>
                    <a:pt x="3225" y="2402"/>
                  </a:lnTo>
                  <a:lnTo>
                    <a:pt x="3239" y="2419"/>
                  </a:lnTo>
                  <a:lnTo>
                    <a:pt x="3251" y="2436"/>
                  </a:lnTo>
                  <a:lnTo>
                    <a:pt x="3251" y="2436"/>
                  </a:lnTo>
                  <a:lnTo>
                    <a:pt x="3283" y="2482"/>
                  </a:lnTo>
                  <a:lnTo>
                    <a:pt x="3317" y="2527"/>
                  </a:lnTo>
                  <a:lnTo>
                    <a:pt x="3386" y="2616"/>
                  </a:lnTo>
                  <a:lnTo>
                    <a:pt x="3386" y="2616"/>
                  </a:lnTo>
                  <a:lnTo>
                    <a:pt x="3426" y="2665"/>
                  </a:lnTo>
                  <a:lnTo>
                    <a:pt x="3468" y="2712"/>
                  </a:lnTo>
                  <a:lnTo>
                    <a:pt x="3508" y="2761"/>
                  </a:lnTo>
                  <a:lnTo>
                    <a:pt x="3546" y="2811"/>
                  </a:lnTo>
                  <a:lnTo>
                    <a:pt x="3546" y="2811"/>
                  </a:lnTo>
                  <a:lnTo>
                    <a:pt x="3580" y="2860"/>
                  </a:lnTo>
                  <a:lnTo>
                    <a:pt x="3596" y="2885"/>
                  </a:lnTo>
                  <a:lnTo>
                    <a:pt x="3611" y="2912"/>
                  </a:lnTo>
                  <a:lnTo>
                    <a:pt x="3626" y="2937"/>
                  </a:lnTo>
                  <a:lnTo>
                    <a:pt x="3640" y="2965"/>
                  </a:lnTo>
                  <a:lnTo>
                    <a:pt x="3652" y="2992"/>
                  </a:lnTo>
                  <a:lnTo>
                    <a:pt x="3664" y="3020"/>
                  </a:lnTo>
                  <a:lnTo>
                    <a:pt x="3664" y="3020"/>
                  </a:lnTo>
                  <a:lnTo>
                    <a:pt x="3674" y="3044"/>
                  </a:lnTo>
                  <a:lnTo>
                    <a:pt x="3683" y="3069"/>
                  </a:lnTo>
                  <a:lnTo>
                    <a:pt x="3692" y="3094"/>
                  </a:lnTo>
                  <a:lnTo>
                    <a:pt x="3694" y="3107"/>
                  </a:lnTo>
                  <a:lnTo>
                    <a:pt x="3695" y="3119"/>
                  </a:lnTo>
                  <a:lnTo>
                    <a:pt x="3695" y="3119"/>
                  </a:lnTo>
                  <a:lnTo>
                    <a:pt x="3697" y="3132"/>
                  </a:lnTo>
                  <a:lnTo>
                    <a:pt x="3695" y="3146"/>
                  </a:lnTo>
                  <a:lnTo>
                    <a:pt x="3695" y="3146"/>
                  </a:lnTo>
                  <a:lnTo>
                    <a:pt x="3697" y="3153"/>
                  </a:lnTo>
                  <a:lnTo>
                    <a:pt x="3695" y="3159"/>
                  </a:lnTo>
                  <a:lnTo>
                    <a:pt x="3695" y="3159"/>
                  </a:lnTo>
                  <a:lnTo>
                    <a:pt x="3695" y="3162"/>
                  </a:lnTo>
                  <a:lnTo>
                    <a:pt x="3695" y="3162"/>
                  </a:lnTo>
                  <a:lnTo>
                    <a:pt x="3697" y="3162"/>
                  </a:lnTo>
                  <a:lnTo>
                    <a:pt x="3695" y="3160"/>
                  </a:lnTo>
                  <a:lnTo>
                    <a:pt x="3692" y="3160"/>
                  </a:lnTo>
                  <a:lnTo>
                    <a:pt x="3686" y="3162"/>
                  </a:lnTo>
                  <a:lnTo>
                    <a:pt x="3686" y="3162"/>
                  </a:lnTo>
                  <a:lnTo>
                    <a:pt x="3673" y="3168"/>
                  </a:lnTo>
                  <a:lnTo>
                    <a:pt x="3658" y="3175"/>
                  </a:lnTo>
                  <a:lnTo>
                    <a:pt x="3630" y="3187"/>
                  </a:lnTo>
                  <a:lnTo>
                    <a:pt x="3630" y="3187"/>
                  </a:lnTo>
                  <a:lnTo>
                    <a:pt x="3575" y="3209"/>
                  </a:lnTo>
                  <a:lnTo>
                    <a:pt x="3575" y="3209"/>
                  </a:lnTo>
                  <a:lnTo>
                    <a:pt x="3525" y="3228"/>
                  </a:lnTo>
                  <a:lnTo>
                    <a:pt x="3474" y="3249"/>
                  </a:lnTo>
                  <a:lnTo>
                    <a:pt x="3474" y="3249"/>
                  </a:lnTo>
                  <a:lnTo>
                    <a:pt x="3447" y="3261"/>
                  </a:lnTo>
                  <a:lnTo>
                    <a:pt x="3420" y="3274"/>
                  </a:lnTo>
                  <a:lnTo>
                    <a:pt x="3394" y="3288"/>
                  </a:lnTo>
                  <a:lnTo>
                    <a:pt x="3369" y="3302"/>
                  </a:lnTo>
                  <a:lnTo>
                    <a:pt x="3319" y="3333"/>
                  </a:lnTo>
                  <a:lnTo>
                    <a:pt x="3268" y="3367"/>
                  </a:lnTo>
                  <a:lnTo>
                    <a:pt x="3221" y="3404"/>
                  </a:lnTo>
                  <a:lnTo>
                    <a:pt x="3174" y="3441"/>
                  </a:lnTo>
                  <a:lnTo>
                    <a:pt x="3082" y="3517"/>
                  </a:lnTo>
                  <a:lnTo>
                    <a:pt x="3082" y="3517"/>
                  </a:lnTo>
                  <a:lnTo>
                    <a:pt x="2992" y="3592"/>
                  </a:lnTo>
                  <a:lnTo>
                    <a:pt x="2948" y="3631"/>
                  </a:lnTo>
                  <a:lnTo>
                    <a:pt x="2905" y="3671"/>
                  </a:lnTo>
                  <a:lnTo>
                    <a:pt x="2905" y="3671"/>
                  </a:lnTo>
                  <a:lnTo>
                    <a:pt x="2865" y="3711"/>
                  </a:lnTo>
                  <a:lnTo>
                    <a:pt x="2827" y="3752"/>
                  </a:lnTo>
                  <a:lnTo>
                    <a:pt x="2751" y="3835"/>
                  </a:lnTo>
                  <a:lnTo>
                    <a:pt x="2751" y="3835"/>
                  </a:lnTo>
                  <a:lnTo>
                    <a:pt x="2675" y="3918"/>
                  </a:lnTo>
                  <a:lnTo>
                    <a:pt x="2636" y="3959"/>
                  </a:lnTo>
                  <a:lnTo>
                    <a:pt x="2596" y="4000"/>
                  </a:lnTo>
                  <a:lnTo>
                    <a:pt x="2557" y="4040"/>
                  </a:lnTo>
                  <a:lnTo>
                    <a:pt x="2515" y="4079"/>
                  </a:lnTo>
                  <a:lnTo>
                    <a:pt x="2472" y="4117"/>
                  </a:lnTo>
                  <a:lnTo>
                    <a:pt x="2430" y="4153"/>
                  </a:lnTo>
                  <a:lnTo>
                    <a:pt x="2430" y="4153"/>
                  </a:lnTo>
                  <a:lnTo>
                    <a:pt x="2350" y="4218"/>
                  </a:lnTo>
                  <a:lnTo>
                    <a:pt x="2270" y="4284"/>
                  </a:lnTo>
                  <a:lnTo>
                    <a:pt x="2190" y="4349"/>
                  </a:lnTo>
                  <a:lnTo>
                    <a:pt x="2149" y="4382"/>
                  </a:lnTo>
                  <a:lnTo>
                    <a:pt x="2108" y="4413"/>
                  </a:lnTo>
                  <a:lnTo>
                    <a:pt x="2065" y="4443"/>
                  </a:lnTo>
                  <a:lnTo>
                    <a:pt x="2022" y="4471"/>
                  </a:lnTo>
                  <a:lnTo>
                    <a:pt x="1978" y="4497"/>
                  </a:lnTo>
                  <a:lnTo>
                    <a:pt x="1932" y="4521"/>
                  </a:lnTo>
                  <a:lnTo>
                    <a:pt x="1886" y="4545"/>
                  </a:lnTo>
                  <a:lnTo>
                    <a:pt x="1839" y="4564"/>
                  </a:lnTo>
                  <a:lnTo>
                    <a:pt x="1790" y="4580"/>
                  </a:lnTo>
                  <a:lnTo>
                    <a:pt x="1740" y="4595"/>
                  </a:lnTo>
                  <a:lnTo>
                    <a:pt x="1740" y="4595"/>
                  </a:lnTo>
                  <a:lnTo>
                    <a:pt x="1715" y="4601"/>
                  </a:lnTo>
                  <a:lnTo>
                    <a:pt x="1690" y="4605"/>
                  </a:lnTo>
                  <a:lnTo>
                    <a:pt x="1665" y="4610"/>
                  </a:lnTo>
                  <a:lnTo>
                    <a:pt x="1638" y="4611"/>
                  </a:lnTo>
                  <a:lnTo>
                    <a:pt x="1613" y="4613"/>
                  </a:lnTo>
                  <a:lnTo>
                    <a:pt x="1586" y="4613"/>
                  </a:lnTo>
                  <a:lnTo>
                    <a:pt x="1561" y="4611"/>
                  </a:lnTo>
                  <a:lnTo>
                    <a:pt x="1536" y="4608"/>
                  </a:lnTo>
                  <a:lnTo>
                    <a:pt x="1536" y="4608"/>
                  </a:lnTo>
                  <a:lnTo>
                    <a:pt x="1510" y="4602"/>
                  </a:lnTo>
                  <a:lnTo>
                    <a:pt x="1483" y="4596"/>
                  </a:lnTo>
                  <a:lnTo>
                    <a:pt x="1458" y="4588"/>
                  </a:lnTo>
                  <a:lnTo>
                    <a:pt x="1433" y="4579"/>
                  </a:lnTo>
                  <a:lnTo>
                    <a:pt x="1408" y="4568"/>
                  </a:lnTo>
                  <a:lnTo>
                    <a:pt x="1384" y="4556"/>
                  </a:lnTo>
                  <a:lnTo>
                    <a:pt x="1360" y="4543"/>
                  </a:lnTo>
                  <a:lnTo>
                    <a:pt x="1337" y="4530"/>
                  </a:lnTo>
                  <a:lnTo>
                    <a:pt x="1337" y="4530"/>
                  </a:lnTo>
                  <a:lnTo>
                    <a:pt x="1315" y="4515"/>
                  </a:lnTo>
                  <a:lnTo>
                    <a:pt x="1294" y="4500"/>
                  </a:lnTo>
                  <a:lnTo>
                    <a:pt x="1273" y="4484"/>
                  </a:lnTo>
                  <a:lnTo>
                    <a:pt x="1253" y="4468"/>
                  </a:lnTo>
                  <a:lnTo>
                    <a:pt x="1233" y="4450"/>
                  </a:lnTo>
                  <a:lnTo>
                    <a:pt x="1216" y="4431"/>
                  </a:lnTo>
                  <a:lnTo>
                    <a:pt x="1196" y="4413"/>
                  </a:lnTo>
                  <a:lnTo>
                    <a:pt x="1180" y="4392"/>
                  </a:lnTo>
                  <a:lnTo>
                    <a:pt x="1148" y="4352"/>
                  </a:lnTo>
                  <a:lnTo>
                    <a:pt x="1117" y="4309"/>
                  </a:lnTo>
                  <a:lnTo>
                    <a:pt x="1087" y="4265"/>
                  </a:lnTo>
                  <a:lnTo>
                    <a:pt x="1061" y="4219"/>
                  </a:lnTo>
                  <a:lnTo>
                    <a:pt x="1061" y="4219"/>
                  </a:lnTo>
                  <a:lnTo>
                    <a:pt x="1034" y="4173"/>
                  </a:lnTo>
                  <a:lnTo>
                    <a:pt x="1010" y="4126"/>
                  </a:lnTo>
                  <a:lnTo>
                    <a:pt x="987" y="4079"/>
                  </a:lnTo>
                  <a:lnTo>
                    <a:pt x="966" y="4030"/>
                  </a:lnTo>
                  <a:lnTo>
                    <a:pt x="945" y="3981"/>
                  </a:lnTo>
                  <a:lnTo>
                    <a:pt x="928" y="3931"/>
                  </a:lnTo>
                  <a:lnTo>
                    <a:pt x="910" y="3882"/>
                  </a:lnTo>
                  <a:lnTo>
                    <a:pt x="894" y="3830"/>
                  </a:lnTo>
                  <a:lnTo>
                    <a:pt x="878" y="3780"/>
                  </a:lnTo>
                  <a:lnTo>
                    <a:pt x="864" y="3730"/>
                  </a:lnTo>
                  <a:lnTo>
                    <a:pt x="838" y="3626"/>
                  </a:lnTo>
                  <a:lnTo>
                    <a:pt x="814" y="3523"/>
                  </a:lnTo>
                  <a:lnTo>
                    <a:pt x="792" y="3419"/>
                  </a:lnTo>
                  <a:lnTo>
                    <a:pt x="792" y="3419"/>
                  </a:lnTo>
                  <a:lnTo>
                    <a:pt x="751" y="3202"/>
                  </a:lnTo>
                  <a:lnTo>
                    <a:pt x="730" y="3094"/>
                  </a:lnTo>
                  <a:lnTo>
                    <a:pt x="708" y="2986"/>
                  </a:lnTo>
                  <a:lnTo>
                    <a:pt x="686" y="2878"/>
                  </a:lnTo>
                  <a:lnTo>
                    <a:pt x="660" y="2770"/>
                  </a:lnTo>
                  <a:lnTo>
                    <a:pt x="632" y="2663"/>
                  </a:lnTo>
                  <a:lnTo>
                    <a:pt x="618" y="2610"/>
                  </a:lnTo>
                  <a:lnTo>
                    <a:pt x="601" y="2557"/>
                  </a:lnTo>
                  <a:lnTo>
                    <a:pt x="601" y="2557"/>
                  </a:lnTo>
                  <a:lnTo>
                    <a:pt x="584" y="2501"/>
                  </a:lnTo>
                  <a:lnTo>
                    <a:pt x="564" y="2445"/>
                  </a:lnTo>
                  <a:lnTo>
                    <a:pt x="523" y="2334"/>
                  </a:lnTo>
                  <a:lnTo>
                    <a:pt x="479" y="2223"/>
                  </a:lnTo>
                  <a:lnTo>
                    <a:pt x="433" y="2113"/>
                  </a:lnTo>
                  <a:lnTo>
                    <a:pt x="433" y="2113"/>
                  </a:lnTo>
                  <a:lnTo>
                    <a:pt x="408" y="2059"/>
                  </a:lnTo>
                  <a:lnTo>
                    <a:pt x="383" y="2004"/>
                  </a:lnTo>
                  <a:lnTo>
                    <a:pt x="330" y="1894"/>
                  </a:lnTo>
                  <a:lnTo>
                    <a:pt x="330" y="1894"/>
                  </a:lnTo>
                  <a:lnTo>
                    <a:pt x="316" y="1869"/>
                  </a:lnTo>
                  <a:lnTo>
                    <a:pt x="303" y="1844"/>
                  </a:lnTo>
                  <a:lnTo>
                    <a:pt x="288" y="1820"/>
                  </a:lnTo>
                  <a:lnTo>
                    <a:pt x="279" y="1809"/>
                  </a:lnTo>
                  <a:lnTo>
                    <a:pt x="271" y="1798"/>
                  </a:lnTo>
                  <a:lnTo>
                    <a:pt x="271" y="1798"/>
                  </a:lnTo>
                  <a:lnTo>
                    <a:pt x="253" y="1779"/>
                  </a:lnTo>
                  <a:lnTo>
                    <a:pt x="234" y="1763"/>
                  </a:lnTo>
                  <a:lnTo>
                    <a:pt x="214" y="1746"/>
                  </a:lnTo>
                  <a:lnTo>
                    <a:pt x="192" y="1730"/>
                  </a:lnTo>
                  <a:lnTo>
                    <a:pt x="192" y="1730"/>
                  </a:lnTo>
                  <a:lnTo>
                    <a:pt x="148" y="1702"/>
                  </a:lnTo>
                  <a:lnTo>
                    <a:pt x="102" y="1674"/>
                  </a:lnTo>
                  <a:lnTo>
                    <a:pt x="58" y="1644"/>
                  </a:lnTo>
                  <a:lnTo>
                    <a:pt x="36" y="1630"/>
                  </a:lnTo>
                  <a:lnTo>
                    <a:pt x="15" y="1613"/>
                  </a:lnTo>
                  <a:lnTo>
                    <a:pt x="15" y="1613"/>
                  </a:lnTo>
                  <a:lnTo>
                    <a:pt x="12" y="1610"/>
                  </a:lnTo>
                  <a:lnTo>
                    <a:pt x="9" y="1610"/>
                  </a:lnTo>
                  <a:lnTo>
                    <a:pt x="5" y="1612"/>
                  </a:lnTo>
                  <a:lnTo>
                    <a:pt x="2" y="1613"/>
                  </a:lnTo>
                  <a:lnTo>
                    <a:pt x="0" y="1616"/>
                  </a:lnTo>
                  <a:lnTo>
                    <a:pt x="0" y="1619"/>
                  </a:lnTo>
                  <a:lnTo>
                    <a:pt x="0" y="1622"/>
                  </a:lnTo>
                  <a:lnTo>
                    <a:pt x="3" y="1625"/>
                  </a:lnTo>
                  <a:lnTo>
                    <a:pt x="3" y="162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38" name="Freeform 135">
              <a:extLst>
                <a:ext uri="{FF2B5EF4-FFF2-40B4-BE49-F238E27FC236}">
                  <a16:creationId xmlns:a16="http://schemas.microsoft.com/office/drawing/2014/main" id="{30C9DA7A-BEC3-3C66-4790-702D79E6A774}"/>
                </a:ext>
              </a:extLst>
            </p:cNvPr>
            <p:cNvSpPr>
              <a:spLocks/>
            </p:cNvSpPr>
            <p:nvPr/>
          </p:nvSpPr>
          <p:spPr bwMode="auto">
            <a:xfrm>
              <a:off x="5196" y="2776"/>
              <a:ext cx="153" cy="179"/>
            </a:xfrm>
            <a:custGeom>
              <a:avLst/>
              <a:gdLst>
                <a:gd name="T0" fmla="*/ 0 w 460"/>
                <a:gd name="T1" fmla="*/ 9 h 538"/>
                <a:gd name="T2" fmla="*/ 0 w 460"/>
                <a:gd name="T3" fmla="*/ 9 h 538"/>
                <a:gd name="T4" fmla="*/ 4 w 460"/>
                <a:gd name="T5" fmla="*/ 43 h 538"/>
                <a:gd name="T6" fmla="*/ 13 w 460"/>
                <a:gd name="T7" fmla="*/ 78 h 538"/>
                <a:gd name="T8" fmla="*/ 23 w 460"/>
                <a:gd name="T9" fmla="*/ 111 h 538"/>
                <a:gd name="T10" fmla="*/ 36 w 460"/>
                <a:gd name="T11" fmla="*/ 143 h 538"/>
                <a:gd name="T12" fmla="*/ 53 w 460"/>
                <a:gd name="T13" fmla="*/ 174 h 538"/>
                <a:gd name="T14" fmla="*/ 70 w 460"/>
                <a:gd name="T15" fmla="*/ 204 h 538"/>
                <a:gd name="T16" fmla="*/ 90 w 460"/>
                <a:gd name="T17" fmla="*/ 234 h 538"/>
                <a:gd name="T18" fmla="*/ 112 w 460"/>
                <a:gd name="T19" fmla="*/ 262 h 538"/>
                <a:gd name="T20" fmla="*/ 112 w 460"/>
                <a:gd name="T21" fmla="*/ 262 h 538"/>
                <a:gd name="T22" fmla="*/ 135 w 460"/>
                <a:gd name="T23" fmla="*/ 288 h 538"/>
                <a:gd name="T24" fmla="*/ 159 w 460"/>
                <a:gd name="T25" fmla="*/ 313 h 538"/>
                <a:gd name="T26" fmla="*/ 184 w 460"/>
                <a:gd name="T27" fmla="*/ 337 h 538"/>
                <a:gd name="T28" fmla="*/ 211 w 460"/>
                <a:gd name="T29" fmla="*/ 361 h 538"/>
                <a:gd name="T30" fmla="*/ 237 w 460"/>
                <a:gd name="T31" fmla="*/ 383 h 538"/>
                <a:gd name="T32" fmla="*/ 265 w 460"/>
                <a:gd name="T33" fmla="*/ 405 h 538"/>
                <a:gd name="T34" fmla="*/ 321 w 460"/>
                <a:gd name="T35" fmla="*/ 447 h 538"/>
                <a:gd name="T36" fmla="*/ 321 w 460"/>
                <a:gd name="T37" fmla="*/ 447 h 538"/>
                <a:gd name="T38" fmla="*/ 447 w 460"/>
                <a:gd name="T39" fmla="*/ 537 h 538"/>
                <a:gd name="T40" fmla="*/ 447 w 460"/>
                <a:gd name="T41" fmla="*/ 537 h 538"/>
                <a:gd name="T42" fmla="*/ 450 w 460"/>
                <a:gd name="T43" fmla="*/ 538 h 538"/>
                <a:gd name="T44" fmla="*/ 454 w 460"/>
                <a:gd name="T45" fmla="*/ 538 h 538"/>
                <a:gd name="T46" fmla="*/ 456 w 460"/>
                <a:gd name="T47" fmla="*/ 537 h 538"/>
                <a:gd name="T48" fmla="*/ 459 w 460"/>
                <a:gd name="T49" fmla="*/ 535 h 538"/>
                <a:gd name="T50" fmla="*/ 460 w 460"/>
                <a:gd name="T51" fmla="*/ 531 h 538"/>
                <a:gd name="T52" fmla="*/ 460 w 460"/>
                <a:gd name="T53" fmla="*/ 528 h 538"/>
                <a:gd name="T54" fmla="*/ 459 w 460"/>
                <a:gd name="T55" fmla="*/ 525 h 538"/>
                <a:gd name="T56" fmla="*/ 456 w 460"/>
                <a:gd name="T57" fmla="*/ 522 h 538"/>
                <a:gd name="T58" fmla="*/ 456 w 460"/>
                <a:gd name="T59" fmla="*/ 522 h 538"/>
                <a:gd name="T60" fmla="*/ 345 w 460"/>
                <a:gd name="T61" fmla="*/ 442 h 538"/>
                <a:gd name="T62" fmla="*/ 290 w 460"/>
                <a:gd name="T63" fmla="*/ 402 h 538"/>
                <a:gd name="T64" fmla="*/ 237 w 460"/>
                <a:gd name="T65" fmla="*/ 359 h 538"/>
                <a:gd name="T66" fmla="*/ 237 w 460"/>
                <a:gd name="T67" fmla="*/ 359 h 538"/>
                <a:gd name="T68" fmla="*/ 212 w 460"/>
                <a:gd name="T69" fmla="*/ 337 h 538"/>
                <a:gd name="T70" fmla="*/ 187 w 460"/>
                <a:gd name="T71" fmla="*/ 315 h 538"/>
                <a:gd name="T72" fmla="*/ 163 w 460"/>
                <a:gd name="T73" fmla="*/ 291 h 538"/>
                <a:gd name="T74" fmla="*/ 140 w 460"/>
                <a:gd name="T75" fmla="*/ 266 h 538"/>
                <a:gd name="T76" fmla="*/ 118 w 460"/>
                <a:gd name="T77" fmla="*/ 241 h 538"/>
                <a:gd name="T78" fmla="*/ 97 w 460"/>
                <a:gd name="T79" fmla="*/ 214 h 538"/>
                <a:gd name="T80" fmla="*/ 79 w 460"/>
                <a:gd name="T81" fmla="*/ 186 h 538"/>
                <a:gd name="T82" fmla="*/ 62 w 460"/>
                <a:gd name="T83" fmla="*/ 157 h 538"/>
                <a:gd name="T84" fmla="*/ 62 w 460"/>
                <a:gd name="T85" fmla="*/ 157 h 538"/>
                <a:gd name="T86" fmla="*/ 45 w 460"/>
                <a:gd name="T87" fmla="*/ 121 h 538"/>
                <a:gd name="T88" fmla="*/ 39 w 460"/>
                <a:gd name="T89" fmla="*/ 103 h 538"/>
                <a:gd name="T90" fmla="*/ 32 w 460"/>
                <a:gd name="T91" fmla="*/ 84 h 538"/>
                <a:gd name="T92" fmla="*/ 28 w 460"/>
                <a:gd name="T93" fmla="*/ 66 h 538"/>
                <a:gd name="T94" fmla="*/ 23 w 460"/>
                <a:gd name="T95" fmla="*/ 47 h 538"/>
                <a:gd name="T96" fmla="*/ 19 w 460"/>
                <a:gd name="T97" fmla="*/ 28 h 538"/>
                <a:gd name="T98" fmla="*/ 17 w 460"/>
                <a:gd name="T99" fmla="*/ 9 h 538"/>
                <a:gd name="T100" fmla="*/ 17 w 460"/>
                <a:gd name="T101" fmla="*/ 9 h 538"/>
                <a:gd name="T102" fmla="*/ 16 w 460"/>
                <a:gd name="T103" fmla="*/ 4 h 538"/>
                <a:gd name="T104" fmla="*/ 13 w 460"/>
                <a:gd name="T105" fmla="*/ 3 h 538"/>
                <a:gd name="T106" fmla="*/ 10 w 460"/>
                <a:gd name="T107" fmla="*/ 0 h 538"/>
                <a:gd name="T108" fmla="*/ 7 w 460"/>
                <a:gd name="T109" fmla="*/ 0 h 538"/>
                <a:gd name="T110" fmla="*/ 4 w 460"/>
                <a:gd name="T111" fmla="*/ 0 h 538"/>
                <a:gd name="T112" fmla="*/ 1 w 460"/>
                <a:gd name="T113" fmla="*/ 1 h 538"/>
                <a:gd name="T114" fmla="*/ 0 w 460"/>
                <a:gd name="T115" fmla="*/ 4 h 538"/>
                <a:gd name="T116" fmla="*/ 0 w 460"/>
                <a:gd name="T117" fmla="*/ 9 h 538"/>
                <a:gd name="T118" fmla="*/ 0 w 460"/>
                <a:gd name="T119" fmla="*/ 9 h 5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460" h="538">
                  <a:moveTo>
                    <a:pt x="0" y="9"/>
                  </a:moveTo>
                  <a:lnTo>
                    <a:pt x="0" y="9"/>
                  </a:lnTo>
                  <a:lnTo>
                    <a:pt x="4" y="43"/>
                  </a:lnTo>
                  <a:lnTo>
                    <a:pt x="13" y="78"/>
                  </a:lnTo>
                  <a:lnTo>
                    <a:pt x="23" y="111"/>
                  </a:lnTo>
                  <a:lnTo>
                    <a:pt x="36" y="143"/>
                  </a:lnTo>
                  <a:lnTo>
                    <a:pt x="53" y="174"/>
                  </a:lnTo>
                  <a:lnTo>
                    <a:pt x="70" y="204"/>
                  </a:lnTo>
                  <a:lnTo>
                    <a:pt x="90" y="234"/>
                  </a:lnTo>
                  <a:lnTo>
                    <a:pt x="112" y="262"/>
                  </a:lnTo>
                  <a:lnTo>
                    <a:pt x="112" y="262"/>
                  </a:lnTo>
                  <a:lnTo>
                    <a:pt x="135" y="288"/>
                  </a:lnTo>
                  <a:lnTo>
                    <a:pt x="159" y="313"/>
                  </a:lnTo>
                  <a:lnTo>
                    <a:pt x="184" y="337"/>
                  </a:lnTo>
                  <a:lnTo>
                    <a:pt x="211" y="361"/>
                  </a:lnTo>
                  <a:lnTo>
                    <a:pt x="237" y="383"/>
                  </a:lnTo>
                  <a:lnTo>
                    <a:pt x="265" y="405"/>
                  </a:lnTo>
                  <a:lnTo>
                    <a:pt x="321" y="447"/>
                  </a:lnTo>
                  <a:lnTo>
                    <a:pt x="321" y="447"/>
                  </a:lnTo>
                  <a:lnTo>
                    <a:pt x="447" y="537"/>
                  </a:lnTo>
                  <a:lnTo>
                    <a:pt x="447" y="537"/>
                  </a:lnTo>
                  <a:lnTo>
                    <a:pt x="450" y="538"/>
                  </a:lnTo>
                  <a:lnTo>
                    <a:pt x="454" y="538"/>
                  </a:lnTo>
                  <a:lnTo>
                    <a:pt x="456" y="537"/>
                  </a:lnTo>
                  <a:lnTo>
                    <a:pt x="459" y="535"/>
                  </a:lnTo>
                  <a:lnTo>
                    <a:pt x="460" y="531"/>
                  </a:lnTo>
                  <a:lnTo>
                    <a:pt x="460" y="528"/>
                  </a:lnTo>
                  <a:lnTo>
                    <a:pt x="459" y="525"/>
                  </a:lnTo>
                  <a:lnTo>
                    <a:pt x="456" y="522"/>
                  </a:lnTo>
                  <a:lnTo>
                    <a:pt x="456" y="522"/>
                  </a:lnTo>
                  <a:lnTo>
                    <a:pt x="345" y="442"/>
                  </a:lnTo>
                  <a:lnTo>
                    <a:pt x="290" y="402"/>
                  </a:lnTo>
                  <a:lnTo>
                    <a:pt x="237" y="359"/>
                  </a:lnTo>
                  <a:lnTo>
                    <a:pt x="237" y="359"/>
                  </a:lnTo>
                  <a:lnTo>
                    <a:pt x="212" y="337"/>
                  </a:lnTo>
                  <a:lnTo>
                    <a:pt x="187" y="315"/>
                  </a:lnTo>
                  <a:lnTo>
                    <a:pt x="163" y="291"/>
                  </a:lnTo>
                  <a:lnTo>
                    <a:pt x="140" y="266"/>
                  </a:lnTo>
                  <a:lnTo>
                    <a:pt x="118" y="241"/>
                  </a:lnTo>
                  <a:lnTo>
                    <a:pt x="97" y="214"/>
                  </a:lnTo>
                  <a:lnTo>
                    <a:pt x="79" y="186"/>
                  </a:lnTo>
                  <a:lnTo>
                    <a:pt x="62" y="157"/>
                  </a:lnTo>
                  <a:lnTo>
                    <a:pt x="62" y="157"/>
                  </a:lnTo>
                  <a:lnTo>
                    <a:pt x="45" y="121"/>
                  </a:lnTo>
                  <a:lnTo>
                    <a:pt x="39" y="103"/>
                  </a:lnTo>
                  <a:lnTo>
                    <a:pt x="32" y="84"/>
                  </a:lnTo>
                  <a:lnTo>
                    <a:pt x="28" y="66"/>
                  </a:lnTo>
                  <a:lnTo>
                    <a:pt x="23" y="47"/>
                  </a:lnTo>
                  <a:lnTo>
                    <a:pt x="19" y="28"/>
                  </a:lnTo>
                  <a:lnTo>
                    <a:pt x="17" y="9"/>
                  </a:lnTo>
                  <a:lnTo>
                    <a:pt x="17" y="9"/>
                  </a:lnTo>
                  <a:lnTo>
                    <a:pt x="16" y="4"/>
                  </a:lnTo>
                  <a:lnTo>
                    <a:pt x="13" y="3"/>
                  </a:lnTo>
                  <a:lnTo>
                    <a:pt x="10" y="0"/>
                  </a:lnTo>
                  <a:lnTo>
                    <a:pt x="7" y="0"/>
                  </a:lnTo>
                  <a:lnTo>
                    <a:pt x="4" y="0"/>
                  </a:lnTo>
                  <a:lnTo>
                    <a:pt x="1" y="1"/>
                  </a:lnTo>
                  <a:lnTo>
                    <a:pt x="0" y="4"/>
                  </a:lnTo>
                  <a:lnTo>
                    <a:pt x="0" y="9"/>
                  </a:lnTo>
                  <a:lnTo>
                    <a:pt x="0" y="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39" name="Freeform 136">
              <a:extLst>
                <a:ext uri="{FF2B5EF4-FFF2-40B4-BE49-F238E27FC236}">
                  <a16:creationId xmlns:a16="http://schemas.microsoft.com/office/drawing/2014/main" id="{D7831944-F8F0-70ED-A79B-6055A23846EF}"/>
                </a:ext>
              </a:extLst>
            </p:cNvPr>
            <p:cNvSpPr>
              <a:spLocks/>
            </p:cNvSpPr>
            <p:nvPr/>
          </p:nvSpPr>
          <p:spPr bwMode="auto">
            <a:xfrm>
              <a:off x="4717" y="2732"/>
              <a:ext cx="697" cy="59"/>
            </a:xfrm>
            <a:custGeom>
              <a:avLst/>
              <a:gdLst>
                <a:gd name="T0" fmla="*/ 9 w 2092"/>
                <a:gd name="T1" fmla="*/ 178 h 178"/>
                <a:gd name="T2" fmla="*/ 413 w 2092"/>
                <a:gd name="T3" fmla="*/ 175 h 178"/>
                <a:gd name="T4" fmla="*/ 618 w 2092"/>
                <a:gd name="T5" fmla="*/ 172 h 178"/>
                <a:gd name="T6" fmla="*/ 822 w 2092"/>
                <a:gd name="T7" fmla="*/ 166 h 178"/>
                <a:gd name="T8" fmla="*/ 1028 w 2092"/>
                <a:gd name="T9" fmla="*/ 156 h 178"/>
                <a:gd name="T10" fmla="*/ 1233 w 2092"/>
                <a:gd name="T11" fmla="*/ 142 h 178"/>
                <a:gd name="T12" fmla="*/ 1333 w 2092"/>
                <a:gd name="T13" fmla="*/ 133 h 178"/>
                <a:gd name="T14" fmla="*/ 1537 w 2092"/>
                <a:gd name="T15" fmla="*/ 111 h 178"/>
                <a:gd name="T16" fmla="*/ 1639 w 2092"/>
                <a:gd name="T17" fmla="*/ 98 h 178"/>
                <a:gd name="T18" fmla="*/ 1838 w 2092"/>
                <a:gd name="T19" fmla="*/ 67 h 178"/>
                <a:gd name="T20" fmla="*/ 2038 w 2092"/>
                <a:gd name="T21" fmla="*/ 28 h 178"/>
                <a:gd name="T22" fmla="*/ 2085 w 2092"/>
                <a:gd name="T23" fmla="*/ 17 h 178"/>
                <a:gd name="T24" fmla="*/ 2089 w 2092"/>
                <a:gd name="T25" fmla="*/ 15 h 178"/>
                <a:gd name="T26" fmla="*/ 2092 w 2092"/>
                <a:gd name="T27" fmla="*/ 9 h 178"/>
                <a:gd name="T28" fmla="*/ 2089 w 2092"/>
                <a:gd name="T29" fmla="*/ 3 h 178"/>
                <a:gd name="T30" fmla="*/ 2085 w 2092"/>
                <a:gd name="T31" fmla="*/ 0 h 178"/>
                <a:gd name="T32" fmla="*/ 2080 w 2092"/>
                <a:gd name="T33" fmla="*/ 0 h 178"/>
                <a:gd name="T34" fmla="*/ 1884 w 2092"/>
                <a:gd name="T35" fmla="*/ 40 h 178"/>
                <a:gd name="T36" fmla="*/ 1685 w 2092"/>
                <a:gd name="T37" fmla="*/ 74 h 178"/>
                <a:gd name="T38" fmla="*/ 1584 w 2092"/>
                <a:gd name="T39" fmla="*/ 88 h 178"/>
                <a:gd name="T40" fmla="*/ 1380 w 2092"/>
                <a:gd name="T41" fmla="*/ 111 h 178"/>
                <a:gd name="T42" fmla="*/ 1279 w 2092"/>
                <a:gd name="T43" fmla="*/ 120 h 178"/>
                <a:gd name="T44" fmla="*/ 1075 w 2092"/>
                <a:gd name="T45" fmla="*/ 135 h 178"/>
                <a:gd name="T46" fmla="*/ 870 w 2092"/>
                <a:gd name="T47" fmla="*/ 147 h 178"/>
                <a:gd name="T48" fmla="*/ 666 w 2092"/>
                <a:gd name="T49" fmla="*/ 153 h 178"/>
                <a:gd name="T50" fmla="*/ 460 w 2092"/>
                <a:gd name="T51" fmla="*/ 157 h 178"/>
                <a:gd name="T52" fmla="*/ 59 w 2092"/>
                <a:gd name="T53" fmla="*/ 160 h 178"/>
                <a:gd name="T54" fmla="*/ 9 w 2092"/>
                <a:gd name="T55" fmla="*/ 160 h 178"/>
                <a:gd name="T56" fmla="*/ 6 w 2092"/>
                <a:gd name="T57" fmla="*/ 160 h 178"/>
                <a:gd name="T58" fmla="*/ 1 w 2092"/>
                <a:gd name="T59" fmla="*/ 164 h 178"/>
                <a:gd name="T60" fmla="*/ 1 w 2092"/>
                <a:gd name="T61" fmla="*/ 172 h 178"/>
                <a:gd name="T62" fmla="*/ 6 w 2092"/>
                <a:gd name="T63" fmla="*/ 176 h 178"/>
                <a:gd name="T64" fmla="*/ 9 w 2092"/>
                <a:gd name="T65" fmla="*/ 178 h 1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2092" h="178">
                  <a:moveTo>
                    <a:pt x="9" y="178"/>
                  </a:moveTo>
                  <a:lnTo>
                    <a:pt x="9" y="178"/>
                  </a:lnTo>
                  <a:lnTo>
                    <a:pt x="211" y="176"/>
                  </a:lnTo>
                  <a:lnTo>
                    <a:pt x="413" y="175"/>
                  </a:lnTo>
                  <a:lnTo>
                    <a:pt x="413" y="175"/>
                  </a:lnTo>
                  <a:lnTo>
                    <a:pt x="618" y="172"/>
                  </a:lnTo>
                  <a:lnTo>
                    <a:pt x="822" y="166"/>
                  </a:lnTo>
                  <a:lnTo>
                    <a:pt x="822" y="166"/>
                  </a:lnTo>
                  <a:lnTo>
                    <a:pt x="926" y="162"/>
                  </a:lnTo>
                  <a:lnTo>
                    <a:pt x="1028" y="156"/>
                  </a:lnTo>
                  <a:lnTo>
                    <a:pt x="1129" y="150"/>
                  </a:lnTo>
                  <a:lnTo>
                    <a:pt x="1233" y="142"/>
                  </a:lnTo>
                  <a:lnTo>
                    <a:pt x="1233" y="142"/>
                  </a:lnTo>
                  <a:lnTo>
                    <a:pt x="1333" y="133"/>
                  </a:lnTo>
                  <a:lnTo>
                    <a:pt x="1435" y="123"/>
                  </a:lnTo>
                  <a:lnTo>
                    <a:pt x="1537" y="111"/>
                  </a:lnTo>
                  <a:lnTo>
                    <a:pt x="1639" y="98"/>
                  </a:lnTo>
                  <a:lnTo>
                    <a:pt x="1639" y="98"/>
                  </a:lnTo>
                  <a:lnTo>
                    <a:pt x="1738" y="83"/>
                  </a:lnTo>
                  <a:lnTo>
                    <a:pt x="1838" y="67"/>
                  </a:lnTo>
                  <a:lnTo>
                    <a:pt x="1937" y="49"/>
                  </a:lnTo>
                  <a:lnTo>
                    <a:pt x="2038" y="28"/>
                  </a:lnTo>
                  <a:lnTo>
                    <a:pt x="2038" y="28"/>
                  </a:lnTo>
                  <a:lnTo>
                    <a:pt x="2085" y="17"/>
                  </a:lnTo>
                  <a:lnTo>
                    <a:pt x="2085" y="17"/>
                  </a:lnTo>
                  <a:lnTo>
                    <a:pt x="2089" y="15"/>
                  </a:lnTo>
                  <a:lnTo>
                    <a:pt x="2091" y="14"/>
                  </a:lnTo>
                  <a:lnTo>
                    <a:pt x="2092" y="9"/>
                  </a:lnTo>
                  <a:lnTo>
                    <a:pt x="2091" y="6"/>
                  </a:lnTo>
                  <a:lnTo>
                    <a:pt x="2089" y="3"/>
                  </a:lnTo>
                  <a:lnTo>
                    <a:pt x="2088" y="2"/>
                  </a:lnTo>
                  <a:lnTo>
                    <a:pt x="2085" y="0"/>
                  </a:lnTo>
                  <a:lnTo>
                    <a:pt x="2080" y="0"/>
                  </a:lnTo>
                  <a:lnTo>
                    <a:pt x="2080" y="0"/>
                  </a:lnTo>
                  <a:lnTo>
                    <a:pt x="1983" y="21"/>
                  </a:lnTo>
                  <a:lnTo>
                    <a:pt x="1884" y="40"/>
                  </a:lnTo>
                  <a:lnTo>
                    <a:pt x="1785" y="58"/>
                  </a:lnTo>
                  <a:lnTo>
                    <a:pt x="1685" y="74"/>
                  </a:lnTo>
                  <a:lnTo>
                    <a:pt x="1685" y="74"/>
                  </a:lnTo>
                  <a:lnTo>
                    <a:pt x="1584" y="88"/>
                  </a:lnTo>
                  <a:lnTo>
                    <a:pt x="1482" y="101"/>
                  </a:lnTo>
                  <a:lnTo>
                    <a:pt x="1380" y="111"/>
                  </a:lnTo>
                  <a:lnTo>
                    <a:pt x="1279" y="120"/>
                  </a:lnTo>
                  <a:lnTo>
                    <a:pt x="1279" y="120"/>
                  </a:lnTo>
                  <a:lnTo>
                    <a:pt x="1177" y="129"/>
                  </a:lnTo>
                  <a:lnTo>
                    <a:pt x="1075" y="135"/>
                  </a:lnTo>
                  <a:lnTo>
                    <a:pt x="971" y="141"/>
                  </a:lnTo>
                  <a:lnTo>
                    <a:pt x="870" y="147"/>
                  </a:lnTo>
                  <a:lnTo>
                    <a:pt x="870" y="147"/>
                  </a:lnTo>
                  <a:lnTo>
                    <a:pt x="666" y="153"/>
                  </a:lnTo>
                  <a:lnTo>
                    <a:pt x="460" y="157"/>
                  </a:lnTo>
                  <a:lnTo>
                    <a:pt x="460" y="157"/>
                  </a:lnTo>
                  <a:lnTo>
                    <a:pt x="260" y="159"/>
                  </a:lnTo>
                  <a:lnTo>
                    <a:pt x="59" y="160"/>
                  </a:lnTo>
                  <a:lnTo>
                    <a:pt x="59" y="160"/>
                  </a:lnTo>
                  <a:lnTo>
                    <a:pt x="9" y="160"/>
                  </a:lnTo>
                  <a:lnTo>
                    <a:pt x="9" y="160"/>
                  </a:lnTo>
                  <a:lnTo>
                    <a:pt x="6" y="160"/>
                  </a:lnTo>
                  <a:lnTo>
                    <a:pt x="3" y="162"/>
                  </a:lnTo>
                  <a:lnTo>
                    <a:pt x="1" y="164"/>
                  </a:lnTo>
                  <a:lnTo>
                    <a:pt x="0" y="169"/>
                  </a:lnTo>
                  <a:lnTo>
                    <a:pt x="1" y="172"/>
                  </a:lnTo>
                  <a:lnTo>
                    <a:pt x="3" y="175"/>
                  </a:lnTo>
                  <a:lnTo>
                    <a:pt x="6" y="176"/>
                  </a:lnTo>
                  <a:lnTo>
                    <a:pt x="9" y="178"/>
                  </a:lnTo>
                  <a:lnTo>
                    <a:pt x="9" y="17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40" name="Freeform 137">
              <a:extLst>
                <a:ext uri="{FF2B5EF4-FFF2-40B4-BE49-F238E27FC236}">
                  <a16:creationId xmlns:a16="http://schemas.microsoft.com/office/drawing/2014/main" id="{332983E3-0B9F-B0D9-6421-A1E4E393D113}"/>
                </a:ext>
              </a:extLst>
            </p:cNvPr>
            <p:cNvSpPr>
              <a:spLocks/>
            </p:cNvSpPr>
            <p:nvPr/>
          </p:nvSpPr>
          <p:spPr bwMode="auto">
            <a:xfrm>
              <a:off x="4962" y="2799"/>
              <a:ext cx="24" cy="272"/>
            </a:xfrm>
            <a:custGeom>
              <a:avLst/>
              <a:gdLst>
                <a:gd name="T0" fmla="*/ 2 w 72"/>
                <a:gd name="T1" fmla="*/ 14 h 817"/>
                <a:gd name="T2" fmla="*/ 16 w 72"/>
                <a:gd name="T3" fmla="*/ 39 h 817"/>
                <a:gd name="T4" fmla="*/ 27 w 72"/>
                <a:gd name="T5" fmla="*/ 67 h 817"/>
                <a:gd name="T6" fmla="*/ 39 w 72"/>
                <a:gd name="T7" fmla="*/ 128 h 817"/>
                <a:gd name="T8" fmla="*/ 41 w 72"/>
                <a:gd name="T9" fmla="*/ 162 h 817"/>
                <a:gd name="T10" fmla="*/ 41 w 72"/>
                <a:gd name="T11" fmla="*/ 268 h 817"/>
                <a:gd name="T12" fmla="*/ 41 w 72"/>
                <a:gd name="T13" fmla="*/ 335 h 817"/>
                <a:gd name="T14" fmla="*/ 43 w 72"/>
                <a:gd name="T15" fmla="*/ 401 h 817"/>
                <a:gd name="T16" fmla="*/ 44 w 72"/>
                <a:gd name="T17" fmla="*/ 497 h 817"/>
                <a:gd name="T18" fmla="*/ 43 w 72"/>
                <a:gd name="T19" fmla="*/ 594 h 817"/>
                <a:gd name="T20" fmla="*/ 46 w 72"/>
                <a:gd name="T21" fmla="*/ 701 h 817"/>
                <a:gd name="T22" fmla="*/ 56 w 72"/>
                <a:gd name="T23" fmla="*/ 811 h 817"/>
                <a:gd name="T24" fmla="*/ 58 w 72"/>
                <a:gd name="T25" fmla="*/ 814 h 817"/>
                <a:gd name="T26" fmla="*/ 62 w 72"/>
                <a:gd name="T27" fmla="*/ 817 h 817"/>
                <a:gd name="T28" fmla="*/ 70 w 72"/>
                <a:gd name="T29" fmla="*/ 815 h 817"/>
                <a:gd name="T30" fmla="*/ 72 w 72"/>
                <a:gd name="T31" fmla="*/ 809 h 817"/>
                <a:gd name="T32" fmla="*/ 72 w 72"/>
                <a:gd name="T33" fmla="*/ 805 h 817"/>
                <a:gd name="T34" fmla="*/ 64 w 72"/>
                <a:gd name="T35" fmla="*/ 709 h 817"/>
                <a:gd name="T36" fmla="*/ 61 w 72"/>
                <a:gd name="T37" fmla="*/ 611 h 817"/>
                <a:gd name="T38" fmla="*/ 62 w 72"/>
                <a:gd name="T39" fmla="*/ 465 h 817"/>
                <a:gd name="T40" fmla="*/ 61 w 72"/>
                <a:gd name="T41" fmla="*/ 416 h 817"/>
                <a:gd name="T42" fmla="*/ 58 w 72"/>
                <a:gd name="T43" fmla="*/ 345 h 817"/>
                <a:gd name="T44" fmla="*/ 59 w 72"/>
                <a:gd name="T45" fmla="*/ 280 h 817"/>
                <a:gd name="T46" fmla="*/ 61 w 72"/>
                <a:gd name="T47" fmla="*/ 209 h 817"/>
                <a:gd name="T48" fmla="*/ 56 w 72"/>
                <a:gd name="T49" fmla="*/ 137 h 817"/>
                <a:gd name="T50" fmla="*/ 53 w 72"/>
                <a:gd name="T51" fmla="*/ 103 h 817"/>
                <a:gd name="T52" fmla="*/ 46 w 72"/>
                <a:gd name="T53" fmla="*/ 68 h 817"/>
                <a:gd name="T54" fmla="*/ 34 w 72"/>
                <a:gd name="T55" fmla="*/ 34 h 817"/>
                <a:gd name="T56" fmla="*/ 16 w 72"/>
                <a:gd name="T57" fmla="*/ 5 h 817"/>
                <a:gd name="T58" fmla="*/ 13 w 72"/>
                <a:gd name="T59" fmla="*/ 2 h 817"/>
                <a:gd name="T60" fmla="*/ 8 w 72"/>
                <a:gd name="T61" fmla="*/ 0 h 817"/>
                <a:gd name="T62" fmla="*/ 2 w 72"/>
                <a:gd name="T63" fmla="*/ 5 h 817"/>
                <a:gd name="T64" fmla="*/ 0 w 72"/>
                <a:gd name="T65" fmla="*/ 11 h 817"/>
                <a:gd name="T66" fmla="*/ 2 w 72"/>
                <a:gd name="T67" fmla="*/ 14 h 8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72" h="817">
                  <a:moveTo>
                    <a:pt x="2" y="14"/>
                  </a:moveTo>
                  <a:lnTo>
                    <a:pt x="2" y="14"/>
                  </a:lnTo>
                  <a:lnTo>
                    <a:pt x="9" y="26"/>
                  </a:lnTo>
                  <a:lnTo>
                    <a:pt x="16" y="39"/>
                  </a:lnTo>
                  <a:lnTo>
                    <a:pt x="22" y="54"/>
                  </a:lnTo>
                  <a:lnTo>
                    <a:pt x="27" y="67"/>
                  </a:lnTo>
                  <a:lnTo>
                    <a:pt x="34" y="97"/>
                  </a:lnTo>
                  <a:lnTo>
                    <a:pt x="39" y="128"/>
                  </a:lnTo>
                  <a:lnTo>
                    <a:pt x="39" y="128"/>
                  </a:lnTo>
                  <a:lnTo>
                    <a:pt x="41" y="162"/>
                  </a:lnTo>
                  <a:lnTo>
                    <a:pt x="41" y="197"/>
                  </a:lnTo>
                  <a:lnTo>
                    <a:pt x="41" y="268"/>
                  </a:lnTo>
                  <a:lnTo>
                    <a:pt x="41" y="268"/>
                  </a:lnTo>
                  <a:lnTo>
                    <a:pt x="41" y="335"/>
                  </a:lnTo>
                  <a:lnTo>
                    <a:pt x="43" y="401"/>
                  </a:lnTo>
                  <a:lnTo>
                    <a:pt x="43" y="401"/>
                  </a:lnTo>
                  <a:lnTo>
                    <a:pt x="44" y="449"/>
                  </a:lnTo>
                  <a:lnTo>
                    <a:pt x="44" y="497"/>
                  </a:lnTo>
                  <a:lnTo>
                    <a:pt x="43" y="594"/>
                  </a:lnTo>
                  <a:lnTo>
                    <a:pt x="43" y="594"/>
                  </a:lnTo>
                  <a:lnTo>
                    <a:pt x="44" y="648"/>
                  </a:lnTo>
                  <a:lnTo>
                    <a:pt x="46" y="701"/>
                  </a:lnTo>
                  <a:lnTo>
                    <a:pt x="50" y="756"/>
                  </a:lnTo>
                  <a:lnTo>
                    <a:pt x="56" y="811"/>
                  </a:lnTo>
                  <a:lnTo>
                    <a:pt x="56" y="811"/>
                  </a:lnTo>
                  <a:lnTo>
                    <a:pt x="58" y="814"/>
                  </a:lnTo>
                  <a:lnTo>
                    <a:pt x="59" y="815"/>
                  </a:lnTo>
                  <a:lnTo>
                    <a:pt x="62" y="817"/>
                  </a:lnTo>
                  <a:lnTo>
                    <a:pt x="65" y="817"/>
                  </a:lnTo>
                  <a:lnTo>
                    <a:pt x="70" y="815"/>
                  </a:lnTo>
                  <a:lnTo>
                    <a:pt x="71" y="812"/>
                  </a:lnTo>
                  <a:lnTo>
                    <a:pt x="72" y="809"/>
                  </a:lnTo>
                  <a:lnTo>
                    <a:pt x="72" y="805"/>
                  </a:lnTo>
                  <a:lnTo>
                    <a:pt x="72" y="805"/>
                  </a:lnTo>
                  <a:lnTo>
                    <a:pt x="67" y="758"/>
                  </a:lnTo>
                  <a:lnTo>
                    <a:pt x="64" y="709"/>
                  </a:lnTo>
                  <a:lnTo>
                    <a:pt x="62" y="660"/>
                  </a:lnTo>
                  <a:lnTo>
                    <a:pt x="61" y="611"/>
                  </a:lnTo>
                  <a:lnTo>
                    <a:pt x="62" y="514"/>
                  </a:lnTo>
                  <a:lnTo>
                    <a:pt x="62" y="465"/>
                  </a:lnTo>
                  <a:lnTo>
                    <a:pt x="61" y="416"/>
                  </a:lnTo>
                  <a:lnTo>
                    <a:pt x="61" y="416"/>
                  </a:lnTo>
                  <a:lnTo>
                    <a:pt x="59" y="381"/>
                  </a:lnTo>
                  <a:lnTo>
                    <a:pt x="58" y="345"/>
                  </a:lnTo>
                  <a:lnTo>
                    <a:pt x="58" y="345"/>
                  </a:lnTo>
                  <a:lnTo>
                    <a:pt x="59" y="280"/>
                  </a:lnTo>
                  <a:lnTo>
                    <a:pt x="59" y="280"/>
                  </a:lnTo>
                  <a:lnTo>
                    <a:pt x="61" y="209"/>
                  </a:lnTo>
                  <a:lnTo>
                    <a:pt x="59" y="172"/>
                  </a:lnTo>
                  <a:lnTo>
                    <a:pt x="56" y="137"/>
                  </a:lnTo>
                  <a:lnTo>
                    <a:pt x="56" y="137"/>
                  </a:lnTo>
                  <a:lnTo>
                    <a:pt x="53" y="103"/>
                  </a:lnTo>
                  <a:lnTo>
                    <a:pt x="50" y="85"/>
                  </a:lnTo>
                  <a:lnTo>
                    <a:pt x="46" y="68"/>
                  </a:lnTo>
                  <a:lnTo>
                    <a:pt x="40" y="51"/>
                  </a:lnTo>
                  <a:lnTo>
                    <a:pt x="34" y="34"/>
                  </a:lnTo>
                  <a:lnTo>
                    <a:pt x="27" y="20"/>
                  </a:lnTo>
                  <a:lnTo>
                    <a:pt x="16" y="5"/>
                  </a:lnTo>
                  <a:lnTo>
                    <a:pt x="16" y="5"/>
                  </a:lnTo>
                  <a:lnTo>
                    <a:pt x="13" y="2"/>
                  </a:lnTo>
                  <a:lnTo>
                    <a:pt x="10" y="0"/>
                  </a:lnTo>
                  <a:lnTo>
                    <a:pt x="8" y="0"/>
                  </a:lnTo>
                  <a:lnTo>
                    <a:pt x="5" y="2"/>
                  </a:lnTo>
                  <a:lnTo>
                    <a:pt x="2" y="5"/>
                  </a:lnTo>
                  <a:lnTo>
                    <a:pt x="0" y="6"/>
                  </a:lnTo>
                  <a:lnTo>
                    <a:pt x="0" y="11"/>
                  </a:lnTo>
                  <a:lnTo>
                    <a:pt x="2" y="14"/>
                  </a:lnTo>
                  <a:lnTo>
                    <a:pt x="2" y="1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41" name="Freeform 138">
              <a:extLst>
                <a:ext uri="{FF2B5EF4-FFF2-40B4-BE49-F238E27FC236}">
                  <a16:creationId xmlns:a16="http://schemas.microsoft.com/office/drawing/2014/main" id="{51B985B6-3EBC-08E9-1FEE-C83555DA1E01}"/>
                </a:ext>
              </a:extLst>
            </p:cNvPr>
            <p:cNvSpPr>
              <a:spLocks/>
            </p:cNvSpPr>
            <p:nvPr/>
          </p:nvSpPr>
          <p:spPr bwMode="auto">
            <a:xfrm>
              <a:off x="4893" y="2809"/>
              <a:ext cx="68" cy="151"/>
            </a:xfrm>
            <a:custGeom>
              <a:avLst/>
              <a:gdLst>
                <a:gd name="T0" fmla="*/ 0 w 205"/>
                <a:gd name="T1" fmla="*/ 10 h 455"/>
                <a:gd name="T2" fmla="*/ 0 w 205"/>
                <a:gd name="T3" fmla="*/ 10 h 455"/>
                <a:gd name="T4" fmla="*/ 21 w 205"/>
                <a:gd name="T5" fmla="*/ 102 h 455"/>
                <a:gd name="T6" fmla="*/ 31 w 205"/>
                <a:gd name="T7" fmla="*/ 147 h 455"/>
                <a:gd name="T8" fmla="*/ 44 w 205"/>
                <a:gd name="T9" fmla="*/ 193 h 455"/>
                <a:gd name="T10" fmla="*/ 44 w 205"/>
                <a:gd name="T11" fmla="*/ 193 h 455"/>
                <a:gd name="T12" fmla="*/ 59 w 205"/>
                <a:gd name="T13" fmla="*/ 242 h 455"/>
                <a:gd name="T14" fmla="*/ 75 w 205"/>
                <a:gd name="T15" fmla="*/ 291 h 455"/>
                <a:gd name="T16" fmla="*/ 86 w 205"/>
                <a:gd name="T17" fmla="*/ 315 h 455"/>
                <a:gd name="T18" fmla="*/ 97 w 205"/>
                <a:gd name="T19" fmla="*/ 337 h 455"/>
                <a:gd name="T20" fmla="*/ 109 w 205"/>
                <a:gd name="T21" fmla="*/ 359 h 455"/>
                <a:gd name="T22" fmla="*/ 122 w 205"/>
                <a:gd name="T23" fmla="*/ 381 h 455"/>
                <a:gd name="T24" fmla="*/ 122 w 205"/>
                <a:gd name="T25" fmla="*/ 381 h 455"/>
                <a:gd name="T26" fmla="*/ 137 w 205"/>
                <a:gd name="T27" fmla="*/ 402 h 455"/>
                <a:gd name="T28" fmla="*/ 153 w 205"/>
                <a:gd name="T29" fmla="*/ 421 h 455"/>
                <a:gd name="T30" fmla="*/ 171 w 205"/>
                <a:gd name="T31" fmla="*/ 439 h 455"/>
                <a:gd name="T32" fmla="*/ 192 w 205"/>
                <a:gd name="T33" fmla="*/ 454 h 455"/>
                <a:gd name="T34" fmla="*/ 192 w 205"/>
                <a:gd name="T35" fmla="*/ 454 h 455"/>
                <a:gd name="T36" fmla="*/ 195 w 205"/>
                <a:gd name="T37" fmla="*/ 455 h 455"/>
                <a:gd name="T38" fmla="*/ 199 w 205"/>
                <a:gd name="T39" fmla="*/ 454 h 455"/>
                <a:gd name="T40" fmla="*/ 201 w 205"/>
                <a:gd name="T41" fmla="*/ 452 h 455"/>
                <a:gd name="T42" fmla="*/ 204 w 205"/>
                <a:gd name="T43" fmla="*/ 451 h 455"/>
                <a:gd name="T44" fmla="*/ 205 w 205"/>
                <a:gd name="T45" fmla="*/ 448 h 455"/>
                <a:gd name="T46" fmla="*/ 205 w 205"/>
                <a:gd name="T47" fmla="*/ 443 h 455"/>
                <a:gd name="T48" fmla="*/ 204 w 205"/>
                <a:gd name="T49" fmla="*/ 440 h 455"/>
                <a:gd name="T50" fmla="*/ 201 w 205"/>
                <a:gd name="T51" fmla="*/ 437 h 455"/>
                <a:gd name="T52" fmla="*/ 201 w 205"/>
                <a:gd name="T53" fmla="*/ 437 h 455"/>
                <a:gd name="T54" fmla="*/ 183 w 205"/>
                <a:gd name="T55" fmla="*/ 424 h 455"/>
                <a:gd name="T56" fmla="*/ 167 w 205"/>
                <a:gd name="T57" fmla="*/ 409 h 455"/>
                <a:gd name="T58" fmla="*/ 152 w 205"/>
                <a:gd name="T59" fmla="*/ 391 h 455"/>
                <a:gd name="T60" fmla="*/ 139 w 205"/>
                <a:gd name="T61" fmla="*/ 374 h 455"/>
                <a:gd name="T62" fmla="*/ 125 w 205"/>
                <a:gd name="T63" fmla="*/ 354 h 455"/>
                <a:gd name="T64" fmla="*/ 115 w 205"/>
                <a:gd name="T65" fmla="*/ 334 h 455"/>
                <a:gd name="T66" fmla="*/ 105 w 205"/>
                <a:gd name="T67" fmla="*/ 313 h 455"/>
                <a:gd name="T68" fmla="*/ 96 w 205"/>
                <a:gd name="T69" fmla="*/ 294 h 455"/>
                <a:gd name="T70" fmla="*/ 96 w 205"/>
                <a:gd name="T71" fmla="*/ 294 h 455"/>
                <a:gd name="T72" fmla="*/ 78 w 205"/>
                <a:gd name="T73" fmla="*/ 247 h 455"/>
                <a:gd name="T74" fmla="*/ 63 w 205"/>
                <a:gd name="T75" fmla="*/ 198 h 455"/>
                <a:gd name="T76" fmla="*/ 50 w 205"/>
                <a:gd name="T77" fmla="*/ 149 h 455"/>
                <a:gd name="T78" fmla="*/ 38 w 205"/>
                <a:gd name="T79" fmla="*/ 100 h 455"/>
                <a:gd name="T80" fmla="*/ 38 w 205"/>
                <a:gd name="T81" fmla="*/ 100 h 455"/>
                <a:gd name="T82" fmla="*/ 18 w 205"/>
                <a:gd name="T83" fmla="*/ 5 h 455"/>
                <a:gd name="T84" fmla="*/ 18 w 205"/>
                <a:gd name="T85" fmla="*/ 5 h 455"/>
                <a:gd name="T86" fmla="*/ 16 w 205"/>
                <a:gd name="T87" fmla="*/ 3 h 455"/>
                <a:gd name="T88" fmla="*/ 13 w 205"/>
                <a:gd name="T89" fmla="*/ 0 h 455"/>
                <a:gd name="T90" fmla="*/ 10 w 205"/>
                <a:gd name="T91" fmla="*/ 0 h 455"/>
                <a:gd name="T92" fmla="*/ 7 w 205"/>
                <a:gd name="T93" fmla="*/ 0 h 455"/>
                <a:gd name="T94" fmla="*/ 4 w 205"/>
                <a:gd name="T95" fmla="*/ 1 h 455"/>
                <a:gd name="T96" fmla="*/ 1 w 205"/>
                <a:gd name="T97" fmla="*/ 3 h 455"/>
                <a:gd name="T98" fmla="*/ 0 w 205"/>
                <a:gd name="T99" fmla="*/ 7 h 455"/>
                <a:gd name="T100" fmla="*/ 0 w 205"/>
                <a:gd name="T101" fmla="*/ 10 h 455"/>
                <a:gd name="T102" fmla="*/ 0 w 205"/>
                <a:gd name="T103" fmla="*/ 10 h 4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205" h="455">
                  <a:moveTo>
                    <a:pt x="0" y="10"/>
                  </a:moveTo>
                  <a:lnTo>
                    <a:pt x="0" y="10"/>
                  </a:lnTo>
                  <a:lnTo>
                    <a:pt x="21" y="102"/>
                  </a:lnTo>
                  <a:lnTo>
                    <a:pt x="31" y="147"/>
                  </a:lnTo>
                  <a:lnTo>
                    <a:pt x="44" y="193"/>
                  </a:lnTo>
                  <a:lnTo>
                    <a:pt x="44" y="193"/>
                  </a:lnTo>
                  <a:lnTo>
                    <a:pt x="59" y="242"/>
                  </a:lnTo>
                  <a:lnTo>
                    <a:pt x="75" y="291"/>
                  </a:lnTo>
                  <a:lnTo>
                    <a:pt x="86" y="315"/>
                  </a:lnTo>
                  <a:lnTo>
                    <a:pt x="97" y="337"/>
                  </a:lnTo>
                  <a:lnTo>
                    <a:pt x="109" y="359"/>
                  </a:lnTo>
                  <a:lnTo>
                    <a:pt x="122" y="381"/>
                  </a:lnTo>
                  <a:lnTo>
                    <a:pt x="122" y="381"/>
                  </a:lnTo>
                  <a:lnTo>
                    <a:pt x="137" y="402"/>
                  </a:lnTo>
                  <a:lnTo>
                    <a:pt x="153" y="421"/>
                  </a:lnTo>
                  <a:lnTo>
                    <a:pt x="171" y="439"/>
                  </a:lnTo>
                  <a:lnTo>
                    <a:pt x="192" y="454"/>
                  </a:lnTo>
                  <a:lnTo>
                    <a:pt x="192" y="454"/>
                  </a:lnTo>
                  <a:lnTo>
                    <a:pt x="195" y="455"/>
                  </a:lnTo>
                  <a:lnTo>
                    <a:pt x="199" y="454"/>
                  </a:lnTo>
                  <a:lnTo>
                    <a:pt x="201" y="452"/>
                  </a:lnTo>
                  <a:lnTo>
                    <a:pt x="204" y="451"/>
                  </a:lnTo>
                  <a:lnTo>
                    <a:pt x="205" y="448"/>
                  </a:lnTo>
                  <a:lnTo>
                    <a:pt x="205" y="443"/>
                  </a:lnTo>
                  <a:lnTo>
                    <a:pt x="204" y="440"/>
                  </a:lnTo>
                  <a:lnTo>
                    <a:pt x="201" y="437"/>
                  </a:lnTo>
                  <a:lnTo>
                    <a:pt x="201" y="437"/>
                  </a:lnTo>
                  <a:lnTo>
                    <a:pt x="183" y="424"/>
                  </a:lnTo>
                  <a:lnTo>
                    <a:pt x="167" y="409"/>
                  </a:lnTo>
                  <a:lnTo>
                    <a:pt x="152" y="391"/>
                  </a:lnTo>
                  <a:lnTo>
                    <a:pt x="139" y="374"/>
                  </a:lnTo>
                  <a:lnTo>
                    <a:pt x="125" y="354"/>
                  </a:lnTo>
                  <a:lnTo>
                    <a:pt x="115" y="334"/>
                  </a:lnTo>
                  <a:lnTo>
                    <a:pt x="105" y="313"/>
                  </a:lnTo>
                  <a:lnTo>
                    <a:pt x="96" y="294"/>
                  </a:lnTo>
                  <a:lnTo>
                    <a:pt x="96" y="294"/>
                  </a:lnTo>
                  <a:lnTo>
                    <a:pt x="78" y="247"/>
                  </a:lnTo>
                  <a:lnTo>
                    <a:pt x="63" y="198"/>
                  </a:lnTo>
                  <a:lnTo>
                    <a:pt x="50" y="149"/>
                  </a:lnTo>
                  <a:lnTo>
                    <a:pt x="38" y="100"/>
                  </a:lnTo>
                  <a:lnTo>
                    <a:pt x="38" y="100"/>
                  </a:lnTo>
                  <a:lnTo>
                    <a:pt x="18" y="5"/>
                  </a:lnTo>
                  <a:lnTo>
                    <a:pt x="18" y="5"/>
                  </a:lnTo>
                  <a:lnTo>
                    <a:pt x="16" y="3"/>
                  </a:lnTo>
                  <a:lnTo>
                    <a:pt x="13" y="0"/>
                  </a:lnTo>
                  <a:lnTo>
                    <a:pt x="10" y="0"/>
                  </a:lnTo>
                  <a:lnTo>
                    <a:pt x="7" y="0"/>
                  </a:lnTo>
                  <a:lnTo>
                    <a:pt x="4" y="1"/>
                  </a:lnTo>
                  <a:lnTo>
                    <a:pt x="1" y="3"/>
                  </a:lnTo>
                  <a:lnTo>
                    <a:pt x="0" y="7"/>
                  </a:lnTo>
                  <a:lnTo>
                    <a:pt x="0" y="1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42" name="Freeform 139">
              <a:extLst>
                <a:ext uri="{FF2B5EF4-FFF2-40B4-BE49-F238E27FC236}">
                  <a16:creationId xmlns:a16="http://schemas.microsoft.com/office/drawing/2014/main" id="{17091EB5-3690-97C0-91D4-E7723A5F1C0A}"/>
                </a:ext>
              </a:extLst>
            </p:cNvPr>
            <p:cNvSpPr>
              <a:spLocks/>
            </p:cNvSpPr>
            <p:nvPr/>
          </p:nvSpPr>
          <p:spPr bwMode="auto">
            <a:xfrm>
              <a:off x="4948" y="2566"/>
              <a:ext cx="6" cy="44"/>
            </a:xfrm>
            <a:custGeom>
              <a:avLst/>
              <a:gdLst>
                <a:gd name="T0" fmla="*/ 0 w 17"/>
                <a:gd name="T1" fmla="*/ 9 h 132"/>
                <a:gd name="T2" fmla="*/ 0 w 17"/>
                <a:gd name="T3" fmla="*/ 9 h 132"/>
                <a:gd name="T4" fmla="*/ 0 w 17"/>
                <a:gd name="T5" fmla="*/ 123 h 132"/>
                <a:gd name="T6" fmla="*/ 0 w 17"/>
                <a:gd name="T7" fmla="*/ 123 h 132"/>
                <a:gd name="T8" fmla="*/ 0 w 17"/>
                <a:gd name="T9" fmla="*/ 128 h 132"/>
                <a:gd name="T10" fmla="*/ 3 w 17"/>
                <a:gd name="T11" fmla="*/ 131 h 132"/>
                <a:gd name="T12" fmla="*/ 6 w 17"/>
                <a:gd name="T13" fmla="*/ 132 h 132"/>
                <a:gd name="T14" fmla="*/ 9 w 17"/>
                <a:gd name="T15" fmla="*/ 132 h 132"/>
                <a:gd name="T16" fmla="*/ 12 w 17"/>
                <a:gd name="T17" fmla="*/ 132 h 132"/>
                <a:gd name="T18" fmla="*/ 15 w 17"/>
                <a:gd name="T19" fmla="*/ 131 h 132"/>
                <a:gd name="T20" fmla="*/ 16 w 17"/>
                <a:gd name="T21" fmla="*/ 128 h 132"/>
                <a:gd name="T22" fmla="*/ 17 w 17"/>
                <a:gd name="T23" fmla="*/ 123 h 132"/>
                <a:gd name="T24" fmla="*/ 17 w 17"/>
                <a:gd name="T25" fmla="*/ 123 h 132"/>
                <a:gd name="T26" fmla="*/ 17 w 17"/>
                <a:gd name="T27" fmla="*/ 9 h 132"/>
                <a:gd name="T28" fmla="*/ 17 w 17"/>
                <a:gd name="T29" fmla="*/ 9 h 132"/>
                <a:gd name="T30" fmla="*/ 16 w 17"/>
                <a:gd name="T31" fmla="*/ 5 h 132"/>
                <a:gd name="T32" fmla="*/ 15 w 17"/>
                <a:gd name="T33" fmla="*/ 2 h 132"/>
                <a:gd name="T34" fmla="*/ 12 w 17"/>
                <a:gd name="T35" fmla="*/ 0 h 132"/>
                <a:gd name="T36" fmla="*/ 9 w 17"/>
                <a:gd name="T37" fmla="*/ 0 h 132"/>
                <a:gd name="T38" fmla="*/ 6 w 17"/>
                <a:gd name="T39" fmla="*/ 0 h 132"/>
                <a:gd name="T40" fmla="*/ 3 w 17"/>
                <a:gd name="T41" fmla="*/ 2 h 132"/>
                <a:gd name="T42" fmla="*/ 0 w 17"/>
                <a:gd name="T43" fmla="*/ 5 h 132"/>
                <a:gd name="T44" fmla="*/ 0 w 17"/>
                <a:gd name="T45" fmla="*/ 9 h 132"/>
                <a:gd name="T46" fmla="*/ 0 w 17"/>
                <a:gd name="T47" fmla="*/ 9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17" h="132">
                  <a:moveTo>
                    <a:pt x="0" y="9"/>
                  </a:moveTo>
                  <a:lnTo>
                    <a:pt x="0" y="9"/>
                  </a:lnTo>
                  <a:lnTo>
                    <a:pt x="0" y="123"/>
                  </a:lnTo>
                  <a:lnTo>
                    <a:pt x="0" y="123"/>
                  </a:lnTo>
                  <a:lnTo>
                    <a:pt x="0" y="128"/>
                  </a:lnTo>
                  <a:lnTo>
                    <a:pt x="3" y="131"/>
                  </a:lnTo>
                  <a:lnTo>
                    <a:pt x="6" y="132"/>
                  </a:lnTo>
                  <a:lnTo>
                    <a:pt x="9" y="132"/>
                  </a:lnTo>
                  <a:lnTo>
                    <a:pt x="12" y="132"/>
                  </a:lnTo>
                  <a:lnTo>
                    <a:pt x="15" y="131"/>
                  </a:lnTo>
                  <a:lnTo>
                    <a:pt x="16" y="128"/>
                  </a:lnTo>
                  <a:lnTo>
                    <a:pt x="17" y="123"/>
                  </a:lnTo>
                  <a:lnTo>
                    <a:pt x="17" y="123"/>
                  </a:lnTo>
                  <a:lnTo>
                    <a:pt x="17" y="9"/>
                  </a:lnTo>
                  <a:lnTo>
                    <a:pt x="17" y="9"/>
                  </a:lnTo>
                  <a:lnTo>
                    <a:pt x="16" y="5"/>
                  </a:lnTo>
                  <a:lnTo>
                    <a:pt x="15" y="2"/>
                  </a:lnTo>
                  <a:lnTo>
                    <a:pt x="12" y="0"/>
                  </a:lnTo>
                  <a:lnTo>
                    <a:pt x="9" y="0"/>
                  </a:lnTo>
                  <a:lnTo>
                    <a:pt x="6" y="0"/>
                  </a:lnTo>
                  <a:lnTo>
                    <a:pt x="3" y="2"/>
                  </a:lnTo>
                  <a:lnTo>
                    <a:pt x="0" y="5"/>
                  </a:lnTo>
                  <a:lnTo>
                    <a:pt x="0" y="9"/>
                  </a:lnTo>
                  <a:lnTo>
                    <a:pt x="0" y="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43" name="Freeform 140">
              <a:extLst>
                <a:ext uri="{FF2B5EF4-FFF2-40B4-BE49-F238E27FC236}">
                  <a16:creationId xmlns:a16="http://schemas.microsoft.com/office/drawing/2014/main" id="{314529CC-1252-F2C5-5265-2EEEA4F22C0F}"/>
                </a:ext>
              </a:extLst>
            </p:cNvPr>
            <p:cNvSpPr>
              <a:spLocks/>
            </p:cNvSpPr>
            <p:nvPr/>
          </p:nvSpPr>
          <p:spPr bwMode="auto">
            <a:xfrm>
              <a:off x="5422" y="1620"/>
              <a:ext cx="130" cy="163"/>
            </a:xfrm>
            <a:custGeom>
              <a:avLst/>
              <a:gdLst>
                <a:gd name="T0" fmla="*/ 0 w 392"/>
                <a:gd name="T1" fmla="*/ 12 h 488"/>
                <a:gd name="T2" fmla="*/ 0 w 392"/>
                <a:gd name="T3" fmla="*/ 12 h 488"/>
                <a:gd name="T4" fmla="*/ 11 w 392"/>
                <a:gd name="T5" fmla="*/ 40 h 488"/>
                <a:gd name="T6" fmla="*/ 21 w 392"/>
                <a:gd name="T7" fmla="*/ 68 h 488"/>
                <a:gd name="T8" fmla="*/ 33 w 392"/>
                <a:gd name="T9" fmla="*/ 96 h 488"/>
                <a:gd name="T10" fmla="*/ 46 w 392"/>
                <a:gd name="T11" fmla="*/ 123 h 488"/>
                <a:gd name="T12" fmla="*/ 59 w 392"/>
                <a:gd name="T13" fmla="*/ 149 h 488"/>
                <a:gd name="T14" fmla="*/ 74 w 392"/>
                <a:gd name="T15" fmla="*/ 176 h 488"/>
                <a:gd name="T16" fmla="*/ 90 w 392"/>
                <a:gd name="T17" fmla="*/ 201 h 488"/>
                <a:gd name="T18" fmla="*/ 108 w 392"/>
                <a:gd name="T19" fmla="*/ 226 h 488"/>
                <a:gd name="T20" fmla="*/ 108 w 392"/>
                <a:gd name="T21" fmla="*/ 226 h 488"/>
                <a:gd name="T22" fmla="*/ 126 w 392"/>
                <a:gd name="T23" fmla="*/ 250 h 488"/>
                <a:gd name="T24" fmla="*/ 145 w 392"/>
                <a:gd name="T25" fmla="*/ 273 h 488"/>
                <a:gd name="T26" fmla="*/ 164 w 392"/>
                <a:gd name="T27" fmla="*/ 296 h 488"/>
                <a:gd name="T28" fmla="*/ 183 w 392"/>
                <a:gd name="T29" fmla="*/ 318 h 488"/>
                <a:gd name="T30" fmla="*/ 226 w 392"/>
                <a:gd name="T31" fmla="*/ 359 h 488"/>
                <a:gd name="T32" fmla="*/ 271 w 392"/>
                <a:gd name="T33" fmla="*/ 399 h 488"/>
                <a:gd name="T34" fmla="*/ 271 w 392"/>
                <a:gd name="T35" fmla="*/ 399 h 488"/>
                <a:gd name="T36" fmla="*/ 324 w 392"/>
                <a:gd name="T37" fmla="*/ 443 h 488"/>
                <a:gd name="T38" fmla="*/ 380 w 392"/>
                <a:gd name="T39" fmla="*/ 485 h 488"/>
                <a:gd name="T40" fmla="*/ 380 w 392"/>
                <a:gd name="T41" fmla="*/ 485 h 488"/>
                <a:gd name="T42" fmla="*/ 383 w 392"/>
                <a:gd name="T43" fmla="*/ 488 h 488"/>
                <a:gd name="T44" fmla="*/ 386 w 392"/>
                <a:gd name="T45" fmla="*/ 486 h 488"/>
                <a:gd name="T46" fmla="*/ 389 w 392"/>
                <a:gd name="T47" fmla="*/ 485 h 488"/>
                <a:gd name="T48" fmla="*/ 390 w 392"/>
                <a:gd name="T49" fmla="*/ 483 h 488"/>
                <a:gd name="T50" fmla="*/ 392 w 392"/>
                <a:gd name="T51" fmla="*/ 480 h 488"/>
                <a:gd name="T52" fmla="*/ 392 w 392"/>
                <a:gd name="T53" fmla="*/ 476 h 488"/>
                <a:gd name="T54" fmla="*/ 392 w 392"/>
                <a:gd name="T55" fmla="*/ 473 h 488"/>
                <a:gd name="T56" fmla="*/ 389 w 392"/>
                <a:gd name="T57" fmla="*/ 470 h 488"/>
                <a:gd name="T58" fmla="*/ 389 w 392"/>
                <a:gd name="T59" fmla="*/ 470 h 488"/>
                <a:gd name="T60" fmla="*/ 341 w 392"/>
                <a:gd name="T61" fmla="*/ 435 h 488"/>
                <a:gd name="T62" fmla="*/ 294 w 392"/>
                <a:gd name="T63" fmla="*/ 398 h 488"/>
                <a:gd name="T64" fmla="*/ 250 w 392"/>
                <a:gd name="T65" fmla="*/ 358 h 488"/>
                <a:gd name="T66" fmla="*/ 207 w 392"/>
                <a:gd name="T67" fmla="*/ 316 h 488"/>
                <a:gd name="T68" fmla="*/ 207 w 392"/>
                <a:gd name="T69" fmla="*/ 316 h 488"/>
                <a:gd name="T70" fmla="*/ 186 w 392"/>
                <a:gd name="T71" fmla="*/ 296 h 488"/>
                <a:gd name="T72" fmla="*/ 167 w 392"/>
                <a:gd name="T73" fmla="*/ 273 h 488"/>
                <a:gd name="T74" fmla="*/ 150 w 392"/>
                <a:gd name="T75" fmla="*/ 251 h 488"/>
                <a:gd name="T76" fmla="*/ 132 w 392"/>
                <a:gd name="T77" fmla="*/ 229 h 488"/>
                <a:gd name="T78" fmla="*/ 116 w 392"/>
                <a:gd name="T79" fmla="*/ 205 h 488"/>
                <a:gd name="T80" fmla="*/ 99 w 392"/>
                <a:gd name="T81" fmla="*/ 182 h 488"/>
                <a:gd name="T82" fmla="*/ 85 w 392"/>
                <a:gd name="T83" fmla="*/ 157 h 488"/>
                <a:gd name="T84" fmla="*/ 70 w 392"/>
                <a:gd name="T85" fmla="*/ 131 h 488"/>
                <a:gd name="T86" fmla="*/ 70 w 392"/>
                <a:gd name="T87" fmla="*/ 131 h 488"/>
                <a:gd name="T88" fmla="*/ 55 w 392"/>
                <a:gd name="T89" fmla="*/ 100 h 488"/>
                <a:gd name="T90" fmla="*/ 40 w 392"/>
                <a:gd name="T91" fmla="*/ 71 h 488"/>
                <a:gd name="T92" fmla="*/ 28 w 392"/>
                <a:gd name="T93" fmla="*/ 38 h 488"/>
                <a:gd name="T94" fmla="*/ 18 w 392"/>
                <a:gd name="T95" fmla="*/ 7 h 488"/>
                <a:gd name="T96" fmla="*/ 18 w 392"/>
                <a:gd name="T97" fmla="*/ 7 h 488"/>
                <a:gd name="T98" fmla="*/ 17 w 392"/>
                <a:gd name="T99" fmla="*/ 3 h 488"/>
                <a:gd name="T100" fmla="*/ 14 w 392"/>
                <a:gd name="T101" fmla="*/ 1 h 488"/>
                <a:gd name="T102" fmla="*/ 11 w 392"/>
                <a:gd name="T103" fmla="*/ 0 h 488"/>
                <a:gd name="T104" fmla="*/ 6 w 392"/>
                <a:gd name="T105" fmla="*/ 1 h 488"/>
                <a:gd name="T106" fmla="*/ 3 w 392"/>
                <a:gd name="T107" fmla="*/ 3 h 488"/>
                <a:gd name="T108" fmla="*/ 2 w 392"/>
                <a:gd name="T109" fmla="*/ 4 h 488"/>
                <a:gd name="T110" fmla="*/ 0 w 392"/>
                <a:gd name="T111" fmla="*/ 7 h 488"/>
                <a:gd name="T112" fmla="*/ 0 w 392"/>
                <a:gd name="T113" fmla="*/ 12 h 488"/>
                <a:gd name="T114" fmla="*/ 0 w 392"/>
                <a:gd name="T115" fmla="*/ 12 h 4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392" h="488">
                  <a:moveTo>
                    <a:pt x="0" y="12"/>
                  </a:moveTo>
                  <a:lnTo>
                    <a:pt x="0" y="12"/>
                  </a:lnTo>
                  <a:lnTo>
                    <a:pt x="11" y="40"/>
                  </a:lnTo>
                  <a:lnTo>
                    <a:pt x="21" y="68"/>
                  </a:lnTo>
                  <a:lnTo>
                    <a:pt x="33" y="96"/>
                  </a:lnTo>
                  <a:lnTo>
                    <a:pt x="46" y="123"/>
                  </a:lnTo>
                  <a:lnTo>
                    <a:pt x="59" y="149"/>
                  </a:lnTo>
                  <a:lnTo>
                    <a:pt x="74" y="176"/>
                  </a:lnTo>
                  <a:lnTo>
                    <a:pt x="90" y="201"/>
                  </a:lnTo>
                  <a:lnTo>
                    <a:pt x="108" y="226"/>
                  </a:lnTo>
                  <a:lnTo>
                    <a:pt x="108" y="226"/>
                  </a:lnTo>
                  <a:lnTo>
                    <a:pt x="126" y="250"/>
                  </a:lnTo>
                  <a:lnTo>
                    <a:pt x="145" y="273"/>
                  </a:lnTo>
                  <a:lnTo>
                    <a:pt x="164" y="296"/>
                  </a:lnTo>
                  <a:lnTo>
                    <a:pt x="183" y="318"/>
                  </a:lnTo>
                  <a:lnTo>
                    <a:pt x="226" y="359"/>
                  </a:lnTo>
                  <a:lnTo>
                    <a:pt x="271" y="399"/>
                  </a:lnTo>
                  <a:lnTo>
                    <a:pt x="271" y="399"/>
                  </a:lnTo>
                  <a:lnTo>
                    <a:pt x="324" y="443"/>
                  </a:lnTo>
                  <a:lnTo>
                    <a:pt x="380" y="485"/>
                  </a:lnTo>
                  <a:lnTo>
                    <a:pt x="380" y="485"/>
                  </a:lnTo>
                  <a:lnTo>
                    <a:pt x="383" y="488"/>
                  </a:lnTo>
                  <a:lnTo>
                    <a:pt x="386" y="486"/>
                  </a:lnTo>
                  <a:lnTo>
                    <a:pt x="389" y="485"/>
                  </a:lnTo>
                  <a:lnTo>
                    <a:pt x="390" y="483"/>
                  </a:lnTo>
                  <a:lnTo>
                    <a:pt x="392" y="480"/>
                  </a:lnTo>
                  <a:lnTo>
                    <a:pt x="392" y="476"/>
                  </a:lnTo>
                  <a:lnTo>
                    <a:pt x="392" y="473"/>
                  </a:lnTo>
                  <a:lnTo>
                    <a:pt x="389" y="470"/>
                  </a:lnTo>
                  <a:lnTo>
                    <a:pt x="389" y="470"/>
                  </a:lnTo>
                  <a:lnTo>
                    <a:pt x="341" y="435"/>
                  </a:lnTo>
                  <a:lnTo>
                    <a:pt x="294" y="398"/>
                  </a:lnTo>
                  <a:lnTo>
                    <a:pt x="250" y="358"/>
                  </a:lnTo>
                  <a:lnTo>
                    <a:pt x="207" y="316"/>
                  </a:lnTo>
                  <a:lnTo>
                    <a:pt x="207" y="316"/>
                  </a:lnTo>
                  <a:lnTo>
                    <a:pt x="186" y="296"/>
                  </a:lnTo>
                  <a:lnTo>
                    <a:pt x="167" y="273"/>
                  </a:lnTo>
                  <a:lnTo>
                    <a:pt x="150" y="251"/>
                  </a:lnTo>
                  <a:lnTo>
                    <a:pt x="132" y="229"/>
                  </a:lnTo>
                  <a:lnTo>
                    <a:pt x="116" y="205"/>
                  </a:lnTo>
                  <a:lnTo>
                    <a:pt x="99" y="182"/>
                  </a:lnTo>
                  <a:lnTo>
                    <a:pt x="85" y="157"/>
                  </a:lnTo>
                  <a:lnTo>
                    <a:pt x="70" y="131"/>
                  </a:lnTo>
                  <a:lnTo>
                    <a:pt x="70" y="131"/>
                  </a:lnTo>
                  <a:lnTo>
                    <a:pt x="55" y="100"/>
                  </a:lnTo>
                  <a:lnTo>
                    <a:pt x="40" y="71"/>
                  </a:lnTo>
                  <a:lnTo>
                    <a:pt x="28" y="38"/>
                  </a:lnTo>
                  <a:lnTo>
                    <a:pt x="18" y="7"/>
                  </a:lnTo>
                  <a:lnTo>
                    <a:pt x="18" y="7"/>
                  </a:lnTo>
                  <a:lnTo>
                    <a:pt x="17" y="3"/>
                  </a:lnTo>
                  <a:lnTo>
                    <a:pt x="14" y="1"/>
                  </a:lnTo>
                  <a:lnTo>
                    <a:pt x="11" y="0"/>
                  </a:lnTo>
                  <a:lnTo>
                    <a:pt x="6" y="1"/>
                  </a:lnTo>
                  <a:lnTo>
                    <a:pt x="3" y="3"/>
                  </a:lnTo>
                  <a:lnTo>
                    <a:pt x="2" y="4"/>
                  </a:lnTo>
                  <a:lnTo>
                    <a:pt x="0" y="7"/>
                  </a:lnTo>
                  <a:lnTo>
                    <a:pt x="0" y="12"/>
                  </a:lnTo>
                  <a:lnTo>
                    <a:pt x="0" y="1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44" name="Freeform 141">
              <a:extLst>
                <a:ext uri="{FF2B5EF4-FFF2-40B4-BE49-F238E27FC236}">
                  <a16:creationId xmlns:a16="http://schemas.microsoft.com/office/drawing/2014/main" id="{533853CF-A247-8568-FB5E-5C31729F72C4}"/>
                </a:ext>
              </a:extLst>
            </p:cNvPr>
            <p:cNvSpPr>
              <a:spLocks/>
            </p:cNvSpPr>
            <p:nvPr/>
          </p:nvSpPr>
          <p:spPr bwMode="auto">
            <a:xfrm>
              <a:off x="4659" y="1554"/>
              <a:ext cx="106" cy="176"/>
            </a:xfrm>
            <a:custGeom>
              <a:avLst/>
              <a:gdLst>
                <a:gd name="T0" fmla="*/ 18 w 319"/>
                <a:gd name="T1" fmla="*/ 519 h 528"/>
                <a:gd name="T2" fmla="*/ 23 w 319"/>
                <a:gd name="T3" fmla="*/ 460 h 528"/>
                <a:gd name="T4" fmla="*/ 34 w 319"/>
                <a:gd name="T5" fmla="*/ 402 h 528"/>
                <a:gd name="T6" fmla="*/ 54 w 319"/>
                <a:gd name="T7" fmla="*/ 346 h 528"/>
                <a:gd name="T8" fmla="*/ 76 w 319"/>
                <a:gd name="T9" fmla="*/ 292 h 528"/>
                <a:gd name="T10" fmla="*/ 89 w 319"/>
                <a:gd name="T11" fmla="*/ 264 h 528"/>
                <a:gd name="T12" fmla="*/ 120 w 319"/>
                <a:gd name="T13" fmla="*/ 213 h 528"/>
                <a:gd name="T14" fmla="*/ 154 w 319"/>
                <a:gd name="T15" fmla="*/ 162 h 528"/>
                <a:gd name="T16" fmla="*/ 194 w 319"/>
                <a:gd name="T17" fmla="*/ 115 h 528"/>
                <a:gd name="T18" fmla="*/ 215 w 319"/>
                <a:gd name="T19" fmla="*/ 94 h 528"/>
                <a:gd name="T20" fmla="*/ 262 w 319"/>
                <a:gd name="T21" fmla="*/ 51 h 528"/>
                <a:gd name="T22" fmla="*/ 315 w 319"/>
                <a:gd name="T23" fmla="*/ 16 h 528"/>
                <a:gd name="T24" fmla="*/ 318 w 319"/>
                <a:gd name="T25" fmla="*/ 13 h 528"/>
                <a:gd name="T26" fmla="*/ 319 w 319"/>
                <a:gd name="T27" fmla="*/ 7 h 528"/>
                <a:gd name="T28" fmla="*/ 315 w 319"/>
                <a:gd name="T29" fmla="*/ 1 h 528"/>
                <a:gd name="T30" fmla="*/ 309 w 319"/>
                <a:gd name="T31" fmla="*/ 0 h 528"/>
                <a:gd name="T32" fmla="*/ 306 w 319"/>
                <a:gd name="T33" fmla="*/ 1 h 528"/>
                <a:gd name="T34" fmla="*/ 256 w 319"/>
                <a:gd name="T35" fmla="*/ 34 h 528"/>
                <a:gd name="T36" fmla="*/ 212 w 319"/>
                <a:gd name="T37" fmla="*/ 72 h 528"/>
                <a:gd name="T38" fmla="*/ 170 w 319"/>
                <a:gd name="T39" fmla="*/ 115 h 528"/>
                <a:gd name="T40" fmla="*/ 133 w 319"/>
                <a:gd name="T41" fmla="*/ 162 h 528"/>
                <a:gd name="T42" fmla="*/ 114 w 319"/>
                <a:gd name="T43" fmla="*/ 187 h 528"/>
                <a:gd name="T44" fmla="*/ 82 w 319"/>
                <a:gd name="T45" fmla="*/ 242 h 528"/>
                <a:gd name="T46" fmla="*/ 54 w 319"/>
                <a:gd name="T47" fmla="*/ 298 h 528"/>
                <a:gd name="T48" fmla="*/ 30 w 319"/>
                <a:gd name="T49" fmla="*/ 358 h 528"/>
                <a:gd name="T50" fmla="*/ 21 w 319"/>
                <a:gd name="T51" fmla="*/ 387 h 528"/>
                <a:gd name="T52" fmla="*/ 6 w 319"/>
                <a:gd name="T53" fmla="*/ 452 h 528"/>
                <a:gd name="T54" fmla="*/ 0 w 319"/>
                <a:gd name="T55" fmla="*/ 519 h 528"/>
                <a:gd name="T56" fmla="*/ 0 w 319"/>
                <a:gd name="T57" fmla="*/ 523 h 528"/>
                <a:gd name="T58" fmla="*/ 5 w 319"/>
                <a:gd name="T59" fmla="*/ 526 h 528"/>
                <a:gd name="T60" fmla="*/ 12 w 319"/>
                <a:gd name="T61" fmla="*/ 526 h 528"/>
                <a:gd name="T62" fmla="*/ 17 w 319"/>
                <a:gd name="T63" fmla="*/ 523 h 528"/>
                <a:gd name="T64" fmla="*/ 18 w 319"/>
                <a:gd name="T65" fmla="*/ 519 h 5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319" h="528">
                  <a:moveTo>
                    <a:pt x="18" y="519"/>
                  </a:moveTo>
                  <a:lnTo>
                    <a:pt x="18" y="519"/>
                  </a:lnTo>
                  <a:lnTo>
                    <a:pt x="20" y="489"/>
                  </a:lnTo>
                  <a:lnTo>
                    <a:pt x="23" y="460"/>
                  </a:lnTo>
                  <a:lnTo>
                    <a:pt x="29" y="431"/>
                  </a:lnTo>
                  <a:lnTo>
                    <a:pt x="34" y="402"/>
                  </a:lnTo>
                  <a:lnTo>
                    <a:pt x="43" y="374"/>
                  </a:lnTo>
                  <a:lnTo>
                    <a:pt x="54" y="346"/>
                  </a:lnTo>
                  <a:lnTo>
                    <a:pt x="64" y="319"/>
                  </a:lnTo>
                  <a:lnTo>
                    <a:pt x="76" y="292"/>
                  </a:lnTo>
                  <a:lnTo>
                    <a:pt x="76" y="292"/>
                  </a:lnTo>
                  <a:lnTo>
                    <a:pt x="89" y="264"/>
                  </a:lnTo>
                  <a:lnTo>
                    <a:pt x="104" y="238"/>
                  </a:lnTo>
                  <a:lnTo>
                    <a:pt x="120" y="213"/>
                  </a:lnTo>
                  <a:lnTo>
                    <a:pt x="136" y="187"/>
                  </a:lnTo>
                  <a:lnTo>
                    <a:pt x="154" y="162"/>
                  </a:lnTo>
                  <a:lnTo>
                    <a:pt x="173" y="139"/>
                  </a:lnTo>
                  <a:lnTo>
                    <a:pt x="194" y="115"/>
                  </a:lnTo>
                  <a:lnTo>
                    <a:pt x="215" y="94"/>
                  </a:lnTo>
                  <a:lnTo>
                    <a:pt x="215" y="94"/>
                  </a:lnTo>
                  <a:lnTo>
                    <a:pt x="238" y="72"/>
                  </a:lnTo>
                  <a:lnTo>
                    <a:pt x="262" y="51"/>
                  </a:lnTo>
                  <a:lnTo>
                    <a:pt x="288" y="32"/>
                  </a:lnTo>
                  <a:lnTo>
                    <a:pt x="315" y="16"/>
                  </a:lnTo>
                  <a:lnTo>
                    <a:pt x="315" y="16"/>
                  </a:lnTo>
                  <a:lnTo>
                    <a:pt x="318" y="13"/>
                  </a:lnTo>
                  <a:lnTo>
                    <a:pt x="319" y="10"/>
                  </a:lnTo>
                  <a:lnTo>
                    <a:pt x="319" y="7"/>
                  </a:lnTo>
                  <a:lnTo>
                    <a:pt x="318" y="4"/>
                  </a:lnTo>
                  <a:lnTo>
                    <a:pt x="315" y="1"/>
                  </a:lnTo>
                  <a:lnTo>
                    <a:pt x="314" y="0"/>
                  </a:lnTo>
                  <a:lnTo>
                    <a:pt x="309" y="0"/>
                  </a:lnTo>
                  <a:lnTo>
                    <a:pt x="306" y="1"/>
                  </a:lnTo>
                  <a:lnTo>
                    <a:pt x="306" y="1"/>
                  </a:lnTo>
                  <a:lnTo>
                    <a:pt x="281" y="16"/>
                  </a:lnTo>
                  <a:lnTo>
                    <a:pt x="256" y="34"/>
                  </a:lnTo>
                  <a:lnTo>
                    <a:pt x="234" y="53"/>
                  </a:lnTo>
                  <a:lnTo>
                    <a:pt x="212" y="72"/>
                  </a:lnTo>
                  <a:lnTo>
                    <a:pt x="189" y="93"/>
                  </a:lnTo>
                  <a:lnTo>
                    <a:pt x="170" y="115"/>
                  </a:lnTo>
                  <a:lnTo>
                    <a:pt x="151" y="139"/>
                  </a:lnTo>
                  <a:lnTo>
                    <a:pt x="133" y="162"/>
                  </a:lnTo>
                  <a:lnTo>
                    <a:pt x="133" y="162"/>
                  </a:lnTo>
                  <a:lnTo>
                    <a:pt x="114" y="187"/>
                  </a:lnTo>
                  <a:lnTo>
                    <a:pt x="98" y="214"/>
                  </a:lnTo>
                  <a:lnTo>
                    <a:pt x="82" y="242"/>
                  </a:lnTo>
                  <a:lnTo>
                    <a:pt x="67" y="270"/>
                  </a:lnTo>
                  <a:lnTo>
                    <a:pt x="54" y="298"/>
                  </a:lnTo>
                  <a:lnTo>
                    <a:pt x="42" y="328"/>
                  </a:lnTo>
                  <a:lnTo>
                    <a:pt x="30" y="358"/>
                  </a:lnTo>
                  <a:lnTo>
                    <a:pt x="21" y="387"/>
                  </a:lnTo>
                  <a:lnTo>
                    <a:pt x="21" y="387"/>
                  </a:lnTo>
                  <a:lnTo>
                    <a:pt x="12" y="420"/>
                  </a:lnTo>
                  <a:lnTo>
                    <a:pt x="6" y="452"/>
                  </a:lnTo>
                  <a:lnTo>
                    <a:pt x="2" y="485"/>
                  </a:lnTo>
                  <a:lnTo>
                    <a:pt x="0" y="519"/>
                  </a:lnTo>
                  <a:lnTo>
                    <a:pt x="0" y="519"/>
                  </a:lnTo>
                  <a:lnTo>
                    <a:pt x="0" y="523"/>
                  </a:lnTo>
                  <a:lnTo>
                    <a:pt x="2" y="525"/>
                  </a:lnTo>
                  <a:lnTo>
                    <a:pt x="5" y="526"/>
                  </a:lnTo>
                  <a:lnTo>
                    <a:pt x="8" y="528"/>
                  </a:lnTo>
                  <a:lnTo>
                    <a:pt x="12" y="526"/>
                  </a:lnTo>
                  <a:lnTo>
                    <a:pt x="15" y="525"/>
                  </a:lnTo>
                  <a:lnTo>
                    <a:pt x="17" y="523"/>
                  </a:lnTo>
                  <a:lnTo>
                    <a:pt x="18" y="519"/>
                  </a:lnTo>
                  <a:lnTo>
                    <a:pt x="18" y="51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45" name="Freeform 142">
              <a:extLst>
                <a:ext uri="{FF2B5EF4-FFF2-40B4-BE49-F238E27FC236}">
                  <a16:creationId xmlns:a16="http://schemas.microsoft.com/office/drawing/2014/main" id="{A8EF600F-E1B6-9FAF-AA04-FCB4EF5E9038}"/>
                </a:ext>
              </a:extLst>
            </p:cNvPr>
            <p:cNvSpPr>
              <a:spLocks/>
            </p:cNvSpPr>
            <p:nvPr/>
          </p:nvSpPr>
          <p:spPr bwMode="auto">
            <a:xfrm>
              <a:off x="4962" y="1407"/>
              <a:ext cx="337" cy="137"/>
            </a:xfrm>
            <a:custGeom>
              <a:avLst/>
              <a:gdLst>
                <a:gd name="T0" fmla="*/ 4 w 1013"/>
                <a:gd name="T1" fmla="*/ 29 h 410"/>
                <a:gd name="T2" fmla="*/ 3 w 1013"/>
                <a:gd name="T3" fmla="*/ 100 h 410"/>
                <a:gd name="T4" fmla="*/ 0 w 1013"/>
                <a:gd name="T5" fmla="*/ 171 h 410"/>
                <a:gd name="T6" fmla="*/ 1 w 1013"/>
                <a:gd name="T7" fmla="*/ 204 h 410"/>
                <a:gd name="T8" fmla="*/ 7 w 1013"/>
                <a:gd name="T9" fmla="*/ 237 h 410"/>
                <a:gd name="T10" fmla="*/ 16 w 1013"/>
                <a:gd name="T11" fmla="*/ 268 h 410"/>
                <a:gd name="T12" fmla="*/ 29 w 1013"/>
                <a:gd name="T13" fmla="*/ 299 h 410"/>
                <a:gd name="T14" fmla="*/ 44 w 1013"/>
                <a:gd name="T15" fmla="*/ 322 h 410"/>
                <a:gd name="T16" fmla="*/ 71 w 1013"/>
                <a:gd name="T17" fmla="*/ 353 h 410"/>
                <a:gd name="T18" fmla="*/ 91 w 1013"/>
                <a:gd name="T19" fmla="*/ 371 h 410"/>
                <a:gd name="T20" fmla="*/ 103 w 1013"/>
                <a:gd name="T21" fmla="*/ 380 h 410"/>
                <a:gd name="T22" fmla="*/ 130 w 1013"/>
                <a:gd name="T23" fmla="*/ 393 h 410"/>
                <a:gd name="T24" fmla="*/ 158 w 1013"/>
                <a:gd name="T25" fmla="*/ 402 h 410"/>
                <a:gd name="T26" fmla="*/ 186 w 1013"/>
                <a:gd name="T27" fmla="*/ 408 h 410"/>
                <a:gd name="T28" fmla="*/ 217 w 1013"/>
                <a:gd name="T29" fmla="*/ 410 h 410"/>
                <a:gd name="T30" fmla="*/ 289 w 1013"/>
                <a:gd name="T31" fmla="*/ 405 h 410"/>
                <a:gd name="T32" fmla="*/ 360 w 1013"/>
                <a:gd name="T33" fmla="*/ 392 h 410"/>
                <a:gd name="T34" fmla="*/ 429 w 1013"/>
                <a:gd name="T35" fmla="*/ 371 h 410"/>
                <a:gd name="T36" fmla="*/ 497 w 1013"/>
                <a:gd name="T37" fmla="*/ 345 h 410"/>
                <a:gd name="T38" fmla="*/ 636 w 1013"/>
                <a:gd name="T39" fmla="*/ 281 h 410"/>
                <a:gd name="T40" fmla="*/ 738 w 1013"/>
                <a:gd name="T41" fmla="*/ 229 h 410"/>
                <a:gd name="T42" fmla="*/ 770 w 1013"/>
                <a:gd name="T43" fmla="*/ 210 h 410"/>
                <a:gd name="T44" fmla="*/ 858 w 1013"/>
                <a:gd name="T45" fmla="*/ 154 h 410"/>
                <a:gd name="T46" fmla="*/ 912 w 1013"/>
                <a:gd name="T47" fmla="*/ 112 h 410"/>
                <a:gd name="T48" fmla="*/ 964 w 1013"/>
                <a:gd name="T49" fmla="*/ 66 h 410"/>
                <a:gd name="T50" fmla="*/ 988 w 1013"/>
                <a:gd name="T51" fmla="*/ 41 h 410"/>
                <a:gd name="T52" fmla="*/ 1010 w 1013"/>
                <a:gd name="T53" fmla="*/ 15 h 410"/>
                <a:gd name="T54" fmla="*/ 1013 w 1013"/>
                <a:gd name="T55" fmla="*/ 9 h 410"/>
                <a:gd name="T56" fmla="*/ 1010 w 1013"/>
                <a:gd name="T57" fmla="*/ 3 h 410"/>
                <a:gd name="T58" fmla="*/ 1004 w 1013"/>
                <a:gd name="T59" fmla="*/ 0 h 410"/>
                <a:gd name="T60" fmla="*/ 998 w 1013"/>
                <a:gd name="T61" fmla="*/ 3 h 410"/>
                <a:gd name="T62" fmla="*/ 976 w 1013"/>
                <a:gd name="T63" fmla="*/ 28 h 410"/>
                <a:gd name="T64" fmla="*/ 928 w 1013"/>
                <a:gd name="T65" fmla="*/ 75 h 410"/>
                <a:gd name="T66" fmla="*/ 877 w 1013"/>
                <a:gd name="T67" fmla="*/ 117 h 410"/>
                <a:gd name="T68" fmla="*/ 794 w 1013"/>
                <a:gd name="T69" fmla="*/ 174 h 410"/>
                <a:gd name="T70" fmla="*/ 763 w 1013"/>
                <a:gd name="T71" fmla="*/ 194 h 410"/>
                <a:gd name="T72" fmla="*/ 667 w 1013"/>
                <a:gd name="T73" fmla="*/ 245 h 410"/>
                <a:gd name="T74" fmla="*/ 536 w 1013"/>
                <a:gd name="T75" fmla="*/ 308 h 410"/>
                <a:gd name="T76" fmla="*/ 471 w 1013"/>
                <a:gd name="T77" fmla="*/ 336 h 410"/>
                <a:gd name="T78" fmla="*/ 403 w 1013"/>
                <a:gd name="T79" fmla="*/ 362 h 410"/>
                <a:gd name="T80" fmla="*/ 369 w 1013"/>
                <a:gd name="T81" fmla="*/ 371 h 410"/>
                <a:gd name="T82" fmla="*/ 299 w 1013"/>
                <a:gd name="T83" fmla="*/ 386 h 410"/>
                <a:gd name="T84" fmla="*/ 264 w 1013"/>
                <a:gd name="T85" fmla="*/ 389 h 410"/>
                <a:gd name="T86" fmla="*/ 200 w 1013"/>
                <a:gd name="T87" fmla="*/ 392 h 410"/>
                <a:gd name="T88" fmla="*/ 169 w 1013"/>
                <a:gd name="T89" fmla="*/ 387 h 410"/>
                <a:gd name="T90" fmla="*/ 140 w 1013"/>
                <a:gd name="T91" fmla="*/ 379 h 410"/>
                <a:gd name="T92" fmla="*/ 128 w 1013"/>
                <a:gd name="T93" fmla="*/ 374 h 410"/>
                <a:gd name="T94" fmla="*/ 104 w 1013"/>
                <a:gd name="T95" fmla="*/ 359 h 410"/>
                <a:gd name="T96" fmla="*/ 85 w 1013"/>
                <a:gd name="T97" fmla="*/ 343 h 410"/>
                <a:gd name="T98" fmla="*/ 59 w 1013"/>
                <a:gd name="T99" fmla="*/ 312 h 410"/>
                <a:gd name="T100" fmla="*/ 51 w 1013"/>
                <a:gd name="T101" fmla="*/ 300 h 410"/>
                <a:gd name="T102" fmla="*/ 37 w 1013"/>
                <a:gd name="T103" fmla="*/ 274 h 410"/>
                <a:gd name="T104" fmla="*/ 28 w 1013"/>
                <a:gd name="T105" fmla="*/ 245 h 410"/>
                <a:gd name="T106" fmla="*/ 20 w 1013"/>
                <a:gd name="T107" fmla="*/ 216 h 410"/>
                <a:gd name="T108" fmla="*/ 19 w 1013"/>
                <a:gd name="T109" fmla="*/ 201 h 410"/>
                <a:gd name="T110" fmla="*/ 17 w 1013"/>
                <a:gd name="T111" fmla="*/ 167 h 410"/>
                <a:gd name="T112" fmla="*/ 20 w 1013"/>
                <a:gd name="T113" fmla="*/ 99 h 410"/>
                <a:gd name="T114" fmla="*/ 22 w 1013"/>
                <a:gd name="T115" fmla="*/ 65 h 410"/>
                <a:gd name="T116" fmla="*/ 22 w 1013"/>
                <a:gd name="T117" fmla="*/ 29 h 410"/>
                <a:gd name="T118" fmla="*/ 19 w 1013"/>
                <a:gd name="T119" fmla="*/ 24 h 410"/>
                <a:gd name="T120" fmla="*/ 11 w 1013"/>
                <a:gd name="T121" fmla="*/ 21 h 410"/>
                <a:gd name="T122" fmla="*/ 6 w 1013"/>
                <a:gd name="T123" fmla="*/ 24 h 410"/>
                <a:gd name="T124" fmla="*/ 4 w 1013"/>
                <a:gd name="T125" fmla="*/ 29 h 4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1013" h="410">
                  <a:moveTo>
                    <a:pt x="4" y="29"/>
                  </a:moveTo>
                  <a:lnTo>
                    <a:pt x="4" y="29"/>
                  </a:lnTo>
                  <a:lnTo>
                    <a:pt x="4" y="65"/>
                  </a:lnTo>
                  <a:lnTo>
                    <a:pt x="3" y="100"/>
                  </a:lnTo>
                  <a:lnTo>
                    <a:pt x="1" y="136"/>
                  </a:lnTo>
                  <a:lnTo>
                    <a:pt x="0" y="171"/>
                  </a:lnTo>
                  <a:lnTo>
                    <a:pt x="0" y="171"/>
                  </a:lnTo>
                  <a:lnTo>
                    <a:pt x="1" y="204"/>
                  </a:lnTo>
                  <a:lnTo>
                    <a:pt x="4" y="220"/>
                  </a:lnTo>
                  <a:lnTo>
                    <a:pt x="7" y="237"/>
                  </a:lnTo>
                  <a:lnTo>
                    <a:pt x="11" y="253"/>
                  </a:lnTo>
                  <a:lnTo>
                    <a:pt x="16" y="268"/>
                  </a:lnTo>
                  <a:lnTo>
                    <a:pt x="22" y="282"/>
                  </a:lnTo>
                  <a:lnTo>
                    <a:pt x="29" y="299"/>
                  </a:lnTo>
                  <a:lnTo>
                    <a:pt x="29" y="299"/>
                  </a:lnTo>
                  <a:lnTo>
                    <a:pt x="44" y="322"/>
                  </a:lnTo>
                  <a:lnTo>
                    <a:pt x="60" y="343"/>
                  </a:lnTo>
                  <a:lnTo>
                    <a:pt x="71" y="353"/>
                  </a:lnTo>
                  <a:lnTo>
                    <a:pt x="81" y="362"/>
                  </a:lnTo>
                  <a:lnTo>
                    <a:pt x="91" y="371"/>
                  </a:lnTo>
                  <a:lnTo>
                    <a:pt x="103" y="380"/>
                  </a:lnTo>
                  <a:lnTo>
                    <a:pt x="103" y="380"/>
                  </a:lnTo>
                  <a:lnTo>
                    <a:pt x="116" y="387"/>
                  </a:lnTo>
                  <a:lnTo>
                    <a:pt x="130" y="393"/>
                  </a:lnTo>
                  <a:lnTo>
                    <a:pt x="143" y="399"/>
                  </a:lnTo>
                  <a:lnTo>
                    <a:pt x="158" y="402"/>
                  </a:lnTo>
                  <a:lnTo>
                    <a:pt x="171" y="405"/>
                  </a:lnTo>
                  <a:lnTo>
                    <a:pt x="186" y="408"/>
                  </a:lnTo>
                  <a:lnTo>
                    <a:pt x="217" y="410"/>
                  </a:lnTo>
                  <a:lnTo>
                    <a:pt x="217" y="410"/>
                  </a:lnTo>
                  <a:lnTo>
                    <a:pt x="252" y="408"/>
                  </a:lnTo>
                  <a:lnTo>
                    <a:pt x="289" y="405"/>
                  </a:lnTo>
                  <a:lnTo>
                    <a:pt x="325" y="399"/>
                  </a:lnTo>
                  <a:lnTo>
                    <a:pt x="360" y="392"/>
                  </a:lnTo>
                  <a:lnTo>
                    <a:pt x="395" y="383"/>
                  </a:lnTo>
                  <a:lnTo>
                    <a:pt x="429" y="371"/>
                  </a:lnTo>
                  <a:lnTo>
                    <a:pt x="465" y="358"/>
                  </a:lnTo>
                  <a:lnTo>
                    <a:pt x="497" y="345"/>
                  </a:lnTo>
                  <a:lnTo>
                    <a:pt x="497" y="345"/>
                  </a:lnTo>
                  <a:lnTo>
                    <a:pt x="636" y="281"/>
                  </a:lnTo>
                  <a:lnTo>
                    <a:pt x="704" y="247"/>
                  </a:lnTo>
                  <a:lnTo>
                    <a:pt x="738" y="229"/>
                  </a:lnTo>
                  <a:lnTo>
                    <a:pt x="770" y="210"/>
                  </a:lnTo>
                  <a:lnTo>
                    <a:pt x="770" y="210"/>
                  </a:lnTo>
                  <a:lnTo>
                    <a:pt x="828" y="173"/>
                  </a:lnTo>
                  <a:lnTo>
                    <a:pt x="858" y="154"/>
                  </a:lnTo>
                  <a:lnTo>
                    <a:pt x="886" y="133"/>
                  </a:lnTo>
                  <a:lnTo>
                    <a:pt x="912" y="112"/>
                  </a:lnTo>
                  <a:lnTo>
                    <a:pt x="939" y="90"/>
                  </a:lnTo>
                  <a:lnTo>
                    <a:pt x="964" y="66"/>
                  </a:lnTo>
                  <a:lnTo>
                    <a:pt x="988" y="41"/>
                  </a:lnTo>
                  <a:lnTo>
                    <a:pt x="988" y="41"/>
                  </a:lnTo>
                  <a:lnTo>
                    <a:pt x="1010" y="15"/>
                  </a:lnTo>
                  <a:lnTo>
                    <a:pt x="1010" y="15"/>
                  </a:lnTo>
                  <a:lnTo>
                    <a:pt x="1011" y="12"/>
                  </a:lnTo>
                  <a:lnTo>
                    <a:pt x="1013" y="9"/>
                  </a:lnTo>
                  <a:lnTo>
                    <a:pt x="1011" y="4"/>
                  </a:lnTo>
                  <a:lnTo>
                    <a:pt x="1010" y="3"/>
                  </a:lnTo>
                  <a:lnTo>
                    <a:pt x="1007" y="0"/>
                  </a:lnTo>
                  <a:lnTo>
                    <a:pt x="1004" y="0"/>
                  </a:lnTo>
                  <a:lnTo>
                    <a:pt x="1001" y="0"/>
                  </a:lnTo>
                  <a:lnTo>
                    <a:pt x="998" y="3"/>
                  </a:lnTo>
                  <a:lnTo>
                    <a:pt x="998" y="3"/>
                  </a:lnTo>
                  <a:lnTo>
                    <a:pt x="976" y="28"/>
                  </a:lnTo>
                  <a:lnTo>
                    <a:pt x="952" y="52"/>
                  </a:lnTo>
                  <a:lnTo>
                    <a:pt x="928" y="75"/>
                  </a:lnTo>
                  <a:lnTo>
                    <a:pt x="903" y="96"/>
                  </a:lnTo>
                  <a:lnTo>
                    <a:pt x="877" y="117"/>
                  </a:lnTo>
                  <a:lnTo>
                    <a:pt x="849" y="137"/>
                  </a:lnTo>
                  <a:lnTo>
                    <a:pt x="794" y="174"/>
                  </a:lnTo>
                  <a:lnTo>
                    <a:pt x="794" y="174"/>
                  </a:lnTo>
                  <a:lnTo>
                    <a:pt x="763" y="194"/>
                  </a:lnTo>
                  <a:lnTo>
                    <a:pt x="732" y="211"/>
                  </a:lnTo>
                  <a:lnTo>
                    <a:pt x="667" y="245"/>
                  </a:lnTo>
                  <a:lnTo>
                    <a:pt x="602" y="276"/>
                  </a:lnTo>
                  <a:lnTo>
                    <a:pt x="536" y="308"/>
                  </a:lnTo>
                  <a:lnTo>
                    <a:pt x="536" y="308"/>
                  </a:lnTo>
                  <a:lnTo>
                    <a:pt x="471" y="336"/>
                  </a:lnTo>
                  <a:lnTo>
                    <a:pt x="437" y="350"/>
                  </a:lnTo>
                  <a:lnTo>
                    <a:pt x="403" y="362"/>
                  </a:lnTo>
                  <a:lnTo>
                    <a:pt x="403" y="362"/>
                  </a:lnTo>
                  <a:lnTo>
                    <a:pt x="369" y="371"/>
                  </a:lnTo>
                  <a:lnTo>
                    <a:pt x="333" y="380"/>
                  </a:lnTo>
                  <a:lnTo>
                    <a:pt x="299" y="386"/>
                  </a:lnTo>
                  <a:lnTo>
                    <a:pt x="264" y="389"/>
                  </a:lnTo>
                  <a:lnTo>
                    <a:pt x="264" y="389"/>
                  </a:lnTo>
                  <a:lnTo>
                    <a:pt x="233" y="392"/>
                  </a:lnTo>
                  <a:lnTo>
                    <a:pt x="200" y="392"/>
                  </a:lnTo>
                  <a:lnTo>
                    <a:pt x="186" y="390"/>
                  </a:lnTo>
                  <a:lnTo>
                    <a:pt x="169" y="387"/>
                  </a:lnTo>
                  <a:lnTo>
                    <a:pt x="155" y="384"/>
                  </a:lnTo>
                  <a:lnTo>
                    <a:pt x="140" y="379"/>
                  </a:lnTo>
                  <a:lnTo>
                    <a:pt x="140" y="379"/>
                  </a:lnTo>
                  <a:lnTo>
                    <a:pt x="128" y="374"/>
                  </a:lnTo>
                  <a:lnTo>
                    <a:pt x="116" y="367"/>
                  </a:lnTo>
                  <a:lnTo>
                    <a:pt x="104" y="359"/>
                  </a:lnTo>
                  <a:lnTo>
                    <a:pt x="94" y="352"/>
                  </a:lnTo>
                  <a:lnTo>
                    <a:pt x="85" y="343"/>
                  </a:lnTo>
                  <a:lnTo>
                    <a:pt x="75" y="333"/>
                  </a:lnTo>
                  <a:lnTo>
                    <a:pt x="59" y="312"/>
                  </a:lnTo>
                  <a:lnTo>
                    <a:pt x="59" y="312"/>
                  </a:lnTo>
                  <a:lnTo>
                    <a:pt x="51" y="300"/>
                  </a:lnTo>
                  <a:lnTo>
                    <a:pt x="44" y="287"/>
                  </a:lnTo>
                  <a:lnTo>
                    <a:pt x="37" y="274"/>
                  </a:lnTo>
                  <a:lnTo>
                    <a:pt x="32" y="259"/>
                  </a:lnTo>
                  <a:lnTo>
                    <a:pt x="28" y="245"/>
                  </a:lnTo>
                  <a:lnTo>
                    <a:pt x="23" y="231"/>
                  </a:lnTo>
                  <a:lnTo>
                    <a:pt x="20" y="216"/>
                  </a:lnTo>
                  <a:lnTo>
                    <a:pt x="19" y="201"/>
                  </a:lnTo>
                  <a:lnTo>
                    <a:pt x="19" y="201"/>
                  </a:lnTo>
                  <a:lnTo>
                    <a:pt x="17" y="183"/>
                  </a:lnTo>
                  <a:lnTo>
                    <a:pt x="17" y="167"/>
                  </a:lnTo>
                  <a:lnTo>
                    <a:pt x="19" y="133"/>
                  </a:lnTo>
                  <a:lnTo>
                    <a:pt x="20" y="99"/>
                  </a:lnTo>
                  <a:lnTo>
                    <a:pt x="22" y="65"/>
                  </a:lnTo>
                  <a:lnTo>
                    <a:pt x="22" y="65"/>
                  </a:lnTo>
                  <a:lnTo>
                    <a:pt x="22" y="29"/>
                  </a:lnTo>
                  <a:lnTo>
                    <a:pt x="22" y="29"/>
                  </a:lnTo>
                  <a:lnTo>
                    <a:pt x="20" y="27"/>
                  </a:lnTo>
                  <a:lnTo>
                    <a:pt x="19" y="24"/>
                  </a:lnTo>
                  <a:lnTo>
                    <a:pt x="16" y="22"/>
                  </a:lnTo>
                  <a:lnTo>
                    <a:pt x="11" y="21"/>
                  </a:lnTo>
                  <a:lnTo>
                    <a:pt x="9" y="22"/>
                  </a:lnTo>
                  <a:lnTo>
                    <a:pt x="6" y="24"/>
                  </a:lnTo>
                  <a:lnTo>
                    <a:pt x="4" y="27"/>
                  </a:lnTo>
                  <a:lnTo>
                    <a:pt x="4" y="29"/>
                  </a:lnTo>
                  <a:lnTo>
                    <a:pt x="4" y="2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46" name="Freeform 143">
              <a:extLst>
                <a:ext uri="{FF2B5EF4-FFF2-40B4-BE49-F238E27FC236}">
                  <a16:creationId xmlns:a16="http://schemas.microsoft.com/office/drawing/2014/main" id="{7F644A9C-AC09-B6BE-8A76-25DD407C4BEF}"/>
                </a:ext>
              </a:extLst>
            </p:cNvPr>
            <p:cNvSpPr>
              <a:spLocks/>
            </p:cNvSpPr>
            <p:nvPr/>
          </p:nvSpPr>
          <p:spPr bwMode="auto">
            <a:xfrm>
              <a:off x="2665" y="1247"/>
              <a:ext cx="41" cy="62"/>
            </a:xfrm>
            <a:custGeom>
              <a:avLst/>
              <a:gdLst>
                <a:gd name="T0" fmla="*/ 122 w 122"/>
                <a:gd name="T1" fmla="*/ 95 h 188"/>
                <a:gd name="T2" fmla="*/ 122 w 122"/>
                <a:gd name="T3" fmla="*/ 95 h 188"/>
                <a:gd name="T4" fmla="*/ 121 w 122"/>
                <a:gd name="T5" fmla="*/ 114 h 188"/>
                <a:gd name="T6" fmla="*/ 117 w 122"/>
                <a:gd name="T7" fmla="*/ 132 h 188"/>
                <a:gd name="T8" fmla="*/ 112 w 122"/>
                <a:gd name="T9" fmla="*/ 147 h 188"/>
                <a:gd name="T10" fmla="*/ 105 w 122"/>
                <a:gd name="T11" fmla="*/ 161 h 188"/>
                <a:gd name="T12" fmla="*/ 96 w 122"/>
                <a:gd name="T13" fmla="*/ 172 h 188"/>
                <a:gd name="T14" fmla="*/ 86 w 122"/>
                <a:gd name="T15" fmla="*/ 181 h 188"/>
                <a:gd name="T16" fmla="*/ 74 w 122"/>
                <a:gd name="T17" fmla="*/ 187 h 188"/>
                <a:gd name="T18" fmla="*/ 68 w 122"/>
                <a:gd name="T19" fmla="*/ 188 h 188"/>
                <a:gd name="T20" fmla="*/ 62 w 122"/>
                <a:gd name="T21" fmla="*/ 188 h 188"/>
                <a:gd name="T22" fmla="*/ 62 w 122"/>
                <a:gd name="T23" fmla="*/ 188 h 188"/>
                <a:gd name="T24" fmla="*/ 55 w 122"/>
                <a:gd name="T25" fmla="*/ 188 h 188"/>
                <a:gd name="T26" fmla="*/ 49 w 122"/>
                <a:gd name="T27" fmla="*/ 187 h 188"/>
                <a:gd name="T28" fmla="*/ 38 w 122"/>
                <a:gd name="T29" fmla="*/ 181 h 188"/>
                <a:gd name="T30" fmla="*/ 28 w 122"/>
                <a:gd name="T31" fmla="*/ 172 h 188"/>
                <a:gd name="T32" fmla="*/ 18 w 122"/>
                <a:gd name="T33" fmla="*/ 161 h 188"/>
                <a:gd name="T34" fmla="*/ 10 w 122"/>
                <a:gd name="T35" fmla="*/ 147 h 188"/>
                <a:gd name="T36" fmla="*/ 6 w 122"/>
                <a:gd name="T37" fmla="*/ 132 h 188"/>
                <a:gd name="T38" fmla="*/ 1 w 122"/>
                <a:gd name="T39" fmla="*/ 114 h 188"/>
                <a:gd name="T40" fmla="*/ 0 w 122"/>
                <a:gd name="T41" fmla="*/ 95 h 188"/>
                <a:gd name="T42" fmla="*/ 0 w 122"/>
                <a:gd name="T43" fmla="*/ 95 h 188"/>
                <a:gd name="T44" fmla="*/ 1 w 122"/>
                <a:gd name="T45" fmla="*/ 76 h 188"/>
                <a:gd name="T46" fmla="*/ 6 w 122"/>
                <a:gd name="T47" fmla="*/ 58 h 188"/>
                <a:gd name="T48" fmla="*/ 10 w 122"/>
                <a:gd name="T49" fmla="*/ 42 h 188"/>
                <a:gd name="T50" fmla="*/ 18 w 122"/>
                <a:gd name="T51" fmla="*/ 28 h 188"/>
                <a:gd name="T52" fmla="*/ 28 w 122"/>
                <a:gd name="T53" fmla="*/ 17 h 188"/>
                <a:gd name="T54" fmla="*/ 38 w 122"/>
                <a:gd name="T55" fmla="*/ 8 h 188"/>
                <a:gd name="T56" fmla="*/ 49 w 122"/>
                <a:gd name="T57" fmla="*/ 3 h 188"/>
                <a:gd name="T58" fmla="*/ 55 w 122"/>
                <a:gd name="T59" fmla="*/ 2 h 188"/>
                <a:gd name="T60" fmla="*/ 62 w 122"/>
                <a:gd name="T61" fmla="*/ 0 h 188"/>
                <a:gd name="T62" fmla="*/ 62 w 122"/>
                <a:gd name="T63" fmla="*/ 0 h 188"/>
                <a:gd name="T64" fmla="*/ 68 w 122"/>
                <a:gd name="T65" fmla="*/ 2 h 188"/>
                <a:gd name="T66" fmla="*/ 74 w 122"/>
                <a:gd name="T67" fmla="*/ 3 h 188"/>
                <a:gd name="T68" fmla="*/ 86 w 122"/>
                <a:gd name="T69" fmla="*/ 8 h 188"/>
                <a:gd name="T70" fmla="*/ 96 w 122"/>
                <a:gd name="T71" fmla="*/ 17 h 188"/>
                <a:gd name="T72" fmla="*/ 105 w 122"/>
                <a:gd name="T73" fmla="*/ 28 h 188"/>
                <a:gd name="T74" fmla="*/ 112 w 122"/>
                <a:gd name="T75" fmla="*/ 42 h 188"/>
                <a:gd name="T76" fmla="*/ 117 w 122"/>
                <a:gd name="T77" fmla="*/ 58 h 188"/>
                <a:gd name="T78" fmla="*/ 121 w 122"/>
                <a:gd name="T79" fmla="*/ 76 h 188"/>
                <a:gd name="T80" fmla="*/ 122 w 122"/>
                <a:gd name="T81" fmla="*/ 95 h 188"/>
                <a:gd name="T82" fmla="*/ 122 w 122"/>
                <a:gd name="T83" fmla="*/ 95 h 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122" h="188">
                  <a:moveTo>
                    <a:pt x="122" y="95"/>
                  </a:moveTo>
                  <a:lnTo>
                    <a:pt x="122" y="95"/>
                  </a:lnTo>
                  <a:lnTo>
                    <a:pt x="121" y="114"/>
                  </a:lnTo>
                  <a:lnTo>
                    <a:pt x="117" y="132"/>
                  </a:lnTo>
                  <a:lnTo>
                    <a:pt x="112" y="147"/>
                  </a:lnTo>
                  <a:lnTo>
                    <a:pt x="105" y="161"/>
                  </a:lnTo>
                  <a:lnTo>
                    <a:pt x="96" y="172"/>
                  </a:lnTo>
                  <a:lnTo>
                    <a:pt x="86" y="181"/>
                  </a:lnTo>
                  <a:lnTo>
                    <a:pt x="74" y="187"/>
                  </a:lnTo>
                  <a:lnTo>
                    <a:pt x="68" y="188"/>
                  </a:lnTo>
                  <a:lnTo>
                    <a:pt x="62" y="188"/>
                  </a:lnTo>
                  <a:lnTo>
                    <a:pt x="62" y="188"/>
                  </a:lnTo>
                  <a:lnTo>
                    <a:pt x="55" y="188"/>
                  </a:lnTo>
                  <a:lnTo>
                    <a:pt x="49" y="187"/>
                  </a:lnTo>
                  <a:lnTo>
                    <a:pt x="38" y="181"/>
                  </a:lnTo>
                  <a:lnTo>
                    <a:pt x="28" y="172"/>
                  </a:lnTo>
                  <a:lnTo>
                    <a:pt x="18" y="161"/>
                  </a:lnTo>
                  <a:lnTo>
                    <a:pt x="10" y="147"/>
                  </a:lnTo>
                  <a:lnTo>
                    <a:pt x="6" y="132"/>
                  </a:lnTo>
                  <a:lnTo>
                    <a:pt x="1" y="114"/>
                  </a:lnTo>
                  <a:lnTo>
                    <a:pt x="0" y="95"/>
                  </a:lnTo>
                  <a:lnTo>
                    <a:pt x="0" y="95"/>
                  </a:lnTo>
                  <a:lnTo>
                    <a:pt x="1" y="76"/>
                  </a:lnTo>
                  <a:lnTo>
                    <a:pt x="6" y="58"/>
                  </a:lnTo>
                  <a:lnTo>
                    <a:pt x="10" y="42"/>
                  </a:lnTo>
                  <a:lnTo>
                    <a:pt x="18" y="28"/>
                  </a:lnTo>
                  <a:lnTo>
                    <a:pt x="28" y="17"/>
                  </a:lnTo>
                  <a:lnTo>
                    <a:pt x="38" y="8"/>
                  </a:lnTo>
                  <a:lnTo>
                    <a:pt x="49" y="3"/>
                  </a:lnTo>
                  <a:lnTo>
                    <a:pt x="55" y="2"/>
                  </a:lnTo>
                  <a:lnTo>
                    <a:pt x="62" y="0"/>
                  </a:lnTo>
                  <a:lnTo>
                    <a:pt x="62" y="0"/>
                  </a:lnTo>
                  <a:lnTo>
                    <a:pt x="68" y="2"/>
                  </a:lnTo>
                  <a:lnTo>
                    <a:pt x="74" y="3"/>
                  </a:lnTo>
                  <a:lnTo>
                    <a:pt x="86" y="8"/>
                  </a:lnTo>
                  <a:lnTo>
                    <a:pt x="96" y="17"/>
                  </a:lnTo>
                  <a:lnTo>
                    <a:pt x="105" y="28"/>
                  </a:lnTo>
                  <a:lnTo>
                    <a:pt x="112" y="42"/>
                  </a:lnTo>
                  <a:lnTo>
                    <a:pt x="117" y="58"/>
                  </a:lnTo>
                  <a:lnTo>
                    <a:pt x="121" y="76"/>
                  </a:lnTo>
                  <a:lnTo>
                    <a:pt x="122" y="95"/>
                  </a:lnTo>
                  <a:lnTo>
                    <a:pt x="122" y="9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47" name="Freeform 144">
              <a:extLst>
                <a:ext uri="{FF2B5EF4-FFF2-40B4-BE49-F238E27FC236}">
                  <a16:creationId xmlns:a16="http://schemas.microsoft.com/office/drawing/2014/main" id="{4701C230-5EE8-ADAF-5EB8-193DAF41E6AE}"/>
                </a:ext>
              </a:extLst>
            </p:cNvPr>
            <p:cNvSpPr>
              <a:spLocks/>
            </p:cNvSpPr>
            <p:nvPr/>
          </p:nvSpPr>
          <p:spPr bwMode="auto">
            <a:xfrm>
              <a:off x="2839" y="1236"/>
              <a:ext cx="40" cy="63"/>
            </a:xfrm>
            <a:custGeom>
              <a:avLst/>
              <a:gdLst>
                <a:gd name="T0" fmla="*/ 121 w 121"/>
                <a:gd name="T1" fmla="*/ 95 h 188"/>
                <a:gd name="T2" fmla="*/ 121 w 121"/>
                <a:gd name="T3" fmla="*/ 95 h 188"/>
                <a:gd name="T4" fmla="*/ 120 w 121"/>
                <a:gd name="T5" fmla="*/ 113 h 188"/>
                <a:gd name="T6" fmla="*/ 117 w 121"/>
                <a:gd name="T7" fmla="*/ 130 h 188"/>
                <a:gd name="T8" fmla="*/ 111 w 121"/>
                <a:gd name="T9" fmla="*/ 147 h 188"/>
                <a:gd name="T10" fmla="*/ 104 w 121"/>
                <a:gd name="T11" fmla="*/ 161 h 188"/>
                <a:gd name="T12" fmla="*/ 95 w 121"/>
                <a:gd name="T13" fmla="*/ 172 h 188"/>
                <a:gd name="T14" fmla="*/ 84 w 121"/>
                <a:gd name="T15" fmla="*/ 181 h 188"/>
                <a:gd name="T16" fmla="*/ 73 w 121"/>
                <a:gd name="T17" fmla="*/ 187 h 188"/>
                <a:gd name="T18" fmla="*/ 67 w 121"/>
                <a:gd name="T19" fmla="*/ 188 h 188"/>
                <a:gd name="T20" fmla="*/ 61 w 121"/>
                <a:gd name="T21" fmla="*/ 188 h 188"/>
                <a:gd name="T22" fmla="*/ 61 w 121"/>
                <a:gd name="T23" fmla="*/ 188 h 188"/>
                <a:gd name="T24" fmla="*/ 55 w 121"/>
                <a:gd name="T25" fmla="*/ 188 h 188"/>
                <a:gd name="T26" fmla="*/ 49 w 121"/>
                <a:gd name="T27" fmla="*/ 187 h 188"/>
                <a:gd name="T28" fmla="*/ 37 w 121"/>
                <a:gd name="T29" fmla="*/ 181 h 188"/>
                <a:gd name="T30" fmla="*/ 27 w 121"/>
                <a:gd name="T31" fmla="*/ 172 h 188"/>
                <a:gd name="T32" fmla="*/ 18 w 121"/>
                <a:gd name="T33" fmla="*/ 161 h 188"/>
                <a:gd name="T34" fmla="*/ 10 w 121"/>
                <a:gd name="T35" fmla="*/ 147 h 188"/>
                <a:gd name="T36" fmla="*/ 5 w 121"/>
                <a:gd name="T37" fmla="*/ 130 h 188"/>
                <a:gd name="T38" fmla="*/ 2 w 121"/>
                <a:gd name="T39" fmla="*/ 113 h 188"/>
                <a:gd name="T40" fmla="*/ 0 w 121"/>
                <a:gd name="T41" fmla="*/ 95 h 188"/>
                <a:gd name="T42" fmla="*/ 0 w 121"/>
                <a:gd name="T43" fmla="*/ 95 h 188"/>
                <a:gd name="T44" fmla="*/ 2 w 121"/>
                <a:gd name="T45" fmla="*/ 76 h 188"/>
                <a:gd name="T46" fmla="*/ 5 w 121"/>
                <a:gd name="T47" fmla="*/ 58 h 188"/>
                <a:gd name="T48" fmla="*/ 10 w 121"/>
                <a:gd name="T49" fmla="*/ 42 h 188"/>
                <a:gd name="T50" fmla="*/ 18 w 121"/>
                <a:gd name="T51" fmla="*/ 28 h 188"/>
                <a:gd name="T52" fmla="*/ 27 w 121"/>
                <a:gd name="T53" fmla="*/ 16 h 188"/>
                <a:gd name="T54" fmla="*/ 37 w 121"/>
                <a:gd name="T55" fmla="*/ 8 h 188"/>
                <a:gd name="T56" fmla="*/ 49 w 121"/>
                <a:gd name="T57" fmla="*/ 3 h 188"/>
                <a:gd name="T58" fmla="*/ 55 w 121"/>
                <a:gd name="T59" fmla="*/ 2 h 188"/>
                <a:gd name="T60" fmla="*/ 61 w 121"/>
                <a:gd name="T61" fmla="*/ 0 h 188"/>
                <a:gd name="T62" fmla="*/ 61 w 121"/>
                <a:gd name="T63" fmla="*/ 0 h 188"/>
                <a:gd name="T64" fmla="*/ 67 w 121"/>
                <a:gd name="T65" fmla="*/ 2 h 188"/>
                <a:gd name="T66" fmla="*/ 73 w 121"/>
                <a:gd name="T67" fmla="*/ 3 h 188"/>
                <a:gd name="T68" fmla="*/ 84 w 121"/>
                <a:gd name="T69" fmla="*/ 8 h 188"/>
                <a:gd name="T70" fmla="*/ 95 w 121"/>
                <a:gd name="T71" fmla="*/ 16 h 188"/>
                <a:gd name="T72" fmla="*/ 104 w 121"/>
                <a:gd name="T73" fmla="*/ 28 h 188"/>
                <a:gd name="T74" fmla="*/ 111 w 121"/>
                <a:gd name="T75" fmla="*/ 42 h 188"/>
                <a:gd name="T76" fmla="*/ 117 w 121"/>
                <a:gd name="T77" fmla="*/ 58 h 188"/>
                <a:gd name="T78" fmla="*/ 120 w 121"/>
                <a:gd name="T79" fmla="*/ 76 h 188"/>
                <a:gd name="T80" fmla="*/ 121 w 121"/>
                <a:gd name="T81" fmla="*/ 95 h 188"/>
                <a:gd name="T82" fmla="*/ 121 w 121"/>
                <a:gd name="T83" fmla="*/ 95 h 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121" h="188">
                  <a:moveTo>
                    <a:pt x="121" y="95"/>
                  </a:moveTo>
                  <a:lnTo>
                    <a:pt x="121" y="95"/>
                  </a:lnTo>
                  <a:lnTo>
                    <a:pt x="120" y="113"/>
                  </a:lnTo>
                  <a:lnTo>
                    <a:pt x="117" y="130"/>
                  </a:lnTo>
                  <a:lnTo>
                    <a:pt x="111" y="147"/>
                  </a:lnTo>
                  <a:lnTo>
                    <a:pt x="104" y="161"/>
                  </a:lnTo>
                  <a:lnTo>
                    <a:pt x="95" y="172"/>
                  </a:lnTo>
                  <a:lnTo>
                    <a:pt x="84" y="181"/>
                  </a:lnTo>
                  <a:lnTo>
                    <a:pt x="73" y="187"/>
                  </a:lnTo>
                  <a:lnTo>
                    <a:pt x="67" y="188"/>
                  </a:lnTo>
                  <a:lnTo>
                    <a:pt x="61" y="188"/>
                  </a:lnTo>
                  <a:lnTo>
                    <a:pt x="61" y="188"/>
                  </a:lnTo>
                  <a:lnTo>
                    <a:pt x="55" y="188"/>
                  </a:lnTo>
                  <a:lnTo>
                    <a:pt x="49" y="187"/>
                  </a:lnTo>
                  <a:lnTo>
                    <a:pt x="37" y="181"/>
                  </a:lnTo>
                  <a:lnTo>
                    <a:pt x="27" y="172"/>
                  </a:lnTo>
                  <a:lnTo>
                    <a:pt x="18" y="161"/>
                  </a:lnTo>
                  <a:lnTo>
                    <a:pt x="10" y="147"/>
                  </a:lnTo>
                  <a:lnTo>
                    <a:pt x="5" y="130"/>
                  </a:lnTo>
                  <a:lnTo>
                    <a:pt x="2" y="113"/>
                  </a:lnTo>
                  <a:lnTo>
                    <a:pt x="0" y="95"/>
                  </a:lnTo>
                  <a:lnTo>
                    <a:pt x="0" y="95"/>
                  </a:lnTo>
                  <a:lnTo>
                    <a:pt x="2" y="76"/>
                  </a:lnTo>
                  <a:lnTo>
                    <a:pt x="5" y="58"/>
                  </a:lnTo>
                  <a:lnTo>
                    <a:pt x="10" y="42"/>
                  </a:lnTo>
                  <a:lnTo>
                    <a:pt x="18" y="28"/>
                  </a:lnTo>
                  <a:lnTo>
                    <a:pt x="27" y="16"/>
                  </a:lnTo>
                  <a:lnTo>
                    <a:pt x="37" y="8"/>
                  </a:lnTo>
                  <a:lnTo>
                    <a:pt x="49" y="3"/>
                  </a:lnTo>
                  <a:lnTo>
                    <a:pt x="55" y="2"/>
                  </a:lnTo>
                  <a:lnTo>
                    <a:pt x="61" y="0"/>
                  </a:lnTo>
                  <a:lnTo>
                    <a:pt x="61" y="0"/>
                  </a:lnTo>
                  <a:lnTo>
                    <a:pt x="67" y="2"/>
                  </a:lnTo>
                  <a:lnTo>
                    <a:pt x="73" y="3"/>
                  </a:lnTo>
                  <a:lnTo>
                    <a:pt x="84" y="8"/>
                  </a:lnTo>
                  <a:lnTo>
                    <a:pt x="95" y="16"/>
                  </a:lnTo>
                  <a:lnTo>
                    <a:pt x="104" y="28"/>
                  </a:lnTo>
                  <a:lnTo>
                    <a:pt x="111" y="42"/>
                  </a:lnTo>
                  <a:lnTo>
                    <a:pt x="117" y="58"/>
                  </a:lnTo>
                  <a:lnTo>
                    <a:pt x="120" y="76"/>
                  </a:lnTo>
                  <a:lnTo>
                    <a:pt x="121" y="95"/>
                  </a:lnTo>
                  <a:lnTo>
                    <a:pt x="121" y="9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48" name="Freeform 145">
              <a:extLst>
                <a:ext uri="{FF2B5EF4-FFF2-40B4-BE49-F238E27FC236}">
                  <a16:creationId xmlns:a16="http://schemas.microsoft.com/office/drawing/2014/main" id="{DD3460E0-984D-9B93-0B29-D0E9C37AE05C}"/>
                </a:ext>
              </a:extLst>
            </p:cNvPr>
            <p:cNvSpPr>
              <a:spLocks/>
            </p:cNvSpPr>
            <p:nvPr/>
          </p:nvSpPr>
          <p:spPr bwMode="auto">
            <a:xfrm>
              <a:off x="4975" y="1030"/>
              <a:ext cx="37" cy="58"/>
            </a:xfrm>
            <a:custGeom>
              <a:avLst/>
              <a:gdLst>
                <a:gd name="T0" fmla="*/ 111 w 111"/>
                <a:gd name="T1" fmla="*/ 86 h 172"/>
                <a:gd name="T2" fmla="*/ 111 w 111"/>
                <a:gd name="T3" fmla="*/ 86 h 172"/>
                <a:gd name="T4" fmla="*/ 111 w 111"/>
                <a:gd name="T5" fmla="*/ 104 h 172"/>
                <a:gd name="T6" fmla="*/ 106 w 111"/>
                <a:gd name="T7" fmla="*/ 120 h 172"/>
                <a:gd name="T8" fmla="*/ 102 w 111"/>
                <a:gd name="T9" fmla="*/ 135 h 172"/>
                <a:gd name="T10" fmla="*/ 95 w 111"/>
                <a:gd name="T11" fmla="*/ 146 h 172"/>
                <a:gd name="T12" fmla="*/ 87 w 111"/>
                <a:gd name="T13" fmla="*/ 158 h 172"/>
                <a:gd name="T14" fmla="*/ 77 w 111"/>
                <a:gd name="T15" fmla="*/ 166 h 172"/>
                <a:gd name="T16" fmla="*/ 66 w 111"/>
                <a:gd name="T17" fmla="*/ 170 h 172"/>
                <a:gd name="T18" fmla="*/ 56 w 111"/>
                <a:gd name="T19" fmla="*/ 172 h 172"/>
                <a:gd name="T20" fmla="*/ 56 w 111"/>
                <a:gd name="T21" fmla="*/ 172 h 172"/>
                <a:gd name="T22" fmla="*/ 44 w 111"/>
                <a:gd name="T23" fmla="*/ 170 h 172"/>
                <a:gd name="T24" fmla="*/ 34 w 111"/>
                <a:gd name="T25" fmla="*/ 166 h 172"/>
                <a:gd name="T26" fmla="*/ 24 w 111"/>
                <a:gd name="T27" fmla="*/ 158 h 172"/>
                <a:gd name="T28" fmla="*/ 16 w 111"/>
                <a:gd name="T29" fmla="*/ 146 h 172"/>
                <a:gd name="T30" fmla="*/ 9 w 111"/>
                <a:gd name="T31" fmla="*/ 135 h 172"/>
                <a:gd name="T32" fmla="*/ 4 w 111"/>
                <a:gd name="T33" fmla="*/ 120 h 172"/>
                <a:gd name="T34" fmla="*/ 0 w 111"/>
                <a:gd name="T35" fmla="*/ 104 h 172"/>
                <a:gd name="T36" fmla="*/ 0 w 111"/>
                <a:gd name="T37" fmla="*/ 86 h 172"/>
                <a:gd name="T38" fmla="*/ 0 w 111"/>
                <a:gd name="T39" fmla="*/ 86 h 172"/>
                <a:gd name="T40" fmla="*/ 0 w 111"/>
                <a:gd name="T41" fmla="*/ 70 h 172"/>
                <a:gd name="T42" fmla="*/ 4 w 111"/>
                <a:gd name="T43" fmla="*/ 53 h 172"/>
                <a:gd name="T44" fmla="*/ 9 w 111"/>
                <a:gd name="T45" fmla="*/ 38 h 172"/>
                <a:gd name="T46" fmla="*/ 16 w 111"/>
                <a:gd name="T47" fmla="*/ 25 h 172"/>
                <a:gd name="T48" fmla="*/ 24 w 111"/>
                <a:gd name="T49" fmla="*/ 15 h 172"/>
                <a:gd name="T50" fmla="*/ 34 w 111"/>
                <a:gd name="T51" fmla="*/ 7 h 172"/>
                <a:gd name="T52" fmla="*/ 44 w 111"/>
                <a:gd name="T53" fmla="*/ 1 h 172"/>
                <a:gd name="T54" fmla="*/ 56 w 111"/>
                <a:gd name="T55" fmla="*/ 0 h 172"/>
                <a:gd name="T56" fmla="*/ 56 w 111"/>
                <a:gd name="T57" fmla="*/ 0 h 172"/>
                <a:gd name="T58" fmla="*/ 66 w 111"/>
                <a:gd name="T59" fmla="*/ 1 h 172"/>
                <a:gd name="T60" fmla="*/ 77 w 111"/>
                <a:gd name="T61" fmla="*/ 7 h 172"/>
                <a:gd name="T62" fmla="*/ 87 w 111"/>
                <a:gd name="T63" fmla="*/ 15 h 172"/>
                <a:gd name="T64" fmla="*/ 95 w 111"/>
                <a:gd name="T65" fmla="*/ 25 h 172"/>
                <a:gd name="T66" fmla="*/ 102 w 111"/>
                <a:gd name="T67" fmla="*/ 38 h 172"/>
                <a:gd name="T68" fmla="*/ 106 w 111"/>
                <a:gd name="T69" fmla="*/ 53 h 172"/>
                <a:gd name="T70" fmla="*/ 111 w 111"/>
                <a:gd name="T71" fmla="*/ 70 h 172"/>
                <a:gd name="T72" fmla="*/ 111 w 111"/>
                <a:gd name="T73" fmla="*/ 86 h 172"/>
                <a:gd name="T74" fmla="*/ 111 w 111"/>
                <a:gd name="T75" fmla="*/ 86 h 1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111" h="172">
                  <a:moveTo>
                    <a:pt x="111" y="86"/>
                  </a:moveTo>
                  <a:lnTo>
                    <a:pt x="111" y="86"/>
                  </a:lnTo>
                  <a:lnTo>
                    <a:pt x="111" y="104"/>
                  </a:lnTo>
                  <a:lnTo>
                    <a:pt x="106" y="120"/>
                  </a:lnTo>
                  <a:lnTo>
                    <a:pt x="102" y="135"/>
                  </a:lnTo>
                  <a:lnTo>
                    <a:pt x="95" y="146"/>
                  </a:lnTo>
                  <a:lnTo>
                    <a:pt x="87" y="158"/>
                  </a:lnTo>
                  <a:lnTo>
                    <a:pt x="77" y="166"/>
                  </a:lnTo>
                  <a:lnTo>
                    <a:pt x="66" y="170"/>
                  </a:lnTo>
                  <a:lnTo>
                    <a:pt x="56" y="172"/>
                  </a:lnTo>
                  <a:lnTo>
                    <a:pt x="56" y="172"/>
                  </a:lnTo>
                  <a:lnTo>
                    <a:pt x="44" y="170"/>
                  </a:lnTo>
                  <a:lnTo>
                    <a:pt x="34" y="166"/>
                  </a:lnTo>
                  <a:lnTo>
                    <a:pt x="24" y="158"/>
                  </a:lnTo>
                  <a:lnTo>
                    <a:pt x="16" y="146"/>
                  </a:lnTo>
                  <a:lnTo>
                    <a:pt x="9" y="135"/>
                  </a:lnTo>
                  <a:lnTo>
                    <a:pt x="4" y="120"/>
                  </a:lnTo>
                  <a:lnTo>
                    <a:pt x="0" y="104"/>
                  </a:lnTo>
                  <a:lnTo>
                    <a:pt x="0" y="86"/>
                  </a:lnTo>
                  <a:lnTo>
                    <a:pt x="0" y="86"/>
                  </a:lnTo>
                  <a:lnTo>
                    <a:pt x="0" y="70"/>
                  </a:lnTo>
                  <a:lnTo>
                    <a:pt x="4" y="53"/>
                  </a:lnTo>
                  <a:lnTo>
                    <a:pt x="9" y="38"/>
                  </a:lnTo>
                  <a:lnTo>
                    <a:pt x="16" y="25"/>
                  </a:lnTo>
                  <a:lnTo>
                    <a:pt x="24" y="15"/>
                  </a:lnTo>
                  <a:lnTo>
                    <a:pt x="34" y="7"/>
                  </a:lnTo>
                  <a:lnTo>
                    <a:pt x="44" y="1"/>
                  </a:lnTo>
                  <a:lnTo>
                    <a:pt x="56" y="0"/>
                  </a:lnTo>
                  <a:lnTo>
                    <a:pt x="56" y="0"/>
                  </a:lnTo>
                  <a:lnTo>
                    <a:pt x="66" y="1"/>
                  </a:lnTo>
                  <a:lnTo>
                    <a:pt x="77" y="7"/>
                  </a:lnTo>
                  <a:lnTo>
                    <a:pt x="87" y="15"/>
                  </a:lnTo>
                  <a:lnTo>
                    <a:pt x="95" y="25"/>
                  </a:lnTo>
                  <a:lnTo>
                    <a:pt x="102" y="38"/>
                  </a:lnTo>
                  <a:lnTo>
                    <a:pt x="106" y="53"/>
                  </a:lnTo>
                  <a:lnTo>
                    <a:pt x="111" y="70"/>
                  </a:lnTo>
                  <a:lnTo>
                    <a:pt x="111" y="86"/>
                  </a:lnTo>
                  <a:lnTo>
                    <a:pt x="111" y="8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49" name="Freeform 146">
              <a:extLst>
                <a:ext uri="{FF2B5EF4-FFF2-40B4-BE49-F238E27FC236}">
                  <a16:creationId xmlns:a16="http://schemas.microsoft.com/office/drawing/2014/main" id="{B1E84DB4-FEFF-78F6-5088-F985F55CAE16}"/>
                </a:ext>
              </a:extLst>
            </p:cNvPr>
            <p:cNvSpPr>
              <a:spLocks/>
            </p:cNvSpPr>
            <p:nvPr/>
          </p:nvSpPr>
          <p:spPr bwMode="auto">
            <a:xfrm>
              <a:off x="5138" y="1027"/>
              <a:ext cx="38" cy="57"/>
            </a:xfrm>
            <a:custGeom>
              <a:avLst/>
              <a:gdLst>
                <a:gd name="T0" fmla="*/ 112 w 112"/>
                <a:gd name="T1" fmla="*/ 85 h 171"/>
                <a:gd name="T2" fmla="*/ 112 w 112"/>
                <a:gd name="T3" fmla="*/ 85 h 171"/>
                <a:gd name="T4" fmla="*/ 111 w 112"/>
                <a:gd name="T5" fmla="*/ 103 h 171"/>
                <a:gd name="T6" fmla="*/ 108 w 112"/>
                <a:gd name="T7" fmla="*/ 119 h 171"/>
                <a:gd name="T8" fmla="*/ 102 w 112"/>
                <a:gd name="T9" fmla="*/ 134 h 171"/>
                <a:gd name="T10" fmla="*/ 94 w 112"/>
                <a:gd name="T11" fmla="*/ 146 h 171"/>
                <a:gd name="T12" fmla="*/ 87 w 112"/>
                <a:gd name="T13" fmla="*/ 158 h 171"/>
                <a:gd name="T14" fmla="*/ 77 w 112"/>
                <a:gd name="T15" fmla="*/ 165 h 171"/>
                <a:gd name="T16" fmla="*/ 66 w 112"/>
                <a:gd name="T17" fmla="*/ 170 h 171"/>
                <a:gd name="T18" fmla="*/ 56 w 112"/>
                <a:gd name="T19" fmla="*/ 171 h 171"/>
                <a:gd name="T20" fmla="*/ 56 w 112"/>
                <a:gd name="T21" fmla="*/ 171 h 171"/>
                <a:gd name="T22" fmla="*/ 44 w 112"/>
                <a:gd name="T23" fmla="*/ 170 h 171"/>
                <a:gd name="T24" fmla="*/ 34 w 112"/>
                <a:gd name="T25" fmla="*/ 165 h 171"/>
                <a:gd name="T26" fmla="*/ 25 w 112"/>
                <a:gd name="T27" fmla="*/ 158 h 171"/>
                <a:gd name="T28" fmla="*/ 16 w 112"/>
                <a:gd name="T29" fmla="*/ 146 h 171"/>
                <a:gd name="T30" fmla="*/ 9 w 112"/>
                <a:gd name="T31" fmla="*/ 134 h 171"/>
                <a:gd name="T32" fmla="*/ 4 w 112"/>
                <a:gd name="T33" fmla="*/ 119 h 171"/>
                <a:gd name="T34" fmla="*/ 1 w 112"/>
                <a:gd name="T35" fmla="*/ 103 h 171"/>
                <a:gd name="T36" fmla="*/ 0 w 112"/>
                <a:gd name="T37" fmla="*/ 85 h 171"/>
                <a:gd name="T38" fmla="*/ 0 w 112"/>
                <a:gd name="T39" fmla="*/ 85 h 171"/>
                <a:gd name="T40" fmla="*/ 1 w 112"/>
                <a:gd name="T41" fmla="*/ 69 h 171"/>
                <a:gd name="T42" fmla="*/ 4 w 112"/>
                <a:gd name="T43" fmla="*/ 53 h 171"/>
                <a:gd name="T44" fmla="*/ 9 w 112"/>
                <a:gd name="T45" fmla="*/ 38 h 171"/>
                <a:gd name="T46" fmla="*/ 16 w 112"/>
                <a:gd name="T47" fmla="*/ 25 h 171"/>
                <a:gd name="T48" fmla="*/ 25 w 112"/>
                <a:gd name="T49" fmla="*/ 14 h 171"/>
                <a:gd name="T50" fmla="*/ 34 w 112"/>
                <a:gd name="T51" fmla="*/ 7 h 171"/>
                <a:gd name="T52" fmla="*/ 44 w 112"/>
                <a:gd name="T53" fmla="*/ 1 h 171"/>
                <a:gd name="T54" fmla="*/ 56 w 112"/>
                <a:gd name="T55" fmla="*/ 0 h 171"/>
                <a:gd name="T56" fmla="*/ 56 w 112"/>
                <a:gd name="T57" fmla="*/ 0 h 171"/>
                <a:gd name="T58" fmla="*/ 66 w 112"/>
                <a:gd name="T59" fmla="*/ 1 h 171"/>
                <a:gd name="T60" fmla="*/ 77 w 112"/>
                <a:gd name="T61" fmla="*/ 7 h 171"/>
                <a:gd name="T62" fmla="*/ 87 w 112"/>
                <a:gd name="T63" fmla="*/ 14 h 171"/>
                <a:gd name="T64" fmla="*/ 94 w 112"/>
                <a:gd name="T65" fmla="*/ 25 h 171"/>
                <a:gd name="T66" fmla="*/ 102 w 112"/>
                <a:gd name="T67" fmla="*/ 38 h 171"/>
                <a:gd name="T68" fmla="*/ 108 w 112"/>
                <a:gd name="T69" fmla="*/ 53 h 171"/>
                <a:gd name="T70" fmla="*/ 111 w 112"/>
                <a:gd name="T71" fmla="*/ 69 h 171"/>
                <a:gd name="T72" fmla="*/ 112 w 112"/>
                <a:gd name="T73" fmla="*/ 85 h 171"/>
                <a:gd name="T74" fmla="*/ 112 w 112"/>
                <a:gd name="T75" fmla="*/ 85 h 1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112" h="171">
                  <a:moveTo>
                    <a:pt x="112" y="85"/>
                  </a:moveTo>
                  <a:lnTo>
                    <a:pt x="112" y="85"/>
                  </a:lnTo>
                  <a:lnTo>
                    <a:pt x="111" y="103"/>
                  </a:lnTo>
                  <a:lnTo>
                    <a:pt x="108" y="119"/>
                  </a:lnTo>
                  <a:lnTo>
                    <a:pt x="102" y="134"/>
                  </a:lnTo>
                  <a:lnTo>
                    <a:pt x="94" y="146"/>
                  </a:lnTo>
                  <a:lnTo>
                    <a:pt x="87" y="158"/>
                  </a:lnTo>
                  <a:lnTo>
                    <a:pt x="77" y="165"/>
                  </a:lnTo>
                  <a:lnTo>
                    <a:pt x="66" y="170"/>
                  </a:lnTo>
                  <a:lnTo>
                    <a:pt x="56" y="171"/>
                  </a:lnTo>
                  <a:lnTo>
                    <a:pt x="56" y="171"/>
                  </a:lnTo>
                  <a:lnTo>
                    <a:pt x="44" y="170"/>
                  </a:lnTo>
                  <a:lnTo>
                    <a:pt x="34" y="165"/>
                  </a:lnTo>
                  <a:lnTo>
                    <a:pt x="25" y="158"/>
                  </a:lnTo>
                  <a:lnTo>
                    <a:pt x="16" y="146"/>
                  </a:lnTo>
                  <a:lnTo>
                    <a:pt x="9" y="134"/>
                  </a:lnTo>
                  <a:lnTo>
                    <a:pt x="4" y="119"/>
                  </a:lnTo>
                  <a:lnTo>
                    <a:pt x="1" y="103"/>
                  </a:lnTo>
                  <a:lnTo>
                    <a:pt x="0" y="85"/>
                  </a:lnTo>
                  <a:lnTo>
                    <a:pt x="0" y="85"/>
                  </a:lnTo>
                  <a:lnTo>
                    <a:pt x="1" y="69"/>
                  </a:lnTo>
                  <a:lnTo>
                    <a:pt x="4" y="53"/>
                  </a:lnTo>
                  <a:lnTo>
                    <a:pt x="9" y="38"/>
                  </a:lnTo>
                  <a:lnTo>
                    <a:pt x="16" y="25"/>
                  </a:lnTo>
                  <a:lnTo>
                    <a:pt x="25" y="14"/>
                  </a:lnTo>
                  <a:lnTo>
                    <a:pt x="34" y="7"/>
                  </a:lnTo>
                  <a:lnTo>
                    <a:pt x="44" y="1"/>
                  </a:lnTo>
                  <a:lnTo>
                    <a:pt x="56" y="0"/>
                  </a:lnTo>
                  <a:lnTo>
                    <a:pt x="56" y="0"/>
                  </a:lnTo>
                  <a:lnTo>
                    <a:pt x="66" y="1"/>
                  </a:lnTo>
                  <a:lnTo>
                    <a:pt x="77" y="7"/>
                  </a:lnTo>
                  <a:lnTo>
                    <a:pt x="87" y="14"/>
                  </a:lnTo>
                  <a:lnTo>
                    <a:pt x="94" y="25"/>
                  </a:lnTo>
                  <a:lnTo>
                    <a:pt x="102" y="38"/>
                  </a:lnTo>
                  <a:lnTo>
                    <a:pt x="108" y="53"/>
                  </a:lnTo>
                  <a:lnTo>
                    <a:pt x="111" y="69"/>
                  </a:lnTo>
                  <a:lnTo>
                    <a:pt x="112" y="85"/>
                  </a:lnTo>
                  <a:lnTo>
                    <a:pt x="112" y="8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50" name="Freeform 147">
              <a:extLst>
                <a:ext uri="{FF2B5EF4-FFF2-40B4-BE49-F238E27FC236}">
                  <a16:creationId xmlns:a16="http://schemas.microsoft.com/office/drawing/2014/main" id="{D183EA80-B775-F8F7-AE65-720A8AC4A295}"/>
                </a:ext>
              </a:extLst>
            </p:cNvPr>
            <p:cNvSpPr>
              <a:spLocks/>
            </p:cNvSpPr>
            <p:nvPr/>
          </p:nvSpPr>
          <p:spPr bwMode="auto">
            <a:xfrm>
              <a:off x="2700" y="1418"/>
              <a:ext cx="154" cy="57"/>
            </a:xfrm>
            <a:custGeom>
              <a:avLst/>
              <a:gdLst>
                <a:gd name="T0" fmla="*/ 462 w 462"/>
                <a:gd name="T1" fmla="*/ 20 h 172"/>
                <a:gd name="T2" fmla="*/ 462 w 462"/>
                <a:gd name="T3" fmla="*/ 20 h 172"/>
                <a:gd name="T4" fmla="*/ 462 w 462"/>
                <a:gd name="T5" fmla="*/ 27 h 172"/>
                <a:gd name="T6" fmla="*/ 457 w 462"/>
                <a:gd name="T7" fmla="*/ 37 h 172"/>
                <a:gd name="T8" fmla="*/ 452 w 462"/>
                <a:gd name="T9" fmla="*/ 48 h 172"/>
                <a:gd name="T10" fmla="*/ 444 w 462"/>
                <a:gd name="T11" fmla="*/ 60 h 172"/>
                <a:gd name="T12" fmla="*/ 434 w 462"/>
                <a:gd name="T13" fmla="*/ 71 h 172"/>
                <a:gd name="T14" fmla="*/ 422 w 462"/>
                <a:gd name="T15" fmla="*/ 85 h 172"/>
                <a:gd name="T16" fmla="*/ 409 w 462"/>
                <a:gd name="T17" fmla="*/ 98 h 172"/>
                <a:gd name="T18" fmla="*/ 394 w 462"/>
                <a:gd name="T19" fmla="*/ 110 h 172"/>
                <a:gd name="T20" fmla="*/ 378 w 462"/>
                <a:gd name="T21" fmla="*/ 122 h 172"/>
                <a:gd name="T22" fmla="*/ 360 w 462"/>
                <a:gd name="T23" fmla="*/ 134 h 172"/>
                <a:gd name="T24" fmla="*/ 341 w 462"/>
                <a:gd name="T25" fmla="*/ 144 h 172"/>
                <a:gd name="T26" fmla="*/ 320 w 462"/>
                <a:gd name="T27" fmla="*/ 154 h 172"/>
                <a:gd name="T28" fmla="*/ 299 w 462"/>
                <a:gd name="T29" fmla="*/ 162 h 172"/>
                <a:gd name="T30" fmla="*/ 277 w 462"/>
                <a:gd name="T31" fmla="*/ 168 h 172"/>
                <a:gd name="T32" fmla="*/ 255 w 462"/>
                <a:gd name="T33" fmla="*/ 171 h 172"/>
                <a:gd name="T34" fmla="*/ 232 w 462"/>
                <a:gd name="T35" fmla="*/ 172 h 172"/>
                <a:gd name="T36" fmla="*/ 232 w 462"/>
                <a:gd name="T37" fmla="*/ 172 h 172"/>
                <a:gd name="T38" fmla="*/ 208 w 462"/>
                <a:gd name="T39" fmla="*/ 171 h 172"/>
                <a:gd name="T40" fmla="*/ 186 w 462"/>
                <a:gd name="T41" fmla="*/ 168 h 172"/>
                <a:gd name="T42" fmla="*/ 164 w 462"/>
                <a:gd name="T43" fmla="*/ 162 h 172"/>
                <a:gd name="T44" fmla="*/ 143 w 462"/>
                <a:gd name="T45" fmla="*/ 154 h 172"/>
                <a:gd name="T46" fmla="*/ 122 w 462"/>
                <a:gd name="T47" fmla="*/ 145 h 172"/>
                <a:gd name="T48" fmla="*/ 103 w 462"/>
                <a:gd name="T49" fmla="*/ 135 h 172"/>
                <a:gd name="T50" fmla="*/ 85 w 462"/>
                <a:gd name="T51" fmla="*/ 123 h 172"/>
                <a:gd name="T52" fmla="*/ 69 w 462"/>
                <a:gd name="T53" fmla="*/ 111 h 172"/>
                <a:gd name="T54" fmla="*/ 53 w 462"/>
                <a:gd name="T55" fmla="*/ 98 h 172"/>
                <a:gd name="T56" fmla="*/ 40 w 462"/>
                <a:gd name="T57" fmla="*/ 86 h 172"/>
                <a:gd name="T58" fmla="*/ 28 w 462"/>
                <a:gd name="T59" fmla="*/ 73 h 172"/>
                <a:gd name="T60" fmla="*/ 19 w 462"/>
                <a:gd name="T61" fmla="*/ 61 h 172"/>
                <a:gd name="T62" fmla="*/ 10 w 462"/>
                <a:gd name="T63" fmla="*/ 49 h 172"/>
                <a:gd name="T64" fmla="*/ 4 w 462"/>
                <a:gd name="T65" fmla="*/ 39 h 172"/>
                <a:gd name="T66" fmla="*/ 1 w 462"/>
                <a:gd name="T67" fmla="*/ 29 h 172"/>
                <a:gd name="T68" fmla="*/ 0 w 462"/>
                <a:gd name="T69" fmla="*/ 21 h 172"/>
                <a:gd name="T70" fmla="*/ 0 w 462"/>
                <a:gd name="T71" fmla="*/ 21 h 172"/>
                <a:gd name="T72" fmla="*/ 1 w 462"/>
                <a:gd name="T73" fmla="*/ 15 h 172"/>
                <a:gd name="T74" fmla="*/ 4 w 462"/>
                <a:gd name="T75" fmla="*/ 9 h 172"/>
                <a:gd name="T76" fmla="*/ 10 w 462"/>
                <a:gd name="T77" fmla="*/ 6 h 172"/>
                <a:gd name="T78" fmla="*/ 17 w 462"/>
                <a:gd name="T79" fmla="*/ 3 h 172"/>
                <a:gd name="T80" fmla="*/ 28 w 462"/>
                <a:gd name="T81" fmla="*/ 2 h 172"/>
                <a:gd name="T82" fmla="*/ 38 w 462"/>
                <a:gd name="T83" fmla="*/ 0 h 172"/>
                <a:gd name="T84" fmla="*/ 66 w 462"/>
                <a:gd name="T85" fmla="*/ 2 h 172"/>
                <a:gd name="T86" fmla="*/ 139 w 462"/>
                <a:gd name="T87" fmla="*/ 6 h 172"/>
                <a:gd name="T88" fmla="*/ 181 w 462"/>
                <a:gd name="T89" fmla="*/ 9 h 172"/>
                <a:gd name="T90" fmla="*/ 227 w 462"/>
                <a:gd name="T91" fmla="*/ 11 h 172"/>
                <a:gd name="T92" fmla="*/ 227 w 462"/>
                <a:gd name="T93" fmla="*/ 11 h 172"/>
                <a:gd name="T94" fmla="*/ 273 w 462"/>
                <a:gd name="T95" fmla="*/ 9 h 172"/>
                <a:gd name="T96" fmla="*/ 317 w 462"/>
                <a:gd name="T97" fmla="*/ 6 h 172"/>
                <a:gd name="T98" fmla="*/ 393 w 462"/>
                <a:gd name="T99" fmla="*/ 0 h 172"/>
                <a:gd name="T100" fmla="*/ 421 w 462"/>
                <a:gd name="T101" fmla="*/ 0 h 172"/>
                <a:gd name="T102" fmla="*/ 434 w 462"/>
                <a:gd name="T103" fmla="*/ 0 h 172"/>
                <a:gd name="T104" fmla="*/ 443 w 462"/>
                <a:gd name="T105" fmla="*/ 2 h 172"/>
                <a:gd name="T106" fmla="*/ 452 w 462"/>
                <a:gd name="T107" fmla="*/ 5 h 172"/>
                <a:gd name="T108" fmla="*/ 457 w 462"/>
                <a:gd name="T109" fmla="*/ 8 h 172"/>
                <a:gd name="T110" fmla="*/ 462 w 462"/>
                <a:gd name="T111" fmla="*/ 12 h 172"/>
                <a:gd name="T112" fmla="*/ 462 w 462"/>
                <a:gd name="T113" fmla="*/ 20 h 172"/>
                <a:gd name="T114" fmla="*/ 462 w 462"/>
                <a:gd name="T115" fmla="*/ 20 h 1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462" h="172">
                  <a:moveTo>
                    <a:pt x="462" y="20"/>
                  </a:moveTo>
                  <a:lnTo>
                    <a:pt x="462" y="20"/>
                  </a:lnTo>
                  <a:lnTo>
                    <a:pt x="462" y="27"/>
                  </a:lnTo>
                  <a:lnTo>
                    <a:pt x="457" y="37"/>
                  </a:lnTo>
                  <a:lnTo>
                    <a:pt x="452" y="48"/>
                  </a:lnTo>
                  <a:lnTo>
                    <a:pt x="444" y="60"/>
                  </a:lnTo>
                  <a:lnTo>
                    <a:pt x="434" y="71"/>
                  </a:lnTo>
                  <a:lnTo>
                    <a:pt x="422" y="85"/>
                  </a:lnTo>
                  <a:lnTo>
                    <a:pt x="409" y="98"/>
                  </a:lnTo>
                  <a:lnTo>
                    <a:pt x="394" y="110"/>
                  </a:lnTo>
                  <a:lnTo>
                    <a:pt x="378" y="122"/>
                  </a:lnTo>
                  <a:lnTo>
                    <a:pt x="360" y="134"/>
                  </a:lnTo>
                  <a:lnTo>
                    <a:pt x="341" y="144"/>
                  </a:lnTo>
                  <a:lnTo>
                    <a:pt x="320" y="154"/>
                  </a:lnTo>
                  <a:lnTo>
                    <a:pt x="299" y="162"/>
                  </a:lnTo>
                  <a:lnTo>
                    <a:pt x="277" y="168"/>
                  </a:lnTo>
                  <a:lnTo>
                    <a:pt x="255" y="171"/>
                  </a:lnTo>
                  <a:lnTo>
                    <a:pt x="232" y="172"/>
                  </a:lnTo>
                  <a:lnTo>
                    <a:pt x="232" y="172"/>
                  </a:lnTo>
                  <a:lnTo>
                    <a:pt x="208" y="171"/>
                  </a:lnTo>
                  <a:lnTo>
                    <a:pt x="186" y="168"/>
                  </a:lnTo>
                  <a:lnTo>
                    <a:pt x="164" y="162"/>
                  </a:lnTo>
                  <a:lnTo>
                    <a:pt x="143" y="154"/>
                  </a:lnTo>
                  <a:lnTo>
                    <a:pt x="122" y="145"/>
                  </a:lnTo>
                  <a:lnTo>
                    <a:pt x="103" y="135"/>
                  </a:lnTo>
                  <a:lnTo>
                    <a:pt x="85" y="123"/>
                  </a:lnTo>
                  <a:lnTo>
                    <a:pt x="69" y="111"/>
                  </a:lnTo>
                  <a:lnTo>
                    <a:pt x="53" y="98"/>
                  </a:lnTo>
                  <a:lnTo>
                    <a:pt x="40" y="86"/>
                  </a:lnTo>
                  <a:lnTo>
                    <a:pt x="28" y="73"/>
                  </a:lnTo>
                  <a:lnTo>
                    <a:pt x="19" y="61"/>
                  </a:lnTo>
                  <a:lnTo>
                    <a:pt x="10" y="49"/>
                  </a:lnTo>
                  <a:lnTo>
                    <a:pt x="4" y="39"/>
                  </a:lnTo>
                  <a:lnTo>
                    <a:pt x="1" y="29"/>
                  </a:lnTo>
                  <a:lnTo>
                    <a:pt x="0" y="21"/>
                  </a:lnTo>
                  <a:lnTo>
                    <a:pt x="0" y="21"/>
                  </a:lnTo>
                  <a:lnTo>
                    <a:pt x="1" y="15"/>
                  </a:lnTo>
                  <a:lnTo>
                    <a:pt x="4" y="9"/>
                  </a:lnTo>
                  <a:lnTo>
                    <a:pt x="10" y="6"/>
                  </a:lnTo>
                  <a:lnTo>
                    <a:pt x="17" y="3"/>
                  </a:lnTo>
                  <a:lnTo>
                    <a:pt x="28" y="2"/>
                  </a:lnTo>
                  <a:lnTo>
                    <a:pt x="38" y="0"/>
                  </a:lnTo>
                  <a:lnTo>
                    <a:pt x="66" y="2"/>
                  </a:lnTo>
                  <a:lnTo>
                    <a:pt x="139" y="6"/>
                  </a:lnTo>
                  <a:lnTo>
                    <a:pt x="181" y="9"/>
                  </a:lnTo>
                  <a:lnTo>
                    <a:pt x="227" y="11"/>
                  </a:lnTo>
                  <a:lnTo>
                    <a:pt x="227" y="11"/>
                  </a:lnTo>
                  <a:lnTo>
                    <a:pt x="273" y="9"/>
                  </a:lnTo>
                  <a:lnTo>
                    <a:pt x="317" y="6"/>
                  </a:lnTo>
                  <a:lnTo>
                    <a:pt x="393" y="0"/>
                  </a:lnTo>
                  <a:lnTo>
                    <a:pt x="421" y="0"/>
                  </a:lnTo>
                  <a:lnTo>
                    <a:pt x="434" y="0"/>
                  </a:lnTo>
                  <a:lnTo>
                    <a:pt x="443" y="2"/>
                  </a:lnTo>
                  <a:lnTo>
                    <a:pt x="452" y="5"/>
                  </a:lnTo>
                  <a:lnTo>
                    <a:pt x="457" y="8"/>
                  </a:lnTo>
                  <a:lnTo>
                    <a:pt x="462" y="12"/>
                  </a:lnTo>
                  <a:lnTo>
                    <a:pt x="462" y="20"/>
                  </a:lnTo>
                  <a:lnTo>
                    <a:pt x="462" y="2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51" name="Freeform 148">
              <a:extLst>
                <a:ext uri="{FF2B5EF4-FFF2-40B4-BE49-F238E27FC236}">
                  <a16:creationId xmlns:a16="http://schemas.microsoft.com/office/drawing/2014/main" id="{87B51581-15B2-1D0C-7DB5-DD43D9CFECFA}"/>
                </a:ext>
              </a:extLst>
            </p:cNvPr>
            <p:cNvSpPr>
              <a:spLocks/>
            </p:cNvSpPr>
            <p:nvPr/>
          </p:nvSpPr>
          <p:spPr bwMode="auto">
            <a:xfrm>
              <a:off x="2698" y="1415"/>
              <a:ext cx="159" cy="63"/>
            </a:xfrm>
            <a:custGeom>
              <a:avLst/>
              <a:gdLst>
                <a:gd name="T0" fmla="*/ 461 w 479"/>
                <a:gd name="T1" fmla="*/ 31 h 189"/>
                <a:gd name="T2" fmla="*/ 460 w 479"/>
                <a:gd name="T3" fmla="*/ 37 h 189"/>
                <a:gd name="T4" fmla="*/ 442 w 479"/>
                <a:gd name="T5" fmla="*/ 66 h 189"/>
                <a:gd name="T6" fmla="*/ 409 w 479"/>
                <a:gd name="T7" fmla="*/ 100 h 189"/>
                <a:gd name="T8" fmla="*/ 344 w 479"/>
                <a:gd name="T9" fmla="*/ 145 h 189"/>
                <a:gd name="T10" fmla="*/ 302 w 479"/>
                <a:gd name="T11" fmla="*/ 162 h 189"/>
                <a:gd name="T12" fmla="*/ 257 w 479"/>
                <a:gd name="T13" fmla="*/ 171 h 189"/>
                <a:gd name="T14" fmla="*/ 228 w 479"/>
                <a:gd name="T15" fmla="*/ 171 h 189"/>
                <a:gd name="T16" fmla="*/ 183 w 479"/>
                <a:gd name="T17" fmla="*/ 164 h 189"/>
                <a:gd name="T18" fmla="*/ 114 w 479"/>
                <a:gd name="T19" fmla="*/ 134 h 189"/>
                <a:gd name="T20" fmla="*/ 73 w 479"/>
                <a:gd name="T21" fmla="*/ 105 h 189"/>
                <a:gd name="T22" fmla="*/ 37 w 479"/>
                <a:gd name="T23" fmla="*/ 69 h 189"/>
                <a:gd name="T24" fmla="*/ 20 w 479"/>
                <a:gd name="T25" fmla="*/ 41 h 189"/>
                <a:gd name="T26" fmla="*/ 17 w 479"/>
                <a:gd name="T27" fmla="*/ 32 h 189"/>
                <a:gd name="T28" fmla="*/ 17 w 479"/>
                <a:gd name="T29" fmla="*/ 31 h 189"/>
                <a:gd name="T30" fmla="*/ 17 w 479"/>
                <a:gd name="T31" fmla="*/ 28 h 189"/>
                <a:gd name="T32" fmla="*/ 17 w 479"/>
                <a:gd name="T33" fmla="*/ 26 h 189"/>
                <a:gd name="T34" fmla="*/ 21 w 479"/>
                <a:gd name="T35" fmla="*/ 22 h 189"/>
                <a:gd name="T36" fmla="*/ 33 w 479"/>
                <a:gd name="T37" fmla="*/ 19 h 189"/>
                <a:gd name="T38" fmla="*/ 67 w 479"/>
                <a:gd name="T39" fmla="*/ 17 h 189"/>
                <a:gd name="T40" fmla="*/ 161 w 479"/>
                <a:gd name="T41" fmla="*/ 25 h 189"/>
                <a:gd name="T42" fmla="*/ 232 w 479"/>
                <a:gd name="T43" fmla="*/ 28 h 189"/>
                <a:gd name="T44" fmla="*/ 377 w 479"/>
                <a:gd name="T45" fmla="*/ 19 h 189"/>
                <a:gd name="T46" fmla="*/ 432 w 479"/>
                <a:gd name="T47" fmla="*/ 17 h 189"/>
                <a:gd name="T48" fmla="*/ 449 w 479"/>
                <a:gd name="T49" fmla="*/ 19 h 189"/>
                <a:gd name="T50" fmla="*/ 460 w 479"/>
                <a:gd name="T51" fmla="*/ 22 h 189"/>
                <a:gd name="T52" fmla="*/ 461 w 479"/>
                <a:gd name="T53" fmla="*/ 28 h 189"/>
                <a:gd name="T54" fmla="*/ 464 w 479"/>
                <a:gd name="T55" fmla="*/ 34 h 189"/>
                <a:gd name="T56" fmla="*/ 474 w 479"/>
                <a:gd name="T57" fmla="*/ 35 h 189"/>
                <a:gd name="T58" fmla="*/ 479 w 479"/>
                <a:gd name="T59" fmla="*/ 28 h 189"/>
                <a:gd name="T60" fmla="*/ 477 w 479"/>
                <a:gd name="T61" fmla="*/ 17 h 189"/>
                <a:gd name="T62" fmla="*/ 457 w 479"/>
                <a:gd name="T63" fmla="*/ 3 h 189"/>
                <a:gd name="T64" fmla="*/ 420 w 479"/>
                <a:gd name="T65" fmla="*/ 0 h 189"/>
                <a:gd name="T66" fmla="*/ 349 w 479"/>
                <a:gd name="T67" fmla="*/ 4 h 189"/>
                <a:gd name="T68" fmla="*/ 278 w 479"/>
                <a:gd name="T69" fmla="*/ 8 h 189"/>
                <a:gd name="T70" fmla="*/ 157 w 479"/>
                <a:gd name="T71" fmla="*/ 7 h 189"/>
                <a:gd name="T72" fmla="*/ 86 w 479"/>
                <a:gd name="T73" fmla="*/ 1 h 189"/>
                <a:gd name="T74" fmla="*/ 36 w 479"/>
                <a:gd name="T75" fmla="*/ 1 h 189"/>
                <a:gd name="T76" fmla="*/ 15 w 479"/>
                <a:gd name="T77" fmla="*/ 5 h 189"/>
                <a:gd name="T78" fmla="*/ 0 w 479"/>
                <a:gd name="T79" fmla="*/ 22 h 189"/>
                <a:gd name="T80" fmla="*/ 2 w 479"/>
                <a:gd name="T81" fmla="*/ 44 h 189"/>
                <a:gd name="T82" fmla="*/ 15 w 479"/>
                <a:gd name="T83" fmla="*/ 69 h 189"/>
                <a:gd name="T84" fmla="*/ 58 w 479"/>
                <a:gd name="T85" fmla="*/ 115 h 189"/>
                <a:gd name="T86" fmla="*/ 102 w 479"/>
                <a:gd name="T87" fmla="*/ 147 h 189"/>
                <a:gd name="T88" fmla="*/ 160 w 479"/>
                <a:gd name="T89" fmla="*/ 176 h 189"/>
                <a:gd name="T90" fmla="*/ 189 w 479"/>
                <a:gd name="T91" fmla="*/ 183 h 189"/>
                <a:gd name="T92" fmla="*/ 240 w 479"/>
                <a:gd name="T93" fmla="*/ 189 h 189"/>
                <a:gd name="T94" fmla="*/ 288 w 479"/>
                <a:gd name="T95" fmla="*/ 183 h 189"/>
                <a:gd name="T96" fmla="*/ 321 w 479"/>
                <a:gd name="T97" fmla="*/ 174 h 189"/>
                <a:gd name="T98" fmla="*/ 401 w 479"/>
                <a:gd name="T99" fmla="*/ 130 h 189"/>
                <a:gd name="T100" fmla="*/ 440 w 479"/>
                <a:gd name="T101" fmla="*/ 96 h 189"/>
                <a:gd name="T102" fmla="*/ 473 w 479"/>
                <a:gd name="T103" fmla="*/ 51 h 189"/>
                <a:gd name="T104" fmla="*/ 479 w 479"/>
                <a:gd name="T105" fmla="*/ 34 h 189"/>
                <a:gd name="T106" fmla="*/ 479 w 479"/>
                <a:gd name="T107" fmla="*/ 23 h 189"/>
                <a:gd name="T108" fmla="*/ 471 w 479"/>
                <a:gd name="T109" fmla="*/ 19 h 189"/>
                <a:gd name="T110" fmla="*/ 463 w 479"/>
                <a:gd name="T111" fmla="*/ 23 h 1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479" h="189">
                  <a:moveTo>
                    <a:pt x="461" y="28"/>
                  </a:moveTo>
                  <a:lnTo>
                    <a:pt x="461" y="28"/>
                  </a:lnTo>
                  <a:lnTo>
                    <a:pt x="461" y="31"/>
                  </a:lnTo>
                  <a:lnTo>
                    <a:pt x="461" y="31"/>
                  </a:lnTo>
                  <a:lnTo>
                    <a:pt x="460" y="37"/>
                  </a:lnTo>
                  <a:lnTo>
                    <a:pt x="460" y="37"/>
                  </a:lnTo>
                  <a:lnTo>
                    <a:pt x="454" y="50"/>
                  </a:lnTo>
                  <a:lnTo>
                    <a:pt x="454" y="50"/>
                  </a:lnTo>
                  <a:lnTo>
                    <a:pt x="442" y="66"/>
                  </a:lnTo>
                  <a:lnTo>
                    <a:pt x="429" y="81"/>
                  </a:lnTo>
                  <a:lnTo>
                    <a:pt x="429" y="81"/>
                  </a:lnTo>
                  <a:lnTo>
                    <a:pt x="409" y="100"/>
                  </a:lnTo>
                  <a:lnTo>
                    <a:pt x="389" y="116"/>
                  </a:lnTo>
                  <a:lnTo>
                    <a:pt x="367" y="131"/>
                  </a:lnTo>
                  <a:lnTo>
                    <a:pt x="344" y="145"/>
                  </a:lnTo>
                  <a:lnTo>
                    <a:pt x="344" y="145"/>
                  </a:lnTo>
                  <a:lnTo>
                    <a:pt x="316" y="156"/>
                  </a:lnTo>
                  <a:lnTo>
                    <a:pt x="302" y="162"/>
                  </a:lnTo>
                  <a:lnTo>
                    <a:pt x="287" y="165"/>
                  </a:lnTo>
                  <a:lnTo>
                    <a:pt x="272" y="168"/>
                  </a:lnTo>
                  <a:lnTo>
                    <a:pt x="257" y="171"/>
                  </a:lnTo>
                  <a:lnTo>
                    <a:pt x="243" y="171"/>
                  </a:lnTo>
                  <a:lnTo>
                    <a:pt x="228" y="171"/>
                  </a:lnTo>
                  <a:lnTo>
                    <a:pt x="228" y="171"/>
                  </a:lnTo>
                  <a:lnTo>
                    <a:pt x="213" y="170"/>
                  </a:lnTo>
                  <a:lnTo>
                    <a:pt x="198" y="167"/>
                  </a:lnTo>
                  <a:lnTo>
                    <a:pt x="183" y="164"/>
                  </a:lnTo>
                  <a:lnTo>
                    <a:pt x="169" y="159"/>
                  </a:lnTo>
                  <a:lnTo>
                    <a:pt x="141" y="149"/>
                  </a:lnTo>
                  <a:lnTo>
                    <a:pt x="114" y="134"/>
                  </a:lnTo>
                  <a:lnTo>
                    <a:pt x="114" y="134"/>
                  </a:lnTo>
                  <a:lnTo>
                    <a:pt x="93" y="121"/>
                  </a:lnTo>
                  <a:lnTo>
                    <a:pt x="73" y="105"/>
                  </a:lnTo>
                  <a:lnTo>
                    <a:pt x="55" y="88"/>
                  </a:lnTo>
                  <a:lnTo>
                    <a:pt x="37" y="69"/>
                  </a:lnTo>
                  <a:lnTo>
                    <a:pt x="37" y="69"/>
                  </a:lnTo>
                  <a:lnTo>
                    <a:pt x="27" y="56"/>
                  </a:lnTo>
                  <a:lnTo>
                    <a:pt x="20" y="41"/>
                  </a:lnTo>
                  <a:lnTo>
                    <a:pt x="20" y="41"/>
                  </a:lnTo>
                  <a:lnTo>
                    <a:pt x="18" y="35"/>
                  </a:lnTo>
                  <a:lnTo>
                    <a:pt x="18" y="35"/>
                  </a:lnTo>
                  <a:lnTo>
                    <a:pt x="17" y="32"/>
                  </a:lnTo>
                  <a:lnTo>
                    <a:pt x="17" y="32"/>
                  </a:lnTo>
                  <a:lnTo>
                    <a:pt x="17" y="31"/>
                  </a:lnTo>
                  <a:lnTo>
                    <a:pt x="17" y="31"/>
                  </a:lnTo>
                  <a:lnTo>
                    <a:pt x="17" y="28"/>
                  </a:lnTo>
                  <a:lnTo>
                    <a:pt x="17" y="28"/>
                  </a:lnTo>
                  <a:lnTo>
                    <a:pt x="17" y="28"/>
                  </a:lnTo>
                  <a:lnTo>
                    <a:pt x="17" y="28"/>
                  </a:lnTo>
                  <a:lnTo>
                    <a:pt x="17" y="26"/>
                  </a:lnTo>
                  <a:lnTo>
                    <a:pt x="17" y="26"/>
                  </a:lnTo>
                  <a:lnTo>
                    <a:pt x="18" y="25"/>
                  </a:lnTo>
                  <a:lnTo>
                    <a:pt x="18" y="25"/>
                  </a:lnTo>
                  <a:lnTo>
                    <a:pt x="21" y="22"/>
                  </a:lnTo>
                  <a:lnTo>
                    <a:pt x="25" y="20"/>
                  </a:lnTo>
                  <a:lnTo>
                    <a:pt x="25" y="20"/>
                  </a:lnTo>
                  <a:lnTo>
                    <a:pt x="33" y="19"/>
                  </a:lnTo>
                  <a:lnTo>
                    <a:pt x="42" y="17"/>
                  </a:lnTo>
                  <a:lnTo>
                    <a:pt x="42" y="17"/>
                  </a:lnTo>
                  <a:lnTo>
                    <a:pt x="67" y="17"/>
                  </a:lnTo>
                  <a:lnTo>
                    <a:pt x="90" y="19"/>
                  </a:lnTo>
                  <a:lnTo>
                    <a:pt x="90" y="19"/>
                  </a:lnTo>
                  <a:lnTo>
                    <a:pt x="161" y="25"/>
                  </a:lnTo>
                  <a:lnTo>
                    <a:pt x="197" y="26"/>
                  </a:lnTo>
                  <a:lnTo>
                    <a:pt x="232" y="28"/>
                  </a:lnTo>
                  <a:lnTo>
                    <a:pt x="232" y="28"/>
                  </a:lnTo>
                  <a:lnTo>
                    <a:pt x="269" y="26"/>
                  </a:lnTo>
                  <a:lnTo>
                    <a:pt x="305" y="25"/>
                  </a:lnTo>
                  <a:lnTo>
                    <a:pt x="377" y="19"/>
                  </a:lnTo>
                  <a:lnTo>
                    <a:pt x="377" y="19"/>
                  </a:lnTo>
                  <a:lnTo>
                    <a:pt x="403" y="17"/>
                  </a:lnTo>
                  <a:lnTo>
                    <a:pt x="432" y="17"/>
                  </a:lnTo>
                  <a:lnTo>
                    <a:pt x="432" y="17"/>
                  </a:lnTo>
                  <a:lnTo>
                    <a:pt x="440" y="17"/>
                  </a:lnTo>
                  <a:lnTo>
                    <a:pt x="449" y="19"/>
                  </a:lnTo>
                  <a:lnTo>
                    <a:pt x="449" y="19"/>
                  </a:lnTo>
                  <a:lnTo>
                    <a:pt x="455" y="20"/>
                  </a:lnTo>
                  <a:lnTo>
                    <a:pt x="460" y="22"/>
                  </a:lnTo>
                  <a:lnTo>
                    <a:pt x="460" y="22"/>
                  </a:lnTo>
                  <a:lnTo>
                    <a:pt x="461" y="25"/>
                  </a:lnTo>
                  <a:lnTo>
                    <a:pt x="461" y="28"/>
                  </a:lnTo>
                  <a:lnTo>
                    <a:pt x="461" y="28"/>
                  </a:lnTo>
                  <a:lnTo>
                    <a:pt x="463" y="31"/>
                  </a:lnTo>
                  <a:lnTo>
                    <a:pt x="464" y="34"/>
                  </a:lnTo>
                  <a:lnTo>
                    <a:pt x="467" y="35"/>
                  </a:lnTo>
                  <a:lnTo>
                    <a:pt x="471" y="37"/>
                  </a:lnTo>
                  <a:lnTo>
                    <a:pt x="474" y="35"/>
                  </a:lnTo>
                  <a:lnTo>
                    <a:pt x="477" y="34"/>
                  </a:lnTo>
                  <a:lnTo>
                    <a:pt x="479" y="31"/>
                  </a:lnTo>
                  <a:lnTo>
                    <a:pt x="479" y="28"/>
                  </a:lnTo>
                  <a:lnTo>
                    <a:pt x="479" y="28"/>
                  </a:lnTo>
                  <a:lnTo>
                    <a:pt x="479" y="22"/>
                  </a:lnTo>
                  <a:lnTo>
                    <a:pt x="477" y="17"/>
                  </a:lnTo>
                  <a:lnTo>
                    <a:pt x="473" y="10"/>
                  </a:lnTo>
                  <a:lnTo>
                    <a:pt x="465" y="5"/>
                  </a:lnTo>
                  <a:lnTo>
                    <a:pt x="457" y="3"/>
                  </a:lnTo>
                  <a:lnTo>
                    <a:pt x="448" y="0"/>
                  </a:lnTo>
                  <a:lnTo>
                    <a:pt x="437" y="0"/>
                  </a:lnTo>
                  <a:lnTo>
                    <a:pt x="420" y="0"/>
                  </a:lnTo>
                  <a:lnTo>
                    <a:pt x="420" y="0"/>
                  </a:lnTo>
                  <a:lnTo>
                    <a:pt x="384" y="1"/>
                  </a:lnTo>
                  <a:lnTo>
                    <a:pt x="349" y="4"/>
                  </a:lnTo>
                  <a:lnTo>
                    <a:pt x="313" y="7"/>
                  </a:lnTo>
                  <a:lnTo>
                    <a:pt x="278" y="8"/>
                  </a:lnTo>
                  <a:lnTo>
                    <a:pt x="278" y="8"/>
                  </a:lnTo>
                  <a:lnTo>
                    <a:pt x="237" y="10"/>
                  </a:lnTo>
                  <a:lnTo>
                    <a:pt x="197" y="8"/>
                  </a:lnTo>
                  <a:lnTo>
                    <a:pt x="157" y="7"/>
                  </a:lnTo>
                  <a:lnTo>
                    <a:pt x="117" y="4"/>
                  </a:lnTo>
                  <a:lnTo>
                    <a:pt x="117" y="4"/>
                  </a:lnTo>
                  <a:lnTo>
                    <a:pt x="86" y="1"/>
                  </a:lnTo>
                  <a:lnTo>
                    <a:pt x="56" y="0"/>
                  </a:lnTo>
                  <a:lnTo>
                    <a:pt x="56" y="0"/>
                  </a:lnTo>
                  <a:lnTo>
                    <a:pt x="36" y="1"/>
                  </a:lnTo>
                  <a:lnTo>
                    <a:pt x="25" y="3"/>
                  </a:lnTo>
                  <a:lnTo>
                    <a:pt x="15" y="5"/>
                  </a:lnTo>
                  <a:lnTo>
                    <a:pt x="15" y="5"/>
                  </a:lnTo>
                  <a:lnTo>
                    <a:pt x="8" y="10"/>
                  </a:lnTo>
                  <a:lnTo>
                    <a:pt x="3" y="16"/>
                  </a:lnTo>
                  <a:lnTo>
                    <a:pt x="0" y="22"/>
                  </a:lnTo>
                  <a:lnTo>
                    <a:pt x="0" y="29"/>
                  </a:lnTo>
                  <a:lnTo>
                    <a:pt x="0" y="37"/>
                  </a:lnTo>
                  <a:lnTo>
                    <a:pt x="2" y="44"/>
                  </a:lnTo>
                  <a:lnTo>
                    <a:pt x="9" y="59"/>
                  </a:lnTo>
                  <a:lnTo>
                    <a:pt x="9" y="59"/>
                  </a:lnTo>
                  <a:lnTo>
                    <a:pt x="15" y="69"/>
                  </a:lnTo>
                  <a:lnTo>
                    <a:pt x="22" y="79"/>
                  </a:lnTo>
                  <a:lnTo>
                    <a:pt x="39" y="97"/>
                  </a:lnTo>
                  <a:lnTo>
                    <a:pt x="58" y="115"/>
                  </a:lnTo>
                  <a:lnTo>
                    <a:pt x="77" y="130"/>
                  </a:lnTo>
                  <a:lnTo>
                    <a:pt x="77" y="130"/>
                  </a:lnTo>
                  <a:lnTo>
                    <a:pt x="102" y="147"/>
                  </a:lnTo>
                  <a:lnTo>
                    <a:pt x="130" y="162"/>
                  </a:lnTo>
                  <a:lnTo>
                    <a:pt x="145" y="170"/>
                  </a:lnTo>
                  <a:lnTo>
                    <a:pt x="160" y="176"/>
                  </a:lnTo>
                  <a:lnTo>
                    <a:pt x="175" y="180"/>
                  </a:lnTo>
                  <a:lnTo>
                    <a:pt x="189" y="183"/>
                  </a:lnTo>
                  <a:lnTo>
                    <a:pt x="189" y="183"/>
                  </a:lnTo>
                  <a:lnTo>
                    <a:pt x="207" y="186"/>
                  </a:lnTo>
                  <a:lnTo>
                    <a:pt x="223" y="189"/>
                  </a:lnTo>
                  <a:lnTo>
                    <a:pt x="240" y="189"/>
                  </a:lnTo>
                  <a:lnTo>
                    <a:pt x="256" y="189"/>
                  </a:lnTo>
                  <a:lnTo>
                    <a:pt x="272" y="186"/>
                  </a:lnTo>
                  <a:lnTo>
                    <a:pt x="288" y="183"/>
                  </a:lnTo>
                  <a:lnTo>
                    <a:pt x="305" y="180"/>
                  </a:lnTo>
                  <a:lnTo>
                    <a:pt x="321" y="174"/>
                  </a:lnTo>
                  <a:lnTo>
                    <a:pt x="321" y="174"/>
                  </a:lnTo>
                  <a:lnTo>
                    <a:pt x="349" y="162"/>
                  </a:lnTo>
                  <a:lnTo>
                    <a:pt x="375" y="147"/>
                  </a:lnTo>
                  <a:lnTo>
                    <a:pt x="401" y="130"/>
                  </a:lnTo>
                  <a:lnTo>
                    <a:pt x="424" y="110"/>
                  </a:lnTo>
                  <a:lnTo>
                    <a:pt x="424" y="110"/>
                  </a:lnTo>
                  <a:lnTo>
                    <a:pt x="440" y="96"/>
                  </a:lnTo>
                  <a:lnTo>
                    <a:pt x="455" y="78"/>
                  </a:lnTo>
                  <a:lnTo>
                    <a:pt x="468" y="60"/>
                  </a:lnTo>
                  <a:lnTo>
                    <a:pt x="473" y="51"/>
                  </a:lnTo>
                  <a:lnTo>
                    <a:pt x="477" y="41"/>
                  </a:lnTo>
                  <a:lnTo>
                    <a:pt x="477" y="41"/>
                  </a:lnTo>
                  <a:lnTo>
                    <a:pt x="479" y="34"/>
                  </a:lnTo>
                  <a:lnTo>
                    <a:pt x="479" y="28"/>
                  </a:lnTo>
                  <a:lnTo>
                    <a:pt x="479" y="28"/>
                  </a:lnTo>
                  <a:lnTo>
                    <a:pt x="479" y="23"/>
                  </a:lnTo>
                  <a:lnTo>
                    <a:pt x="477" y="20"/>
                  </a:lnTo>
                  <a:lnTo>
                    <a:pt x="474" y="19"/>
                  </a:lnTo>
                  <a:lnTo>
                    <a:pt x="471" y="19"/>
                  </a:lnTo>
                  <a:lnTo>
                    <a:pt x="467" y="19"/>
                  </a:lnTo>
                  <a:lnTo>
                    <a:pt x="464" y="20"/>
                  </a:lnTo>
                  <a:lnTo>
                    <a:pt x="463" y="23"/>
                  </a:lnTo>
                  <a:lnTo>
                    <a:pt x="461" y="28"/>
                  </a:lnTo>
                  <a:lnTo>
                    <a:pt x="461" y="2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52" name="Freeform 149">
              <a:extLst>
                <a:ext uri="{FF2B5EF4-FFF2-40B4-BE49-F238E27FC236}">
                  <a16:creationId xmlns:a16="http://schemas.microsoft.com/office/drawing/2014/main" id="{A8AED01A-5B60-67F3-849C-205A6B3FB87B}"/>
                </a:ext>
              </a:extLst>
            </p:cNvPr>
            <p:cNvSpPr>
              <a:spLocks/>
            </p:cNvSpPr>
            <p:nvPr/>
          </p:nvSpPr>
          <p:spPr bwMode="auto">
            <a:xfrm>
              <a:off x="4996" y="1222"/>
              <a:ext cx="154" cy="67"/>
            </a:xfrm>
            <a:custGeom>
              <a:avLst/>
              <a:gdLst>
                <a:gd name="T0" fmla="*/ 462 w 462"/>
                <a:gd name="T1" fmla="*/ 13 h 201"/>
                <a:gd name="T2" fmla="*/ 462 w 462"/>
                <a:gd name="T3" fmla="*/ 13 h 201"/>
                <a:gd name="T4" fmla="*/ 460 w 462"/>
                <a:gd name="T5" fmla="*/ 22 h 201"/>
                <a:gd name="T6" fmla="*/ 457 w 462"/>
                <a:gd name="T7" fmla="*/ 32 h 201"/>
                <a:gd name="T8" fmla="*/ 453 w 462"/>
                <a:gd name="T9" fmla="*/ 44 h 201"/>
                <a:gd name="T10" fmla="*/ 445 w 462"/>
                <a:gd name="T11" fmla="*/ 58 h 201"/>
                <a:gd name="T12" fmla="*/ 435 w 462"/>
                <a:gd name="T13" fmla="*/ 72 h 201"/>
                <a:gd name="T14" fmla="*/ 425 w 462"/>
                <a:gd name="T15" fmla="*/ 87 h 201"/>
                <a:gd name="T16" fmla="*/ 412 w 462"/>
                <a:gd name="T17" fmla="*/ 103 h 201"/>
                <a:gd name="T18" fmla="*/ 398 w 462"/>
                <a:gd name="T19" fmla="*/ 120 h 201"/>
                <a:gd name="T20" fmla="*/ 382 w 462"/>
                <a:gd name="T21" fmla="*/ 134 h 201"/>
                <a:gd name="T22" fmla="*/ 366 w 462"/>
                <a:gd name="T23" fmla="*/ 149 h 201"/>
                <a:gd name="T24" fmla="*/ 347 w 462"/>
                <a:gd name="T25" fmla="*/ 163 h 201"/>
                <a:gd name="T26" fmla="*/ 327 w 462"/>
                <a:gd name="T27" fmla="*/ 174 h 201"/>
                <a:gd name="T28" fmla="*/ 307 w 462"/>
                <a:gd name="T29" fmla="*/ 185 h 201"/>
                <a:gd name="T30" fmla="*/ 285 w 462"/>
                <a:gd name="T31" fmla="*/ 192 h 201"/>
                <a:gd name="T32" fmla="*/ 262 w 462"/>
                <a:gd name="T33" fmla="*/ 198 h 201"/>
                <a:gd name="T34" fmla="*/ 239 w 462"/>
                <a:gd name="T35" fmla="*/ 201 h 201"/>
                <a:gd name="T36" fmla="*/ 239 w 462"/>
                <a:gd name="T37" fmla="*/ 201 h 201"/>
                <a:gd name="T38" fmla="*/ 217 w 462"/>
                <a:gd name="T39" fmla="*/ 201 h 201"/>
                <a:gd name="T40" fmla="*/ 193 w 462"/>
                <a:gd name="T41" fmla="*/ 197 h 201"/>
                <a:gd name="T42" fmla="*/ 171 w 462"/>
                <a:gd name="T43" fmla="*/ 191 h 201"/>
                <a:gd name="T44" fmla="*/ 149 w 462"/>
                <a:gd name="T45" fmla="*/ 183 h 201"/>
                <a:gd name="T46" fmla="*/ 128 w 462"/>
                <a:gd name="T47" fmla="*/ 173 h 201"/>
                <a:gd name="T48" fmla="*/ 109 w 462"/>
                <a:gd name="T49" fmla="*/ 161 h 201"/>
                <a:gd name="T50" fmla="*/ 90 w 462"/>
                <a:gd name="T51" fmla="*/ 149 h 201"/>
                <a:gd name="T52" fmla="*/ 73 w 462"/>
                <a:gd name="T53" fmla="*/ 136 h 201"/>
                <a:gd name="T54" fmla="*/ 57 w 462"/>
                <a:gd name="T55" fmla="*/ 121 h 201"/>
                <a:gd name="T56" fmla="*/ 42 w 462"/>
                <a:gd name="T57" fmla="*/ 106 h 201"/>
                <a:gd name="T58" fmla="*/ 31 w 462"/>
                <a:gd name="T59" fmla="*/ 93 h 201"/>
                <a:gd name="T60" fmla="*/ 20 w 462"/>
                <a:gd name="T61" fmla="*/ 80 h 201"/>
                <a:gd name="T62" fmla="*/ 11 w 462"/>
                <a:gd name="T63" fmla="*/ 66 h 201"/>
                <a:gd name="T64" fmla="*/ 5 w 462"/>
                <a:gd name="T65" fmla="*/ 55 h 201"/>
                <a:gd name="T66" fmla="*/ 1 w 462"/>
                <a:gd name="T67" fmla="*/ 44 h 201"/>
                <a:gd name="T68" fmla="*/ 0 w 462"/>
                <a:gd name="T69" fmla="*/ 37 h 201"/>
                <a:gd name="T70" fmla="*/ 0 w 462"/>
                <a:gd name="T71" fmla="*/ 37 h 201"/>
                <a:gd name="T72" fmla="*/ 0 w 462"/>
                <a:gd name="T73" fmla="*/ 31 h 201"/>
                <a:gd name="T74" fmla="*/ 4 w 462"/>
                <a:gd name="T75" fmla="*/ 25 h 201"/>
                <a:gd name="T76" fmla="*/ 10 w 462"/>
                <a:gd name="T77" fmla="*/ 22 h 201"/>
                <a:gd name="T78" fmla="*/ 17 w 462"/>
                <a:gd name="T79" fmla="*/ 21 h 201"/>
                <a:gd name="T80" fmla="*/ 28 w 462"/>
                <a:gd name="T81" fmla="*/ 21 h 201"/>
                <a:gd name="T82" fmla="*/ 39 w 462"/>
                <a:gd name="T83" fmla="*/ 21 h 201"/>
                <a:gd name="T84" fmla="*/ 67 w 462"/>
                <a:gd name="T85" fmla="*/ 23 h 201"/>
                <a:gd name="T86" fmla="*/ 101 w 462"/>
                <a:gd name="T87" fmla="*/ 28 h 201"/>
                <a:gd name="T88" fmla="*/ 141 w 462"/>
                <a:gd name="T89" fmla="*/ 34 h 201"/>
                <a:gd name="T90" fmla="*/ 184 w 462"/>
                <a:gd name="T91" fmla="*/ 37 h 201"/>
                <a:gd name="T92" fmla="*/ 208 w 462"/>
                <a:gd name="T93" fmla="*/ 37 h 201"/>
                <a:gd name="T94" fmla="*/ 231 w 462"/>
                <a:gd name="T95" fmla="*/ 35 h 201"/>
                <a:gd name="T96" fmla="*/ 231 w 462"/>
                <a:gd name="T97" fmla="*/ 35 h 201"/>
                <a:gd name="T98" fmla="*/ 254 w 462"/>
                <a:gd name="T99" fmla="*/ 34 h 201"/>
                <a:gd name="T100" fmla="*/ 277 w 462"/>
                <a:gd name="T101" fmla="*/ 32 h 201"/>
                <a:gd name="T102" fmla="*/ 320 w 462"/>
                <a:gd name="T103" fmla="*/ 25 h 201"/>
                <a:gd name="T104" fmla="*/ 358 w 462"/>
                <a:gd name="T105" fmla="*/ 16 h 201"/>
                <a:gd name="T106" fmla="*/ 392 w 462"/>
                <a:gd name="T107" fmla="*/ 7 h 201"/>
                <a:gd name="T108" fmla="*/ 420 w 462"/>
                <a:gd name="T109" fmla="*/ 1 h 201"/>
                <a:gd name="T110" fmla="*/ 432 w 462"/>
                <a:gd name="T111" fmla="*/ 0 h 201"/>
                <a:gd name="T112" fmla="*/ 443 w 462"/>
                <a:gd name="T113" fmla="*/ 0 h 201"/>
                <a:gd name="T114" fmla="*/ 450 w 462"/>
                <a:gd name="T115" fmla="*/ 0 h 201"/>
                <a:gd name="T116" fmla="*/ 456 w 462"/>
                <a:gd name="T117" fmla="*/ 3 h 201"/>
                <a:gd name="T118" fmla="*/ 460 w 462"/>
                <a:gd name="T119" fmla="*/ 7 h 201"/>
                <a:gd name="T120" fmla="*/ 462 w 462"/>
                <a:gd name="T121" fmla="*/ 13 h 201"/>
                <a:gd name="T122" fmla="*/ 462 w 462"/>
                <a:gd name="T123" fmla="*/ 13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462" h="201">
                  <a:moveTo>
                    <a:pt x="462" y="13"/>
                  </a:moveTo>
                  <a:lnTo>
                    <a:pt x="462" y="13"/>
                  </a:lnTo>
                  <a:lnTo>
                    <a:pt x="460" y="22"/>
                  </a:lnTo>
                  <a:lnTo>
                    <a:pt x="457" y="32"/>
                  </a:lnTo>
                  <a:lnTo>
                    <a:pt x="453" y="44"/>
                  </a:lnTo>
                  <a:lnTo>
                    <a:pt x="445" y="58"/>
                  </a:lnTo>
                  <a:lnTo>
                    <a:pt x="435" y="72"/>
                  </a:lnTo>
                  <a:lnTo>
                    <a:pt x="425" y="87"/>
                  </a:lnTo>
                  <a:lnTo>
                    <a:pt x="412" y="103"/>
                  </a:lnTo>
                  <a:lnTo>
                    <a:pt x="398" y="120"/>
                  </a:lnTo>
                  <a:lnTo>
                    <a:pt x="382" y="134"/>
                  </a:lnTo>
                  <a:lnTo>
                    <a:pt x="366" y="149"/>
                  </a:lnTo>
                  <a:lnTo>
                    <a:pt x="347" y="163"/>
                  </a:lnTo>
                  <a:lnTo>
                    <a:pt x="327" y="174"/>
                  </a:lnTo>
                  <a:lnTo>
                    <a:pt x="307" y="185"/>
                  </a:lnTo>
                  <a:lnTo>
                    <a:pt x="285" y="192"/>
                  </a:lnTo>
                  <a:lnTo>
                    <a:pt x="262" y="198"/>
                  </a:lnTo>
                  <a:lnTo>
                    <a:pt x="239" y="201"/>
                  </a:lnTo>
                  <a:lnTo>
                    <a:pt x="239" y="201"/>
                  </a:lnTo>
                  <a:lnTo>
                    <a:pt x="217" y="201"/>
                  </a:lnTo>
                  <a:lnTo>
                    <a:pt x="193" y="197"/>
                  </a:lnTo>
                  <a:lnTo>
                    <a:pt x="171" y="191"/>
                  </a:lnTo>
                  <a:lnTo>
                    <a:pt x="149" y="183"/>
                  </a:lnTo>
                  <a:lnTo>
                    <a:pt x="128" y="173"/>
                  </a:lnTo>
                  <a:lnTo>
                    <a:pt x="109" y="161"/>
                  </a:lnTo>
                  <a:lnTo>
                    <a:pt x="90" y="149"/>
                  </a:lnTo>
                  <a:lnTo>
                    <a:pt x="73" y="136"/>
                  </a:lnTo>
                  <a:lnTo>
                    <a:pt x="57" y="121"/>
                  </a:lnTo>
                  <a:lnTo>
                    <a:pt x="42" y="106"/>
                  </a:lnTo>
                  <a:lnTo>
                    <a:pt x="31" y="93"/>
                  </a:lnTo>
                  <a:lnTo>
                    <a:pt x="20" y="80"/>
                  </a:lnTo>
                  <a:lnTo>
                    <a:pt x="11" y="66"/>
                  </a:lnTo>
                  <a:lnTo>
                    <a:pt x="5" y="55"/>
                  </a:lnTo>
                  <a:lnTo>
                    <a:pt x="1" y="44"/>
                  </a:lnTo>
                  <a:lnTo>
                    <a:pt x="0" y="37"/>
                  </a:lnTo>
                  <a:lnTo>
                    <a:pt x="0" y="37"/>
                  </a:lnTo>
                  <a:lnTo>
                    <a:pt x="0" y="31"/>
                  </a:lnTo>
                  <a:lnTo>
                    <a:pt x="4" y="25"/>
                  </a:lnTo>
                  <a:lnTo>
                    <a:pt x="10" y="22"/>
                  </a:lnTo>
                  <a:lnTo>
                    <a:pt x="17" y="21"/>
                  </a:lnTo>
                  <a:lnTo>
                    <a:pt x="28" y="21"/>
                  </a:lnTo>
                  <a:lnTo>
                    <a:pt x="39" y="21"/>
                  </a:lnTo>
                  <a:lnTo>
                    <a:pt x="67" y="23"/>
                  </a:lnTo>
                  <a:lnTo>
                    <a:pt x="101" y="28"/>
                  </a:lnTo>
                  <a:lnTo>
                    <a:pt x="141" y="34"/>
                  </a:lnTo>
                  <a:lnTo>
                    <a:pt x="184" y="37"/>
                  </a:lnTo>
                  <a:lnTo>
                    <a:pt x="208" y="37"/>
                  </a:lnTo>
                  <a:lnTo>
                    <a:pt x="231" y="35"/>
                  </a:lnTo>
                  <a:lnTo>
                    <a:pt x="231" y="35"/>
                  </a:lnTo>
                  <a:lnTo>
                    <a:pt x="254" y="34"/>
                  </a:lnTo>
                  <a:lnTo>
                    <a:pt x="277" y="32"/>
                  </a:lnTo>
                  <a:lnTo>
                    <a:pt x="320" y="25"/>
                  </a:lnTo>
                  <a:lnTo>
                    <a:pt x="358" y="16"/>
                  </a:lnTo>
                  <a:lnTo>
                    <a:pt x="392" y="7"/>
                  </a:lnTo>
                  <a:lnTo>
                    <a:pt x="420" y="1"/>
                  </a:lnTo>
                  <a:lnTo>
                    <a:pt x="432" y="0"/>
                  </a:lnTo>
                  <a:lnTo>
                    <a:pt x="443" y="0"/>
                  </a:lnTo>
                  <a:lnTo>
                    <a:pt x="450" y="0"/>
                  </a:lnTo>
                  <a:lnTo>
                    <a:pt x="456" y="3"/>
                  </a:lnTo>
                  <a:lnTo>
                    <a:pt x="460" y="7"/>
                  </a:lnTo>
                  <a:lnTo>
                    <a:pt x="462" y="13"/>
                  </a:lnTo>
                  <a:lnTo>
                    <a:pt x="462" y="1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53" name="Freeform 150">
              <a:extLst>
                <a:ext uri="{FF2B5EF4-FFF2-40B4-BE49-F238E27FC236}">
                  <a16:creationId xmlns:a16="http://schemas.microsoft.com/office/drawing/2014/main" id="{1A1A739A-4EA7-F29C-F65F-0EC12244B780}"/>
                </a:ext>
              </a:extLst>
            </p:cNvPr>
            <p:cNvSpPr>
              <a:spLocks/>
            </p:cNvSpPr>
            <p:nvPr/>
          </p:nvSpPr>
          <p:spPr bwMode="auto">
            <a:xfrm>
              <a:off x="4993" y="1219"/>
              <a:ext cx="160" cy="73"/>
            </a:xfrm>
            <a:custGeom>
              <a:avLst/>
              <a:gdLst>
                <a:gd name="T0" fmla="*/ 462 w 480"/>
                <a:gd name="T1" fmla="*/ 27 h 219"/>
                <a:gd name="T2" fmla="*/ 456 w 480"/>
                <a:gd name="T3" fmla="*/ 44 h 219"/>
                <a:gd name="T4" fmla="*/ 435 w 480"/>
                <a:gd name="T5" fmla="*/ 80 h 219"/>
                <a:gd name="T6" fmla="*/ 401 w 480"/>
                <a:gd name="T7" fmla="*/ 121 h 219"/>
                <a:gd name="T8" fmla="*/ 361 w 480"/>
                <a:gd name="T9" fmla="*/ 157 h 219"/>
                <a:gd name="T10" fmla="*/ 311 w 480"/>
                <a:gd name="T11" fmla="*/ 186 h 219"/>
                <a:gd name="T12" fmla="*/ 270 w 480"/>
                <a:gd name="T13" fmla="*/ 198 h 219"/>
                <a:gd name="T14" fmla="*/ 240 w 480"/>
                <a:gd name="T15" fmla="*/ 201 h 219"/>
                <a:gd name="T16" fmla="*/ 195 w 480"/>
                <a:gd name="T17" fmla="*/ 195 h 219"/>
                <a:gd name="T18" fmla="*/ 152 w 480"/>
                <a:gd name="T19" fmla="*/ 179 h 219"/>
                <a:gd name="T20" fmla="*/ 113 w 480"/>
                <a:gd name="T21" fmla="*/ 158 h 219"/>
                <a:gd name="T22" fmla="*/ 51 w 480"/>
                <a:gd name="T23" fmla="*/ 101 h 219"/>
                <a:gd name="T24" fmla="*/ 26 w 480"/>
                <a:gd name="T25" fmla="*/ 67 h 219"/>
                <a:gd name="T26" fmla="*/ 19 w 480"/>
                <a:gd name="T27" fmla="*/ 53 h 219"/>
                <a:gd name="T28" fmla="*/ 17 w 480"/>
                <a:gd name="T29" fmla="*/ 46 h 219"/>
                <a:gd name="T30" fmla="*/ 17 w 480"/>
                <a:gd name="T31" fmla="*/ 43 h 219"/>
                <a:gd name="T32" fmla="*/ 19 w 480"/>
                <a:gd name="T33" fmla="*/ 41 h 219"/>
                <a:gd name="T34" fmla="*/ 25 w 480"/>
                <a:gd name="T35" fmla="*/ 40 h 219"/>
                <a:gd name="T36" fmla="*/ 31 w 480"/>
                <a:gd name="T37" fmla="*/ 38 h 219"/>
                <a:gd name="T38" fmla="*/ 81 w 480"/>
                <a:gd name="T39" fmla="*/ 43 h 219"/>
                <a:gd name="T40" fmla="*/ 155 w 480"/>
                <a:gd name="T41" fmla="*/ 52 h 219"/>
                <a:gd name="T42" fmla="*/ 229 w 480"/>
                <a:gd name="T43" fmla="*/ 55 h 219"/>
                <a:gd name="T44" fmla="*/ 341 w 480"/>
                <a:gd name="T45" fmla="*/ 40 h 219"/>
                <a:gd name="T46" fmla="*/ 404 w 480"/>
                <a:gd name="T47" fmla="*/ 25 h 219"/>
                <a:gd name="T48" fmla="*/ 440 w 480"/>
                <a:gd name="T49" fmla="*/ 18 h 219"/>
                <a:gd name="T50" fmla="*/ 453 w 480"/>
                <a:gd name="T51" fmla="*/ 18 h 219"/>
                <a:gd name="T52" fmla="*/ 456 w 480"/>
                <a:gd name="T53" fmla="*/ 18 h 219"/>
                <a:gd name="T54" fmla="*/ 459 w 480"/>
                <a:gd name="T55" fmla="*/ 19 h 219"/>
                <a:gd name="T56" fmla="*/ 460 w 480"/>
                <a:gd name="T57" fmla="*/ 19 h 219"/>
                <a:gd name="T58" fmla="*/ 460 w 480"/>
                <a:gd name="T59" fmla="*/ 19 h 219"/>
                <a:gd name="T60" fmla="*/ 462 w 480"/>
                <a:gd name="T61" fmla="*/ 25 h 219"/>
                <a:gd name="T62" fmla="*/ 471 w 480"/>
                <a:gd name="T63" fmla="*/ 31 h 219"/>
                <a:gd name="T64" fmla="*/ 478 w 480"/>
                <a:gd name="T65" fmla="*/ 25 h 219"/>
                <a:gd name="T66" fmla="*/ 478 w 480"/>
                <a:gd name="T67" fmla="*/ 16 h 219"/>
                <a:gd name="T68" fmla="*/ 472 w 480"/>
                <a:gd name="T69" fmla="*/ 6 h 219"/>
                <a:gd name="T70" fmla="*/ 446 w 480"/>
                <a:gd name="T71" fmla="*/ 0 h 219"/>
                <a:gd name="T72" fmla="*/ 418 w 480"/>
                <a:gd name="T73" fmla="*/ 4 h 219"/>
                <a:gd name="T74" fmla="*/ 276 w 480"/>
                <a:gd name="T75" fmla="*/ 32 h 219"/>
                <a:gd name="T76" fmla="*/ 233 w 480"/>
                <a:gd name="T77" fmla="*/ 35 h 219"/>
                <a:gd name="T78" fmla="*/ 107 w 480"/>
                <a:gd name="T79" fmla="*/ 28 h 219"/>
                <a:gd name="T80" fmla="*/ 45 w 480"/>
                <a:gd name="T81" fmla="*/ 21 h 219"/>
                <a:gd name="T82" fmla="*/ 26 w 480"/>
                <a:gd name="T83" fmla="*/ 21 h 219"/>
                <a:gd name="T84" fmla="*/ 9 w 480"/>
                <a:gd name="T85" fmla="*/ 27 h 219"/>
                <a:gd name="T86" fmla="*/ 0 w 480"/>
                <a:gd name="T87" fmla="*/ 40 h 219"/>
                <a:gd name="T88" fmla="*/ 6 w 480"/>
                <a:gd name="T89" fmla="*/ 65 h 219"/>
                <a:gd name="T90" fmla="*/ 17 w 480"/>
                <a:gd name="T91" fmla="*/ 87 h 219"/>
                <a:gd name="T92" fmla="*/ 75 w 480"/>
                <a:gd name="T93" fmla="*/ 151 h 219"/>
                <a:gd name="T94" fmla="*/ 125 w 480"/>
                <a:gd name="T95" fmla="*/ 185 h 219"/>
                <a:gd name="T96" fmla="*/ 171 w 480"/>
                <a:gd name="T97" fmla="*/ 206 h 219"/>
                <a:gd name="T98" fmla="*/ 218 w 480"/>
                <a:gd name="T99" fmla="*/ 217 h 219"/>
                <a:gd name="T100" fmla="*/ 251 w 480"/>
                <a:gd name="T101" fmla="*/ 219 h 219"/>
                <a:gd name="T102" fmla="*/ 298 w 480"/>
                <a:gd name="T103" fmla="*/ 210 h 219"/>
                <a:gd name="T104" fmla="*/ 342 w 480"/>
                <a:gd name="T105" fmla="*/ 191 h 219"/>
                <a:gd name="T106" fmla="*/ 391 w 480"/>
                <a:gd name="T107" fmla="*/ 155 h 219"/>
                <a:gd name="T108" fmla="*/ 434 w 480"/>
                <a:gd name="T109" fmla="*/ 112 h 219"/>
                <a:gd name="T110" fmla="*/ 471 w 480"/>
                <a:gd name="T111" fmla="*/ 56 h 219"/>
                <a:gd name="T112" fmla="*/ 478 w 480"/>
                <a:gd name="T113" fmla="*/ 35 h 219"/>
                <a:gd name="T114" fmla="*/ 480 w 480"/>
                <a:gd name="T115" fmla="*/ 22 h 219"/>
                <a:gd name="T116" fmla="*/ 474 w 480"/>
                <a:gd name="T117" fmla="*/ 13 h 219"/>
                <a:gd name="T118" fmla="*/ 463 w 480"/>
                <a:gd name="T119" fmla="*/ 16 h 219"/>
                <a:gd name="T120" fmla="*/ 462 w 480"/>
                <a:gd name="T121" fmla="*/ 22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480" h="219">
                  <a:moveTo>
                    <a:pt x="462" y="22"/>
                  </a:moveTo>
                  <a:lnTo>
                    <a:pt x="462" y="22"/>
                  </a:lnTo>
                  <a:lnTo>
                    <a:pt x="462" y="27"/>
                  </a:lnTo>
                  <a:lnTo>
                    <a:pt x="460" y="31"/>
                  </a:lnTo>
                  <a:lnTo>
                    <a:pt x="460" y="31"/>
                  </a:lnTo>
                  <a:lnTo>
                    <a:pt x="456" y="44"/>
                  </a:lnTo>
                  <a:lnTo>
                    <a:pt x="456" y="44"/>
                  </a:lnTo>
                  <a:lnTo>
                    <a:pt x="446" y="64"/>
                  </a:lnTo>
                  <a:lnTo>
                    <a:pt x="435" y="80"/>
                  </a:lnTo>
                  <a:lnTo>
                    <a:pt x="435" y="80"/>
                  </a:lnTo>
                  <a:lnTo>
                    <a:pt x="419" y="102"/>
                  </a:lnTo>
                  <a:lnTo>
                    <a:pt x="401" y="121"/>
                  </a:lnTo>
                  <a:lnTo>
                    <a:pt x="382" y="140"/>
                  </a:lnTo>
                  <a:lnTo>
                    <a:pt x="361" y="157"/>
                  </a:lnTo>
                  <a:lnTo>
                    <a:pt x="361" y="157"/>
                  </a:lnTo>
                  <a:lnTo>
                    <a:pt x="336" y="173"/>
                  </a:lnTo>
                  <a:lnTo>
                    <a:pt x="325" y="180"/>
                  </a:lnTo>
                  <a:lnTo>
                    <a:pt x="311" y="186"/>
                  </a:lnTo>
                  <a:lnTo>
                    <a:pt x="298" y="191"/>
                  </a:lnTo>
                  <a:lnTo>
                    <a:pt x="283" y="195"/>
                  </a:lnTo>
                  <a:lnTo>
                    <a:pt x="270" y="198"/>
                  </a:lnTo>
                  <a:lnTo>
                    <a:pt x="255" y="201"/>
                  </a:lnTo>
                  <a:lnTo>
                    <a:pt x="255" y="201"/>
                  </a:lnTo>
                  <a:lnTo>
                    <a:pt x="240" y="201"/>
                  </a:lnTo>
                  <a:lnTo>
                    <a:pt x="224" y="201"/>
                  </a:lnTo>
                  <a:lnTo>
                    <a:pt x="209" y="198"/>
                  </a:lnTo>
                  <a:lnTo>
                    <a:pt x="195" y="195"/>
                  </a:lnTo>
                  <a:lnTo>
                    <a:pt x="180" y="191"/>
                  </a:lnTo>
                  <a:lnTo>
                    <a:pt x="165" y="185"/>
                  </a:lnTo>
                  <a:lnTo>
                    <a:pt x="152" y="179"/>
                  </a:lnTo>
                  <a:lnTo>
                    <a:pt x="138" y="173"/>
                  </a:lnTo>
                  <a:lnTo>
                    <a:pt x="138" y="173"/>
                  </a:lnTo>
                  <a:lnTo>
                    <a:pt x="113" y="158"/>
                  </a:lnTo>
                  <a:lnTo>
                    <a:pt x="91" y="140"/>
                  </a:lnTo>
                  <a:lnTo>
                    <a:pt x="71" y="121"/>
                  </a:lnTo>
                  <a:lnTo>
                    <a:pt x="51" y="101"/>
                  </a:lnTo>
                  <a:lnTo>
                    <a:pt x="51" y="101"/>
                  </a:lnTo>
                  <a:lnTo>
                    <a:pt x="38" y="84"/>
                  </a:lnTo>
                  <a:lnTo>
                    <a:pt x="26" y="67"/>
                  </a:lnTo>
                  <a:lnTo>
                    <a:pt x="26" y="67"/>
                  </a:lnTo>
                  <a:lnTo>
                    <a:pt x="19" y="53"/>
                  </a:lnTo>
                  <a:lnTo>
                    <a:pt x="19" y="53"/>
                  </a:lnTo>
                  <a:lnTo>
                    <a:pt x="17" y="47"/>
                  </a:lnTo>
                  <a:lnTo>
                    <a:pt x="17" y="47"/>
                  </a:lnTo>
                  <a:lnTo>
                    <a:pt x="17" y="46"/>
                  </a:lnTo>
                  <a:lnTo>
                    <a:pt x="17" y="46"/>
                  </a:lnTo>
                  <a:lnTo>
                    <a:pt x="17" y="44"/>
                  </a:lnTo>
                  <a:lnTo>
                    <a:pt x="17" y="43"/>
                  </a:lnTo>
                  <a:lnTo>
                    <a:pt x="17" y="43"/>
                  </a:lnTo>
                  <a:lnTo>
                    <a:pt x="19" y="41"/>
                  </a:lnTo>
                  <a:lnTo>
                    <a:pt x="19" y="41"/>
                  </a:lnTo>
                  <a:lnTo>
                    <a:pt x="19" y="41"/>
                  </a:lnTo>
                  <a:lnTo>
                    <a:pt x="19" y="41"/>
                  </a:lnTo>
                  <a:lnTo>
                    <a:pt x="25" y="40"/>
                  </a:lnTo>
                  <a:lnTo>
                    <a:pt x="25" y="40"/>
                  </a:lnTo>
                  <a:lnTo>
                    <a:pt x="31" y="38"/>
                  </a:lnTo>
                  <a:lnTo>
                    <a:pt x="31" y="38"/>
                  </a:lnTo>
                  <a:lnTo>
                    <a:pt x="44" y="38"/>
                  </a:lnTo>
                  <a:lnTo>
                    <a:pt x="56" y="40"/>
                  </a:lnTo>
                  <a:lnTo>
                    <a:pt x="81" y="43"/>
                  </a:lnTo>
                  <a:lnTo>
                    <a:pt x="81" y="43"/>
                  </a:lnTo>
                  <a:lnTo>
                    <a:pt x="118" y="47"/>
                  </a:lnTo>
                  <a:lnTo>
                    <a:pt x="155" y="52"/>
                  </a:lnTo>
                  <a:lnTo>
                    <a:pt x="192" y="53"/>
                  </a:lnTo>
                  <a:lnTo>
                    <a:pt x="229" y="55"/>
                  </a:lnTo>
                  <a:lnTo>
                    <a:pt x="229" y="55"/>
                  </a:lnTo>
                  <a:lnTo>
                    <a:pt x="265" y="52"/>
                  </a:lnTo>
                  <a:lnTo>
                    <a:pt x="304" y="47"/>
                  </a:lnTo>
                  <a:lnTo>
                    <a:pt x="341" y="40"/>
                  </a:lnTo>
                  <a:lnTo>
                    <a:pt x="376" y="32"/>
                  </a:lnTo>
                  <a:lnTo>
                    <a:pt x="376" y="32"/>
                  </a:lnTo>
                  <a:lnTo>
                    <a:pt x="404" y="25"/>
                  </a:lnTo>
                  <a:lnTo>
                    <a:pt x="431" y="19"/>
                  </a:lnTo>
                  <a:lnTo>
                    <a:pt x="431" y="19"/>
                  </a:lnTo>
                  <a:lnTo>
                    <a:pt x="440" y="18"/>
                  </a:lnTo>
                  <a:lnTo>
                    <a:pt x="450" y="18"/>
                  </a:lnTo>
                  <a:lnTo>
                    <a:pt x="450" y="18"/>
                  </a:lnTo>
                  <a:lnTo>
                    <a:pt x="453" y="18"/>
                  </a:lnTo>
                  <a:lnTo>
                    <a:pt x="453" y="18"/>
                  </a:lnTo>
                  <a:lnTo>
                    <a:pt x="456" y="18"/>
                  </a:lnTo>
                  <a:lnTo>
                    <a:pt x="456" y="18"/>
                  </a:lnTo>
                  <a:lnTo>
                    <a:pt x="457" y="18"/>
                  </a:lnTo>
                  <a:lnTo>
                    <a:pt x="459" y="19"/>
                  </a:lnTo>
                  <a:lnTo>
                    <a:pt x="459" y="19"/>
                  </a:lnTo>
                  <a:lnTo>
                    <a:pt x="460" y="19"/>
                  </a:lnTo>
                  <a:lnTo>
                    <a:pt x="460" y="19"/>
                  </a:lnTo>
                  <a:lnTo>
                    <a:pt x="460" y="19"/>
                  </a:lnTo>
                  <a:lnTo>
                    <a:pt x="460" y="19"/>
                  </a:lnTo>
                  <a:lnTo>
                    <a:pt x="460" y="19"/>
                  </a:lnTo>
                  <a:lnTo>
                    <a:pt x="460" y="19"/>
                  </a:lnTo>
                  <a:lnTo>
                    <a:pt x="462" y="22"/>
                  </a:lnTo>
                  <a:lnTo>
                    <a:pt x="462" y="22"/>
                  </a:lnTo>
                  <a:lnTo>
                    <a:pt x="462" y="25"/>
                  </a:lnTo>
                  <a:lnTo>
                    <a:pt x="465" y="28"/>
                  </a:lnTo>
                  <a:lnTo>
                    <a:pt x="468" y="30"/>
                  </a:lnTo>
                  <a:lnTo>
                    <a:pt x="471" y="31"/>
                  </a:lnTo>
                  <a:lnTo>
                    <a:pt x="474" y="30"/>
                  </a:lnTo>
                  <a:lnTo>
                    <a:pt x="477" y="28"/>
                  </a:lnTo>
                  <a:lnTo>
                    <a:pt x="478" y="25"/>
                  </a:lnTo>
                  <a:lnTo>
                    <a:pt x="480" y="22"/>
                  </a:lnTo>
                  <a:lnTo>
                    <a:pt x="480" y="22"/>
                  </a:lnTo>
                  <a:lnTo>
                    <a:pt x="478" y="16"/>
                  </a:lnTo>
                  <a:lnTo>
                    <a:pt x="477" y="12"/>
                  </a:lnTo>
                  <a:lnTo>
                    <a:pt x="475" y="9"/>
                  </a:lnTo>
                  <a:lnTo>
                    <a:pt x="472" y="6"/>
                  </a:lnTo>
                  <a:lnTo>
                    <a:pt x="463" y="1"/>
                  </a:lnTo>
                  <a:lnTo>
                    <a:pt x="454" y="0"/>
                  </a:lnTo>
                  <a:lnTo>
                    <a:pt x="446" y="0"/>
                  </a:lnTo>
                  <a:lnTo>
                    <a:pt x="435" y="1"/>
                  </a:lnTo>
                  <a:lnTo>
                    <a:pt x="418" y="4"/>
                  </a:lnTo>
                  <a:lnTo>
                    <a:pt x="418" y="4"/>
                  </a:lnTo>
                  <a:lnTo>
                    <a:pt x="347" y="21"/>
                  </a:lnTo>
                  <a:lnTo>
                    <a:pt x="311" y="28"/>
                  </a:lnTo>
                  <a:lnTo>
                    <a:pt x="276" y="32"/>
                  </a:lnTo>
                  <a:lnTo>
                    <a:pt x="276" y="32"/>
                  </a:lnTo>
                  <a:lnTo>
                    <a:pt x="254" y="35"/>
                  </a:lnTo>
                  <a:lnTo>
                    <a:pt x="233" y="35"/>
                  </a:lnTo>
                  <a:lnTo>
                    <a:pt x="192" y="35"/>
                  </a:lnTo>
                  <a:lnTo>
                    <a:pt x="149" y="32"/>
                  </a:lnTo>
                  <a:lnTo>
                    <a:pt x="107" y="28"/>
                  </a:lnTo>
                  <a:lnTo>
                    <a:pt x="107" y="28"/>
                  </a:lnTo>
                  <a:lnTo>
                    <a:pt x="76" y="24"/>
                  </a:lnTo>
                  <a:lnTo>
                    <a:pt x="45" y="21"/>
                  </a:lnTo>
                  <a:lnTo>
                    <a:pt x="45" y="21"/>
                  </a:lnTo>
                  <a:lnTo>
                    <a:pt x="37" y="21"/>
                  </a:lnTo>
                  <a:lnTo>
                    <a:pt x="26" y="21"/>
                  </a:lnTo>
                  <a:lnTo>
                    <a:pt x="17" y="22"/>
                  </a:lnTo>
                  <a:lnTo>
                    <a:pt x="9" y="27"/>
                  </a:lnTo>
                  <a:lnTo>
                    <a:pt x="9" y="27"/>
                  </a:lnTo>
                  <a:lnTo>
                    <a:pt x="6" y="30"/>
                  </a:lnTo>
                  <a:lnTo>
                    <a:pt x="3" y="32"/>
                  </a:lnTo>
                  <a:lnTo>
                    <a:pt x="0" y="40"/>
                  </a:lnTo>
                  <a:lnTo>
                    <a:pt x="0" y="49"/>
                  </a:lnTo>
                  <a:lnTo>
                    <a:pt x="1" y="58"/>
                  </a:lnTo>
                  <a:lnTo>
                    <a:pt x="6" y="65"/>
                  </a:lnTo>
                  <a:lnTo>
                    <a:pt x="9" y="74"/>
                  </a:lnTo>
                  <a:lnTo>
                    <a:pt x="17" y="87"/>
                  </a:lnTo>
                  <a:lnTo>
                    <a:pt x="17" y="87"/>
                  </a:lnTo>
                  <a:lnTo>
                    <a:pt x="35" y="111"/>
                  </a:lnTo>
                  <a:lnTo>
                    <a:pt x="54" y="132"/>
                  </a:lnTo>
                  <a:lnTo>
                    <a:pt x="75" y="151"/>
                  </a:lnTo>
                  <a:lnTo>
                    <a:pt x="97" y="167"/>
                  </a:lnTo>
                  <a:lnTo>
                    <a:pt x="97" y="167"/>
                  </a:lnTo>
                  <a:lnTo>
                    <a:pt x="125" y="185"/>
                  </a:lnTo>
                  <a:lnTo>
                    <a:pt x="140" y="194"/>
                  </a:lnTo>
                  <a:lnTo>
                    <a:pt x="155" y="200"/>
                  </a:lnTo>
                  <a:lnTo>
                    <a:pt x="171" y="206"/>
                  </a:lnTo>
                  <a:lnTo>
                    <a:pt x="186" y="211"/>
                  </a:lnTo>
                  <a:lnTo>
                    <a:pt x="202" y="214"/>
                  </a:lnTo>
                  <a:lnTo>
                    <a:pt x="218" y="217"/>
                  </a:lnTo>
                  <a:lnTo>
                    <a:pt x="218" y="217"/>
                  </a:lnTo>
                  <a:lnTo>
                    <a:pt x="234" y="219"/>
                  </a:lnTo>
                  <a:lnTo>
                    <a:pt x="251" y="219"/>
                  </a:lnTo>
                  <a:lnTo>
                    <a:pt x="267" y="217"/>
                  </a:lnTo>
                  <a:lnTo>
                    <a:pt x="282" y="214"/>
                  </a:lnTo>
                  <a:lnTo>
                    <a:pt x="298" y="210"/>
                  </a:lnTo>
                  <a:lnTo>
                    <a:pt x="313" y="204"/>
                  </a:lnTo>
                  <a:lnTo>
                    <a:pt x="328" y="198"/>
                  </a:lnTo>
                  <a:lnTo>
                    <a:pt x="342" y="191"/>
                  </a:lnTo>
                  <a:lnTo>
                    <a:pt x="342" y="191"/>
                  </a:lnTo>
                  <a:lnTo>
                    <a:pt x="367" y="174"/>
                  </a:lnTo>
                  <a:lnTo>
                    <a:pt x="391" y="155"/>
                  </a:lnTo>
                  <a:lnTo>
                    <a:pt x="413" y="135"/>
                  </a:lnTo>
                  <a:lnTo>
                    <a:pt x="434" y="112"/>
                  </a:lnTo>
                  <a:lnTo>
                    <a:pt x="434" y="112"/>
                  </a:lnTo>
                  <a:lnTo>
                    <a:pt x="447" y="95"/>
                  </a:lnTo>
                  <a:lnTo>
                    <a:pt x="459" y="75"/>
                  </a:lnTo>
                  <a:lnTo>
                    <a:pt x="471" y="56"/>
                  </a:lnTo>
                  <a:lnTo>
                    <a:pt x="474" y="46"/>
                  </a:lnTo>
                  <a:lnTo>
                    <a:pt x="478" y="35"/>
                  </a:lnTo>
                  <a:lnTo>
                    <a:pt x="478" y="35"/>
                  </a:lnTo>
                  <a:lnTo>
                    <a:pt x="478" y="28"/>
                  </a:lnTo>
                  <a:lnTo>
                    <a:pt x="480" y="22"/>
                  </a:lnTo>
                  <a:lnTo>
                    <a:pt x="480" y="22"/>
                  </a:lnTo>
                  <a:lnTo>
                    <a:pt x="478" y="18"/>
                  </a:lnTo>
                  <a:lnTo>
                    <a:pt x="477" y="16"/>
                  </a:lnTo>
                  <a:lnTo>
                    <a:pt x="474" y="13"/>
                  </a:lnTo>
                  <a:lnTo>
                    <a:pt x="471" y="13"/>
                  </a:lnTo>
                  <a:lnTo>
                    <a:pt x="466" y="13"/>
                  </a:lnTo>
                  <a:lnTo>
                    <a:pt x="463" y="16"/>
                  </a:lnTo>
                  <a:lnTo>
                    <a:pt x="462" y="18"/>
                  </a:lnTo>
                  <a:lnTo>
                    <a:pt x="462" y="22"/>
                  </a:lnTo>
                  <a:lnTo>
                    <a:pt x="462" y="2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54" name="Freeform 151">
              <a:extLst>
                <a:ext uri="{FF2B5EF4-FFF2-40B4-BE49-F238E27FC236}">
                  <a16:creationId xmlns:a16="http://schemas.microsoft.com/office/drawing/2014/main" id="{50481F9A-486F-9143-D61F-2FD0DB6424DA}"/>
                </a:ext>
              </a:extLst>
            </p:cNvPr>
            <p:cNvSpPr>
              <a:spLocks/>
            </p:cNvSpPr>
            <p:nvPr/>
          </p:nvSpPr>
          <p:spPr bwMode="auto">
            <a:xfrm>
              <a:off x="2652" y="2754"/>
              <a:ext cx="504" cy="1566"/>
            </a:xfrm>
            <a:custGeom>
              <a:avLst/>
              <a:gdLst>
                <a:gd name="T0" fmla="*/ 941 w 1511"/>
                <a:gd name="T1" fmla="*/ 20 h 4699"/>
                <a:gd name="T2" fmla="*/ 962 w 1511"/>
                <a:gd name="T3" fmla="*/ 28 h 4699"/>
                <a:gd name="T4" fmla="*/ 963 w 1511"/>
                <a:gd name="T5" fmla="*/ 34 h 4699"/>
                <a:gd name="T6" fmla="*/ 968 w 1511"/>
                <a:gd name="T7" fmla="*/ 28 h 4699"/>
                <a:gd name="T8" fmla="*/ 965 w 1511"/>
                <a:gd name="T9" fmla="*/ 131 h 4699"/>
                <a:gd name="T10" fmla="*/ 965 w 1511"/>
                <a:gd name="T11" fmla="*/ 485 h 4699"/>
                <a:gd name="T12" fmla="*/ 997 w 1511"/>
                <a:gd name="T13" fmla="*/ 849 h 4699"/>
                <a:gd name="T14" fmla="*/ 1076 w 1511"/>
                <a:gd name="T15" fmla="*/ 1207 h 4699"/>
                <a:gd name="T16" fmla="*/ 1186 w 1511"/>
                <a:gd name="T17" fmla="*/ 1543 h 4699"/>
                <a:gd name="T18" fmla="*/ 1293 w 1511"/>
                <a:gd name="T19" fmla="*/ 1919 h 4699"/>
                <a:gd name="T20" fmla="*/ 1392 w 1511"/>
                <a:gd name="T21" fmla="*/ 2358 h 4699"/>
                <a:gd name="T22" fmla="*/ 1445 w 1511"/>
                <a:gd name="T23" fmla="*/ 2702 h 4699"/>
                <a:gd name="T24" fmla="*/ 1480 w 1511"/>
                <a:gd name="T25" fmla="*/ 3131 h 4699"/>
                <a:gd name="T26" fmla="*/ 1490 w 1511"/>
                <a:gd name="T27" fmla="*/ 3825 h 4699"/>
                <a:gd name="T28" fmla="*/ 1479 w 1511"/>
                <a:gd name="T29" fmla="*/ 4112 h 4699"/>
                <a:gd name="T30" fmla="*/ 1454 w 1511"/>
                <a:gd name="T31" fmla="*/ 4317 h 4699"/>
                <a:gd name="T32" fmla="*/ 1386 w 1511"/>
                <a:gd name="T33" fmla="*/ 4492 h 4699"/>
                <a:gd name="T34" fmla="*/ 1313 w 1511"/>
                <a:gd name="T35" fmla="*/ 4578 h 4699"/>
                <a:gd name="T36" fmla="*/ 1253 w 1511"/>
                <a:gd name="T37" fmla="*/ 4621 h 4699"/>
                <a:gd name="T38" fmla="*/ 1077 w 1511"/>
                <a:gd name="T39" fmla="*/ 4674 h 4699"/>
                <a:gd name="T40" fmla="*/ 923 w 1511"/>
                <a:gd name="T41" fmla="*/ 4674 h 4699"/>
                <a:gd name="T42" fmla="*/ 759 w 1511"/>
                <a:gd name="T43" fmla="*/ 4619 h 4699"/>
                <a:gd name="T44" fmla="*/ 652 w 1511"/>
                <a:gd name="T45" fmla="*/ 4536 h 4699"/>
                <a:gd name="T46" fmla="*/ 506 w 1511"/>
                <a:gd name="T47" fmla="*/ 4411 h 4699"/>
                <a:gd name="T48" fmla="*/ 283 w 1511"/>
                <a:gd name="T49" fmla="*/ 4288 h 4699"/>
                <a:gd name="T50" fmla="*/ 42 w 1511"/>
                <a:gd name="T51" fmla="*/ 4198 h 4699"/>
                <a:gd name="T52" fmla="*/ 2 w 1511"/>
                <a:gd name="T53" fmla="*/ 4190 h 4699"/>
                <a:gd name="T54" fmla="*/ 6 w 1511"/>
                <a:gd name="T55" fmla="*/ 4204 h 4699"/>
                <a:gd name="T56" fmla="*/ 206 w 1511"/>
                <a:gd name="T57" fmla="*/ 4275 h 4699"/>
                <a:gd name="T58" fmla="*/ 398 w 1511"/>
                <a:gd name="T59" fmla="*/ 4366 h 4699"/>
                <a:gd name="T60" fmla="*/ 520 w 1511"/>
                <a:gd name="T61" fmla="*/ 4443 h 4699"/>
                <a:gd name="T62" fmla="*/ 640 w 1511"/>
                <a:gd name="T63" fmla="*/ 4551 h 4699"/>
                <a:gd name="T64" fmla="*/ 795 w 1511"/>
                <a:gd name="T65" fmla="*/ 4656 h 4699"/>
                <a:gd name="T66" fmla="*/ 903 w 1511"/>
                <a:gd name="T67" fmla="*/ 4690 h 4699"/>
                <a:gd name="T68" fmla="*/ 1083 w 1511"/>
                <a:gd name="T69" fmla="*/ 4693 h 4699"/>
                <a:gd name="T70" fmla="*/ 1254 w 1511"/>
                <a:gd name="T71" fmla="*/ 4638 h 4699"/>
                <a:gd name="T72" fmla="*/ 1387 w 1511"/>
                <a:gd name="T73" fmla="*/ 4522 h 4699"/>
                <a:gd name="T74" fmla="*/ 1436 w 1511"/>
                <a:gd name="T75" fmla="*/ 4434 h 4699"/>
                <a:gd name="T76" fmla="*/ 1479 w 1511"/>
                <a:gd name="T77" fmla="*/ 4285 h 4699"/>
                <a:gd name="T78" fmla="*/ 1504 w 1511"/>
                <a:gd name="T79" fmla="*/ 4002 h 4699"/>
                <a:gd name="T80" fmla="*/ 1511 w 1511"/>
                <a:gd name="T81" fmla="*/ 3664 h 4699"/>
                <a:gd name="T82" fmla="*/ 1495 w 1511"/>
                <a:gd name="T83" fmla="*/ 3068 h 4699"/>
                <a:gd name="T84" fmla="*/ 1456 w 1511"/>
                <a:gd name="T85" fmla="*/ 2640 h 4699"/>
                <a:gd name="T86" fmla="*/ 1392 w 1511"/>
                <a:gd name="T87" fmla="*/ 2271 h 4699"/>
                <a:gd name="T88" fmla="*/ 1307 w 1511"/>
                <a:gd name="T89" fmla="*/ 1905 h 4699"/>
                <a:gd name="T90" fmla="*/ 1166 w 1511"/>
                <a:gd name="T91" fmla="*/ 1428 h 4699"/>
                <a:gd name="T92" fmla="*/ 1098 w 1511"/>
                <a:gd name="T93" fmla="*/ 1225 h 4699"/>
                <a:gd name="T94" fmla="*/ 1009 w 1511"/>
                <a:gd name="T95" fmla="*/ 806 h 4699"/>
                <a:gd name="T96" fmla="*/ 981 w 1511"/>
                <a:gd name="T97" fmla="*/ 431 h 4699"/>
                <a:gd name="T98" fmla="*/ 982 w 1511"/>
                <a:gd name="T99" fmla="*/ 94 h 4699"/>
                <a:gd name="T100" fmla="*/ 985 w 1511"/>
                <a:gd name="T101" fmla="*/ 27 h 4699"/>
                <a:gd name="T102" fmla="*/ 963 w 1511"/>
                <a:gd name="T103" fmla="*/ 9 h 4699"/>
                <a:gd name="T104" fmla="*/ 889 w 1511"/>
                <a:gd name="T105" fmla="*/ 2 h 4699"/>
                <a:gd name="T106" fmla="*/ 882 w 1511"/>
                <a:gd name="T107" fmla="*/ 11 h 4699"/>
                <a:gd name="T108" fmla="*/ 889 w 1511"/>
                <a:gd name="T109" fmla="*/ 20 h 46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1511" h="4699">
                  <a:moveTo>
                    <a:pt x="889" y="20"/>
                  </a:moveTo>
                  <a:lnTo>
                    <a:pt x="889" y="20"/>
                  </a:lnTo>
                  <a:lnTo>
                    <a:pt x="916" y="18"/>
                  </a:lnTo>
                  <a:lnTo>
                    <a:pt x="929" y="18"/>
                  </a:lnTo>
                  <a:lnTo>
                    <a:pt x="941" y="20"/>
                  </a:lnTo>
                  <a:lnTo>
                    <a:pt x="941" y="20"/>
                  </a:lnTo>
                  <a:lnTo>
                    <a:pt x="947" y="21"/>
                  </a:lnTo>
                  <a:lnTo>
                    <a:pt x="953" y="23"/>
                  </a:lnTo>
                  <a:lnTo>
                    <a:pt x="962" y="28"/>
                  </a:lnTo>
                  <a:lnTo>
                    <a:pt x="962" y="28"/>
                  </a:lnTo>
                  <a:lnTo>
                    <a:pt x="966" y="31"/>
                  </a:lnTo>
                  <a:lnTo>
                    <a:pt x="971" y="34"/>
                  </a:lnTo>
                  <a:lnTo>
                    <a:pt x="971" y="34"/>
                  </a:lnTo>
                  <a:lnTo>
                    <a:pt x="966" y="34"/>
                  </a:lnTo>
                  <a:lnTo>
                    <a:pt x="963" y="34"/>
                  </a:lnTo>
                  <a:lnTo>
                    <a:pt x="962" y="33"/>
                  </a:lnTo>
                  <a:lnTo>
                    <a:pt x="963" y="30"/>
                  </a:lnTo>
                  <a:lnTo>
                    <a:pt x="966" y="27"/>
                  </a:lnTo>
                  <a:lnTo>
                    <a:pt x="966" y="27"/>
                  </a:lnTo>
                  <a:lnTo>
                    <a:pt x="968" y="28"/>
                  </a:lnTo>
                  <a:lnTo>
                    <a:pt x="968" y="28"/>
                  </a:lnTo>
                  <a:lnTo>
                    <a:pt x="966" y="31"/>
                  </a:lnTo>
                  <a:lnTo>
                    <a:pt x="966" y="36"/>
                  </a:lnTo>
                  <a:lnTo>
                    <a:pt x="966" y="36"/>
                  </a:lnTo>
                  <a:lnTo>
                    <a:pt x="965" y="131"/>
                  </a:lnTo>
                  <a:lnTo>
                    <a:pt x="965" y="131"/>
                  </a:lnTo>
                  <a:lnTo>
                    <a:pt x="963" y="219"/>
                  </a:lnTo>
                  <a:lnTo>
                    <a:pt x="962" y="308"/>
                  </a:lnTo>
                  <a:lnTo>
                    <a:pt x="963" y="397"/>
                  </a:lnTo>
                  <a:lnTo>
                    <a:pt x="965" y="485"/>
                  </a:lnTo>
                  <a:lnTo>
                    <a:pt x="965" y="485"/>
                  </a:lnTo>
                  <a:lnTo>
                    <a:pt x="969" y="577"/>
                  </a:lnTo>
                  <a:lnTo>
                    <a:pt x="975" y="669"/>
                  </a:lnTo>
                  <a:lnTo>
                    <a:pt x="985" y="759"/>
                  </a:lnTo>
                  <a:lnTo>
                    <a:pt x="997" y="849"/>
                  </a:lnTo>
                  <a:lnTo>
                    <a:pt x="1013" y="940"/>
                  </a:lnTo>
                  <a:lnTo>
                    <a:pt x="1031" y="1030"/>
                  </a:lnTo>
                  <a:lnTo>
                    <a:pt x="1052" y="1118"/>
                  </a:lnTo>
                  <a:lnTo>
                    <a:pt x="1076" y="1207"/>
                  </a:lnTo>
                  <a:lnTo>
                    <a:pt x="1076" y="1207"/>
                  </a:lnTo>
                  <a:lnTo>
                    <a:pt x="1096" y="1275"/>
                  </a:lnTo>
                  <a:lnTo>
                    <a:pt x="1118" y="1342"/>
                  </a:lnTo>
                  <a:lnTo>
                    <a:pt x="1164" y="1476"/>
                  </a:lnTo>
                  <a:lnTo>
                    <a:pt x="1164" y="1476"/>
                  </a:lnTo>
                  <a:lnTo>
                    <a:pt x="1186" y="1543"/>
                  </a:lnTo>
                  <a:lnTo>
                    <a:pt x="1207" y="1609"/>
                  </a:lnTo>
                  <a:lnTo>
                    <a:pt x="1245" y="1744"/>
                  </a:lnTo>
                  <a:lnTo>
                    <a:pt x="1245" y="1744"/>
                  </a:lnTo>
                  <a:lnTo>
                    <a:pt x="1269" y="1831"/>
                  </a:lnTo>
                  <a:lnTo>
                    <a:pt x="1293" y="1919"/>
                  </a:lnTo>
                  <a:lnTo>
                    <a:pt x="1313" y="2006"/>
                  </a:lnTo>
                  <a:lnTo>
                    <a:pt x="1335" y="2093"/>
                  </a:lnTo>
                  <a:lnTo>
                    <a:pt x="1355" y="2182"/>
                  </a:lnTo>
                  <a:lnTo>
                    <a:pt x="1374" y="2269"/>
                  </a:lnTo>
                  <a:lnTo>
                    <a:pt x="1392" y="2358"/>
                  </a:lnTo>
                  <a:lnTo>
                    <a:pt x="1408" y="2447"/>
                  </a:lnTo>
                  <a:lnTo>
                    <a:pt x="1408" y="2447"/>
                  </a:lnTo>
                  <a:lnTo>
                    <a:pt x="1421" y="2532"/>
                  </a:lnTo>
                  <a:lnTo>
                    <a:pt x="1434" y="2617"/>
                  </a:lnTo>
                  <a:lnTo>
                    <a:pt x="1445" y="2702"/>
                  </a:lnTo>
                  <a:lnTo>
                    <a:pt x="1455" y="2788"/>
                  </a:lnTo>
                  <a:lnTo>
                    <a:pt x="1462" y="2874"/>
                  </a:lnTo>
                  <a:lnTo>
                    <a:pt x="1470" y="2960"/>
                  </a:lnTo>
                  <a:lnTo>
                    <a:pt x="1476" y="3046"/>
                  </a:lnTo>
                  <a:lnTo>
                    <a:pt x="1480" y="3131"/>
                  </a:lnTo>
                  <a:lnTo>
                    <a:pt x="1480" y="3131"/>
                  </a:lnTo>
                  <a:lnTo>
                    <a:pt x="1488" y="3304"/>
                  </a:lnTo>
                  <a:lnTo>
                    <a:pt x="1492" y="3477"/>
                  </a:lnTo>
                  <a:lnTo>
                    <a:pt x="1493" y="3650"/>
                  </a:lnTo>
                  <a:lnTo>
                    <a:pt x="1490" y="3825"/>
                  </a:lnTo>
                  <a:lnTo>
                    <a:pt x="1490" y="3825"/>
                  </a:lnTo>
                  <a:lnTo>
                    <a:pt x="1488" y="3968"/>
                  </a:lnTo>
                  <a:lnTo>
                    <a:pt x="1483" y="4041"/>
                  </a:lnTo>
                  <a:lnTo>
                    <a:pt x="1479" y="4112"/>
                  </a:lnTo>
                  <a:lnTo>
                    <a:pt x="1479" y="4112"/>
                  </a:lnTo>
                  <a:lnTo>
                    <a:pt x="1476" y="4164"/>
                  </a:lnTo>
                  <a:lnTo>
                    <a:pt x="1470" y="4215"/>
                  </a:lnTo>
                  <a:lnTo>
                    <a:pt x="1464" y="4267"/>
                  </a:lnTo>
                  <a:lnTo>
                    <a:pt x="1454" y="4317"/>
                  </a:lnTo>
                  <a:lnTo>
                    <a:pt x="1454" y="4317"/>
                  </a:lnTo>
                  <a:lnTo>
                    <a:pt x="1445" y="4354"/>
                  </a:lnTo>
                  <a:lnTo>
                    <a:pt x="1433" y="4390"/>
                  </a:lnTo>
                  <a:lnTo>
                    <a:pt x="1420" y="4425"/>
                  </a:lnTo>
                  <a:lnTo>
                    <a:pt x="1405" y="4459"/>
                  </a:lnTo>
                  <a:lnTo>
                    <a:pt x="1386" y="4492"/>
                  </a:lnTo>
                  <a:lnTo>
                    <a:pt x="1365" y="4523"/>
                  </a:lnTo>
                  <a:lnTo>
                    <a:pt x="1353" y="4538"/>
                  </a:lnTo>
                  <a:lnTo>
                    <a:pt x="1341" y="4551"/>
                  </a:lnTo>
                  <a:lnTo>
                    <a:pt x="1328" y="4564"/>
                  </a:lnTo>
                  <a:lnTo>
                    <a:pt x="1313" y="4578"/>
                  </a:lnTo>
                  <a:lnTo>
                    <a:pt x="1313" y="4578"/>
                  </a:lnTo>
                  <a:lnTo>
                    <a:pt x="1300" y="4590"/>
                  </a:lnTo>
                  <a:lnTo>
                    <a:pt x="1284" y="4600"/>
                  </a:lnTo>
                  <a:lnTo>
                    <a:pt x="1269" y="4610"/>
                  </a:lnTo>
                  <a:lnTo>
                    <a:pt x="1253" y="4621"/>
                  </a:lnTo>
                  <a:lnTo>
                    <a:pt x="1220" y="4637"/>
                  </a:lnTo>
                  <a:lnTo>
                    <a:pt x="1186" y="4650"/>
                  </a:lnTo>
                  <a:lnTo>
                    <a:pt x="1151" y="4661"/>
                  </a:lnTo>
                  <a:lnTo>
                    <a:pt x="1114" y="4668"/>
                  </a:lnTo>
                  <a:lnTo>
                    <a:pt x="1077" y="4674"/>
                  </a:lnTo>
                  <a:lnTo>
                    <a:pt x="1040" y="4678"/>
                  </a:lnTo>
                  <a:lnTo>
                    <a:pt x="1040" y="4678"/>
                  </a:lnTo>
                  <a:lnTo>
                    <a:pt x="1002" y="4680"/>
                  </a:lnTo>
                  <a:lnTo>
                    <a:pt x="962" y="4678"/>
                  </a:lnTo>
                  <a:lnTo>
                    <a:pt x="923" y="4674"/>
                  </a:lnTo>
                  <a:lnTo>
                    <a:pt x="885" y="4668"/>
                  </a:lnTo>
                  <a:lnTo>
                    <a:pt x="848" y="4658"/>
                  </a:lnTo>
                  <a:lnTo>
                    <a:pt x="813" y="4644"/>
                  </a:lnTo>
                  <a:lnTo>
                    <a:pt x="777" y="4628"/>
                  </a:lnTo>
                  <a:lnTo>
                    <a:pt x="759" y="4619"/>
                  </a:lnTo>
                  <a:lnTo>
                    <a:pt x="743" y="4609"/>
                  </a:lnTo>
                  <a:lnTo>
                    <a:pt x="743" y="4609"/>
                  </a:lnTo>
                  <a:lnTo>
                    <a:pt x="711" y="4587"/>
                  </a:lnTo>
                  <a:lnTo>
                    <a:pt x="681" y="4561"/>
                  </a:lnTo>
                  <a:lnTo>
                    <a:pt x="652" y="4536"/>
                  </a:lnTo>
                  <a:lnTo>
                    <a:pt x="624" y="4510"/>
                  </a:lnTo>
                  <a:lnTo>
                    <a:pt x="566" y="4458"/>
                  </a:lnTo>
                  <a:lnTo>
                    <a:pt x="537" y="4433"/>
                  </a:lnTo>
                  <a:lnTo>
                    <a:pt x="506" y="4411"/>
                  </a:lnTo>
                  <a:lnTo>
                    <a:pt x="506" y="4411"/>
                  </a:lnTo>
                  <a:lnTo>
                    <a:pt x="479" y="4393"/>
                  </a:lnTo>
                  <a:lnTo>
                    <a:pt x="452" y="4375"/>
                  </a:lnTo>
                  <a:lnTo>
                    <a:pt x="398" y="4344"/>
                  </a:lnTo>
                  <a:lnTo>
                    <a:pt x="340" y="4314"/>
                  </a:lnTo>
                  <a:lnTo>
                    <a:pt x="283" y="4288"/>
                  </a:lnTo>
                  <a:lnTo>
                    <a:pt x="222" y="4263"/>
                  </a:lnTo>
                  <a:lnTo>
                    <a:pt x="163" y="4239"/>
                  </a:lnTo>
                  <a:lnTo>
                    <a:pt x="102" y="4217"/>
                  </a:lnTo>
                  <a:lnTo>
                    <a:pt x="42" y="4198"/>
                  </a:lnTo>
                  <a:lnTo>
                    <a:pt x="42" y="4198"/>
                  </a:lnTo>
                  <a:lnTo>
                    <a:pt x="11" y="4187"/>
                  </a:lnTo>
                  <a:lnTo>
                    <a:pt x="11" y="4187"/>
                  </a:lnTo>
                  <a:lnTo>
                    <a:pt x="6" y="4186"/>
                  </a:lnTo>
                  <a:lnTo>
                    <a:pt x="3" y="4187"/>
                  </a:lnTo>
                  <a:lnTo>
                    <a:pt x="2" y="4190"/>
                  </a:lnTo>
                  <a:lnTo>
                    <a:pt x="0" y="4193"/>
                  </a:lnTo>
                  <a:lnTo>
                    <a:pt x="0" y="4196"/>
                  </a:lnTo>
                  <a:lnTo>
                    <a:pt x="0" y="4199"/>
                  </a:lnTo>
                  <a:lnTo>
                    <a:pt x="2" y="4202"/>
                  </a:lnTo>
                  <a:lnTo>
                    <a:pt x="6" y="4204"/>
                  </a:lnTo>
                  <a:lnTo>
                    <a:pt x="6" y="4204"/>
                  </a:lnTo>
                  <a:lnTo>
                    <a:pt x="57" y="4220"/>
                  </a:lnTo>
                  <a:lnTo>
                    <a:pt x="107" y="4238"/>
                  </a:lnTo>
                  <a:lnTo>
                    <a:pt x="157" y="4255"/>
                  </a:lnTo>
                  <a:lnTo>
                    <a:pt x="206" y="4275"/>
                  </a:lnTo>
                  <a:lnTo>
                    <a:pt x="256" y="4295"/>
                  </a:lnTo>
                  <a:lnTo>
                    <a:pt x="303" y="4317"/>
                  </a:lnTo>
                  <a:lnTo>
                    <a:pt x="352" y="4341"/>
                  </a:lnTo>
                  <a:lnTo>
                    <a:pt x="398" y="4366"/>
                  </a:lnTo>
                  <a:lnTo>
                    <a:pt x="398" y="4366"/>
                  </a:lnTo>
                  <a:lnTo>
                    <a:pt x="430" y="4384"/>
                  </a:lnTo>
                  <a:lnTo>
                    <a:pt x="461" y="4402"/>
                  </a:lnTo>
                  <a:lnTo>
                    <a:pt x="492" y="4422"/>
                  </a:lnTo>
                  <a:lnTo>
                    <a:pt x="520" y="4443"/>
                  </a:lnTo>
                  <a:lnTo>
                    <a:pt x="520" y="4443"/>
                  </a:lnTo>
                  <a:lnTo>
                    <a:pt x="551" y="4468"/>
                  </a:lnTo>
                  <a:lnTo>
                    <a:pt x="581" y="4496"/>
                  </a:lnTo>
                  <a:lnTo>
                    <a:pt x="610" y="4524"/>
                  </a:lnTo>
                  <a:lnTo>
                    <a:pt x="640" y="4551"/>
                  </a:lnTo>
                  <a:lnTo>
                    <a:pt x="640" y="4551"/>
                  </a:lnTo>
                  <a:lnTo>
                    <a:pt x="669" y="4576"/>
                  </a:lnTo>
                  <a:lnTo>
                    <a:pt x="699" y="4600"/>
                  </a:lnTo>
                  <a:lnTo>
                    <a:pt x="730" y="4621"/>
                  </a:lnTo>
                  <a:lnTo>
                    <a:pt x="762" y="4640"/>
                  </a:lnTo>
                  <a:lnTo>
                    <a:pt x="795" y="4656"/>
                  </a:lnTo>
                  <a:lnTo>
                    <a:pt x="830" y="4671"/>
                  </a:lnTo>
                  <a:lnTo>
                    <a:pt x="866" y="4683"/>
                  </a:lnTo>
                  <a:lnTo>
                    <a:pt x="884" y="4687"/>
                  </a:lnTo>
                  <a:lnTo>
                    <a:pt x="903" y="4690"/>
                  </a:lnTo>
                  <a:lnTo>
                    <a:pt x="903" y="4690"/>
                  </a:lnTo>
                  <a:lnTo>
                    <a:pt x="938" y="4695"/>
                  </a:lnTo>
                  <a:lnTo>
                    <a:pt x="975" y="4698"/>
                  </a:lnTo>
                  <a:lnTo>
                    <a:pt x="1011" y="4699"/>
                  </a:lnTo>
                  <a:lnTo>
                    <a:pt x="1047" y="4698"/>
                  </a:lnTo>
                  <a:lnTo>
                    <a:pt x="1083" y="4693"/>
                  </a:lnTo>
                  <a:lnTo>
                    <a:pt x="1118" y="4687"/>
                  </a:lnTo>
                  <a:lnTo>
                    <a:pt x="1154" y="4678"/>
                  </a:lnTo>
                  <a:lnTo>
                    <a:pt x="1188" y="4668"/>
                  </a:lnTo>
                  <a:lnTo>
                    <a:pt x="1222" y="4655"/>
                  </a:lnTo>
                  <a:lnTo>
                    <a:pt x="1254" y="4638"/>
                  </a:lnTo>
                  <a:lnTo>
                    <a:pt x="1284" y="4619"/>
                  </a:lnTo>
                  <a:lnTo>
                    <a:pt x="1313" y="4598"/>
                  </a:lnTo>
                  <a:lnTo>
                    <a:pt x="1340" y="4576"/>
                  </a:lnTo>
                  <a:lnTo>
                    <a:pt x="1365" y="4550"/>
                  </a:lnTo>
                  <a:lnTo>
                    <a:pt x="1387" y="4522"/>
                  </a:lnTo>
                  <a:lnTo>
                    <a:pt x="1397" y="4507"/>
                  </a:lnTo>
                  <a:lnTo>
                    <a:pt x="1408" y="4490"/>
                  </a:lnTo>
                  <a:lnTo>
                    <a:pt x="1408" y="4490"/>
                  </a:lnTo>
                  <a:lnTo>
                    <a:pt x="1423" y="4462"/>
                  </a:lnTo>
                  <a:lnTo>
                    <a:pt x="1436" y="4434"/>
                  </a:lnTo>
                  <a:lnTo>
                    <a:pt x="1448" y="4406"/>
                  </a:lnTo>
                  <a:lnTo>
                    <a:pt x="1456" y="4377"/>
                  </a:lnTo>
                  <a:lnTo>
                    <a:pt x="1465" y="4346"/>
                  </a:lnTo>
                  <a:lnTo>
                    <a:pt x="1473" y="4316"/>
                  </a:lnTo>
                  <a:lnTo>
                    <a:pt x="1479" y="4285"/>
                  </a:lnTo>
                  <a:lnTo>
                    <a:pt x="1485" y="4254"/>
                  </a:lnTo>
                  <a:lnTo>
                    <a:pt x="1492" y="4190"/>
                  </a:lnTo>
                  <a:lnTo>
                    <a:pt x="1496" y="4128"/>
                  </a:lnTo>
                  <a:lnTo>
                    <a:pt x="1501" y="4065"/>
                  </a:lnTo>
                  <a:lnTo>
                    <a:pt x="1504" y="4002"/>
                  </a:lnTo>
                  <a:lnTo>
                    <a:pt x="1504" y="4002"/>
                  </a:lnTo>
                  <a:lnTo>
                    <a:pt x="1507" y="3918"/>
                  </a:lnTo>
                  <a:lnTo>
                    <a:pt x="1508" y="3834"/>
                  </a:lnTo>
                  <a:lnTo>
                    <a:pt x="1510" y="3748"/>
                  </a:lnTo>
                  <a:lnTo>
                    <a:pt x="1511" y="3664"/>
                  </a:lnTo>
                  <a:lnTo>
                    <a:pt x="1510" y="3494"/>
                  </a:lnTo>
                  <a:lnTo>
                    <a:pt x="1505" y="3325"/>
                  </a:lnTo>
                  <a:lnTo>
                    <a:pt x="1505" y="3325"/>
                  </a:lnTo>
                  <a:lnTo>
                    <a:pt x="1499" y="3154"/>
                  </a:lnTo>
                  <a:lnTo>
                    <a:pt x="1495" y="3068"/>
                  </a:lnTo>
                  <a:lnTo>
                    <a:pt x="1490" y="2982"/>
                  </a:lnTo>
                  <a:lnTo>
                    <a:pt x="1483" y="2896"/>
                  </a:lnTo>
                  <a:lnTo>
                    <a:pt x="1476" y="2810"/>
                  </a:lnTo>
                  <a:lnTo>
                    <a:pt x="1467" y="2726"/>
                  </a:lnTo>
                  <a:lnTo>
                    <a:pt x="1456" y="2640"/>
                  </a:lnTo>
                  <a:lnTo>
                    <a:pt x="1456" y="2640"/>
                  </a:lnTo>
                  <a:lnTo>
                    <a:pt x="1442" y="2549"/>
                  </a:lnTo>
                  <a:lnTo>
                    <a:pt x="1427" y="2455"/>
                  </a:lnTo>
                  <a:lnTo>
                    <a:pt x="1411" y="2364"/>
                  </a:lnTo>
                  <a:lnTo>
                    <a:pt x="1392" y="2271"/>
                  </a:lnTo>
                  <a:lnTo>
                    <a:pt x="1372" y="2179"/>
                  </a:lnTo>
                  <a:lnTo>
                    <a:pt x="1352" y="2087"/>
                  </a:lnTo>
                  <a:lnTo>
                    <a:pt x="1330" y="1997"/>
                  </a:lnTo>
                  <a:lnTo>
                    <a:pt x="1307" y="1905"/>
                  </a:lnTo>
                  <a:lnTo>
                    <a:pt x="1307" y="1905"/>
                  </a:lnTo>
                  <a:lnTo>
                    <a:pt x="1270" y="1768"/>
                  </a:lnTo>
                  <a:lnTo>
                    <a:pt x="1231" y="1630"/>
                  </a:lnTo>
                  <a:lnTo>
                    <a:pt x="1210" y="1562"/>
                  </a:lnTo>
                  <a:lnTo>
                    <a:pt x="1189" y="1494"/>
                  </a:lnTo>
                  <a:lnTo>
                    <a:pt x="1166" y="1428"/>
                  </a:lnTo>
                  <a:lnTo>
                    <a:pt x="1142" y="1360"/>
                  </a:lnTo>
                  <a:lnTo>
                    <a:pt x="1142" y="1360"/>
                  </a:lnTo>
                  <a:lnTo>
                    <a:pt x="1126" y="1315"/>
                  </a:lnTo>
                  <a:lnTo>
                    <a:pt x="1111" y="1271"/>
                  </a:lnTo>
                  <a:lnTo>
                    <a:pt x="1098" y="1225"/>
                  </a:lnTo>
                  <a:lnTo>
                    <a:pt x="1084" y="1179"/>
                  </a:lnTo>
                  <a:lnTo>
                    <a:pt x="1061" y="1087"/>
                  </a:lnTo>
                  <a:lnTo>
                    <a:pt x="1040" y="994"/>
                  </a:lnTo>
                  <a:lnTo>
                    <a:pt x="1022" y="901"/>
                  </a:lnTo>
                  <a:lnTo>
                    <a:pt x="1009" y="806"/>
                  </a:lnTo>
                  <a:lnTo>
                    <a:pt x="997" y="712"/>
                  </a:lnTo>
                  <a:lnTo>
                    <a:pt x="988" y="619"/>
                  </a:lnTo>
                  <a:lnTo>
                    <a:pt x="988" y="619"/>
                  </a:lnTo>
                  <a:lnTo>
                    <a:pt x="984" y="524"/>
                  </a:lnTo>
                  <a:lnTo>
                    <a:pt x="981" y="431"/>
                  </a:lnTo>
                  <a:lnTo>
                    <a:pt x="980" y="336"/>
                  </a:lnTo>
                  <a:lnTo>
                    <a:pt x="981" y="243"/>
                  </a:lnTo>
                  <a:lnTo>
                    <a:pt x="981" y="243"/>
                  </a:lnTo>
                  <a:lnTo>
                    <a:pt x="982" y="94"/>
                  </a:lnTo>
                  <a:lnTo>
                    <a:pt x="982" y="94"/>
                  </a:lnTo>
                  <a:lnTo>
                    <a:pt x="984" y="48"/>
                  </a:lnTo>
                  <a:lnTo>
                    <a:pt x="984" y="48"/>
                  </a:lnTo>
                  <a:lnTo>
                    <a:pt x="985" y="37"/>
                  </a:lnTo>
                  <a:lnTo>
                    <a:pt x="985" y="31"/>
                  </a:lnTo>
                  <a:lnTo>
                    <a:pt x="985" y="27"/>
                  </a:lnTo>
                  <a:lnTo>
                    <a:pt x="985" y="27"/>
                  </a:lnTo>
                  <a:lnTo>
                    <a:pt x="981" y="21"/>
                  </a:lnTo>
                  <a:lnTo>
                    <a:pt x="977" y="17"/>
                  </a:lnTo>
                  <a:lnTo>
                    <a:pt x="963" y="9"/>
                  </a:lnTo>
                  <a:lnTo>
                    <a:pt x="963" y="9"/>
                  </a:lnTo>
                  <a:lnTo>
                    <a:pt x="956" y="5"/>
                  </a:lnTo>
                  <a:lnTo>
                    <a:pt x="947" y="2"/>
                  </a:lnTo>
                  <a:lnTo>
                    <a:pt x="937" y="0"/>
                  </a:lnTo>
                  <a:lnTo>
                    <a:pt x="928" y="0"/>
                  </a:lnTo>
                  <a:lnTo>
                    <a:pt x="889" y="2"/>
                  </a:lnTo>
                  <a:lnTo>
                    <a:pt x="889" y="2"/>
                  </a:lnTo>
                  <a:lnTo>
                    <a:pt x="886" y="3"/>
                  </a:lnTo>
                  <a:lnTo>
                    <a:pt x="884" y="5"/>
                  </a:lnTo>
                  <a:lnTo>
                    <a:pt x="882" y="8"/>
                  </a:lnTo>
                  <a:lnTo>
                    <a:pt x="882" y="11"/>
                  </a:lnTo>
                  <a:lnTo>
                    <a:pt x="882" y="15"/>
                  </a:lnTo>
                  <a:lnTo>
                    <a:pt x="884" y="18"/>
                  </a:lnTo>
                  <a:lnTo>
                    <a:pt x="886" y="20"/>
                  </a:lnTo>
                  <a:lnTo>
                    <a:pt x="889" y="20"/>
                  </a:lnTo>
                  <a:lnTo>
                    <a:pt x="889" y="2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55" name="Freeform 152">
              <a:extLst>
                <a:ext uri="{FF2B5EF4-FFF2-40B4-BE49-F238E27FC236}">
                  <a16:creationId xmlns:a16="http://schemas.microsoft.com/office/drawing/2014/main" id="{F26805D3-8303-B59E-5570-3E490D35FDB6}"/>
                </a:ext>
              </a:extLst>
            </p:cNvPr>
            <p:cNvSpPr>
              <a:spLocks/>
            </p:cNvSpPr>
            <p:nvPr/>
          </p:nvSpPr>
          <p:spPr bwMode="auto">
            <a:xfrm>
              <a:off x="6206" y="462"/>
              <a:ext cx="115" cy="106"/>
            </a:xfrm>
            <a:custGeom>
              <a:avLst/>
              <a:gdLst>
                <a:gd name="T0" fmla="*/ 0 w 344"/>
                <a:gd name="T1" fmla="*/ 9 h 319"/>
                <a:gd name="T2" fmla="*/ 9 w 344"/>
                <a:gd name="T3" fmla="*/ 50 h 319"/>
                <a:gd name="T4" fmla="*/ 29 w 344"/>
                <a:gd name="T5" fmla="*/ 87 h 319"/>
                <a:gd name="T6" fmla="*/ 56 w 344"/>
                <a:gd name="T7" fmla="*/ 120 h 319"/>
                <a:gd name="T8" fmla="*/ 85 w 344"/>
                <a:gd name="T9" fmla="*/ 149 h 319"/>
                <a:gd name="T10" fmla="*/ 116 w 344"/>
                <a:gd name="T11" fmla="*/ 177 h 319"/>
                <a:gd name="T12" fmla="*/ 149 w 344"/>
                <a:gd name="T13" fmla="*/ 204 h 319"/>
                <a:gd name="T14" fmla="*/ 206 w 344"/>
                <a:gd name="T15" fmla="*/ 253 h 319"/>
                <a:gd name="T16" fmla="*/ 227 w 344"/>
                <a:gd name="T17" fmla="*/ 267 h 319"/>
                <a:gd name="T18" fmla="*/ 279 w 344"/>
                <a:gd name="T19" fmla="*/ 294 h 319"/>
                <a:gd name="T20" fmla="*/ 305 w 344"/>
                <a:gd name="T21" fmla="*/ 304 h 319"/>
                <a:gd name="T22" fmla="*/ 331 w 344"/>
                <a:gd name="T23" fmla="*/ 318 h 319"/>
                <a:gd name="T24" fmla="*/ 333 w 344"/>
                <a:gd name="T25" fmla="*/ 319 h 319"/>
                <a:gd name="T26" fmla="*/ 339 w 344"/>
                <a:gd name="T27" fmla="*/ 318 h 319"/>
                <a:gd name="T28" fmla="*/ 342 w 344"/>
                <a:gd name="T29" fmla="*/ 312 h 319"/>
                <a:gd name="T30" fmla="*/ 342 w 344"/>
                <a:gd name="T31" fmla="*/ 306 h 319"/>
                <a:gd name="T32" fmla="*/ 339 w 344"/>
                <a:gd name="T33" fmla="*/ 303 h 319"/>
                <a:gd name="T34" fmla="*/ 319 w 344"/>
                <a:gd name="T35" fmla="*/ 290 h 319"/>
                <a:gd name="T36" fmla="*/ 295 w 344"/>
                <a:gd name="T37" fmla="*/ 281 h 319"/>
                <a:gd name="T38" fmla="*/ 251 w 344"/>
                <a:gd name="T39" fmla="*/ 262 h 319"/>
                <a:gd name="T40" fmla="*/ 230 w 344"/>
                <a:gd name="T41" fmla="*/ 248 h 319"/>
                <a:gd name="T42" fmla="*/ 190 w 344"/>
                <a:gd name="T43" fmla="*/ 217 h 319"/>
                <a:gd name="T44" fmla="*/ 171 w 344"/>
                <a:gd name="T45" fmla="*/ 201 h 319"/>
                <a:gd name="T46" fmla="*/ 109 w 344"/>
                <a:gd name="T47" fmla="*/ 146 h 319"/>
                <a:gd name="T48" fmla="*/ 65 w 344"/>
                <a:gd name="T49" fmla="*/ 103 h 319"/>
                <a:gd name="T50" fmla="*/ 51 w 344"/>
                <a:gd name="T51" fmla="*/ 89 h 319"/>
                <a:gd name="T52" fmla="*/ 29 w 344"/>
                <a:gd name="T53" fmla="*/ 50 h 319"/>
                <a:gd name="T54" fmla="*/ 20 w 344"/>
                <a:gd name="T55" fmla="*/ 31 h 319"/>
                <a:gd name="T56" fmla="*/ 17 w 344"/>
                <a:gd name="T57" fmla="*/ 9 h 319"/>
                <a:gd name="T58" fmla="*/ 16 w 344"/>
                <a:gd name="T59" fmla="*/ 4 h 319"/>
                <a:gd name="T60" fmla="*/ 10 w 344"/>
                <a:gd name="T61" fmla="*/ 1 h 319"/>
                <a:gd name="T62" fmla="*/ 4 w 344"/>
                <a:gd name="T63" fmla="*/ 1 h 319"/>
                <a:gd name="T64" fmla="*/ 0 w 344"/>
                <a:gd name="T65" fmla="*/ 4 h 319"/>
                <a:gd name="T66" fmla="*/ 0 w 344"/>
                <a:gd name="T67" fmla="*/ 9 h 3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344" h="319">
                  <a:moveTo>
                    <a:pt x="0" y="9"/>
                  </a:moveTo>
                  <a:lnTo>
                    <a:pt x="0" y="9"/>
                  </a:lnTo>
                  <a:lnTo>
                    <a:pt x="3" y="29"/>
                  </a:lnTo>
                  <a:lnTo>
                    <a:pt x="9" y="50"/>
                  </a:lnTo>
                  <a:lnTo>
                    <a:pt x="17" y="68"/>
                  </a:lnTo>
                  <a:lnTo>
                    <a:pt x="29" y="87"/>
                  </a:lnTo>
                  <a:lnTo>
                    <a:pt x="41" y="103"/>
                  </a:lnTo>
                  <a:lnTo>
                    <a:pt x="56" y="120"/>
                  </a:lnTo>
                  <a:lnTo>
                    <a:pt x="71" y="134"/>
                  </a:lnTo>
                  <a:lnTo>
                    <a:pt x="85" y="149"/>
                  </a:lnTo>
                  <a:lnTo>
                    <a:pt x="85" y="149"/>
                  </a:lnTo>
                  <a:lnTo>
                    <a:pt x="116" y="177"/>
                  </a:lnTo>
                  <a:lnTo>
                    <a:pt x="149" y="204"/>
                  </a:lnTo>
                  <a:lnTo>
                    <a:pt x="149" y="204"/>
                  </a:lnTo>
                  <a:lnTo>
                    <a:pt x="187" y="236"/>
                  </a:lnTo>
                  <a:lnTo>
                    <a:pt x="206" y="253"/>
                  </a:lnTo>
                  <a:lnTo>
                    <a:pt x="227" y="267"/>
                  </a:lnTo>
                  <a:lnTo>
                    <a:pt x="227" y="267"/>
                  </a:lnTo>
                  <a:lnTo>
                    <a:pt x="252" y="282"/>
                  </a:lnTo>
                  <a:lnTo>
                    <a:pt x="279" y="294"/>
                  </a:lnTo>
                  <a:lnTo>
                    <a:pt x="279" y="294"/>
                  </a:lnTo>
                  <a:lnTo>
                    <a:pt x="305" y="304"/>
                  </a:lnTo>
                  <a:lnTo>
                    <a:pt x="319" y="310"/>
                  </a:lnTo>
                  <a:lnTo>
                    <a:pt x="331" y="318"/>
                  </a:lnTo>
                  <a:lnTo>
                    <a:pt x="331" y="318"/>
                  </a:lnTo>
                  <a:lnTo>
                    <a:pt x="333" y="319"/>
                  </a:lnTo>
                  <a:lnTo>
                    <a:pt x="336" y="319"/>
                  </a:lnTo>
                  <a:lnTo>
                    <a:pt x="339" y="318"/>
                  </a:lnTo>
                  <a:lnTo>
                    <a:pt x="342" y="315"/>
                  </a:lnTo>
                  <a:lnTo>
                    <a:pt x="342" y="312"/>
                  </a:lnTo>
                  <a:lnTo>
                    <a:pt x="344" y="309"/>
                  </a:lnTo>
                  <a:lnTo>
                    <a:pt x="342" y="306"/>
                  </a:lnTo>
                  <a:lnTo>
                    <a:pt x="339" y="303"/>
                  </a:lnTo>
                  <a:lnTo>
                    <a:pt x="339" y="303"/>
                  </a:lnTo>
                  <a:lnTo>
                    <a:pt x="329" y="296"/>
                  </a:lnTo>
                  <a:lnTo>
                    <a:pt x="319" y="290"/>
                  </a:lnTo>
                  <a:lnTo>
                    <a:pt x="295" y="281"/>
                  </a:lnTo>
                  <a:lnTo>
                    <a:pt x="295" y="281"/>
                  </a:lnTo>
                  <a:lnTo>
                    <a:pt x="273" y="272"/>
                  </a:lnTo>
                  <a:lnTo>
                    <a:pt x="251" y="262"/>
                  </a:lnTo>
                  <a:lnTo>
                    <a:pt x="251" y="262"/>
                  </a:lnTo>
                  <a:lnTo>
                    <a:pt x="230" y="248"/>
                  </a:lnTo>
                  <a:lnTo>
                    <a:pt x="209" y="233"/>
                  </a:lnTo>
                  <a:lnTo>
                    <a:pt x="190" y="217"/>
                  </a:lnTo>
                  <a:lnTo>
                    <a:pt x="171" y="201"/>
                  </a:lnTo>
                  <a:lnTo>
                    <a:pt x="171" y="201"/>
                  </a:lnTo>
                  <a:lnTo>
                    <a:pt x="140" y="173"/>
                  </a:lnTo>
                  <a:lnTo>
                    <a:pt x="109" y="146"/>
                  </a:lnTo>
                  <a:lnTo>
                    <a:pt x="79" y="118"/>
                  </a:lnTo>
                  <a:lnTo>
                    <a:pt x="65" y="103"/>
                  </a:lnTo>
                  <a:lnTo>
                    <a:pt x="51" y="89"/>
                  </a:lnTo>
                  <a:lnTo>
                    <a:pt x="51" y="89"/>
                  </a:lnTo>
                  <a:lnTo>
                    <a:pt x="40" y="69"/>
                  </a:lnTo>
                  <a:lnTo>
                    <a:pt x="29" y="50"/>
                  </a:lnTo>
                  <a:lnTo>
                    <a:pt x="25" y="41"/>
                  </a:lnTo>
                  <a:lnTo>
                    <a:pt x="20" y="31"/>
                  </a:lnTo>
                  <a:lnTo>
                    <a:pt x="19" y="19"/>
                  </a:lnTo>
                  <a:lnTo>
                    <a:pt x="17" y="9"/>
                  </a:lnTo>
                  <a:lnTo>
                    <a:pt x="17" y="9"/>
                  </a:lnTo>
                  <a:lnTo>
                    <a:pt x="16" y="4"/>
                  </a:lnTo>
                  <a:lnTo>
                    <a:pt x="13" y="3"/>
                  </a:lnTo>
                  <a:lnTo>
                    <a:pt x="10" y="1"/>
                  </a:lnTo>
                  <a:lnTo>
                    <a:pt x="7" y="0"/>
                  </a:lnTo>
                  <a:lnTo>
                    <a:pt x="4" y="1"/>
                  </a:lnTo>
                  <a:lnTo>
                    <a:pt x="1" y="3"/>
                  </a:lnTo>
                  <a:lnTo>
                    <a:pt x="0" y="4"/>
                  </a:lnTo>
                  <a:lnTo>
                    <a:pt x="0" y="9"/>
                  </a:lnTo>
                  <a:lnTo>
                    <a:pt x="0" y="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29825401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4">
            <a:extLst>
              <a:ext uri="{FF2B5EF4-FFF2-40B4-BE49-F238E27FC236}">
                <a16:creationId xmlns:a16="http://schemas.microsoft.com/office/drawing/2014/main" id="{0983CF83-EA8F-936F-1A3A-98AB66976025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2295525" y="0"/>
            <a:ext cx="7600950" cy="6858000"/>
            <a:chOff x="1446" y="0"/>
            <a:chExt cx="4788" cy="4320"/>
          </a:xfrm>
        </p:grpSpPr>
        <p:grpSp>
          <p:nvGrpSpPr>
            <p:cNvPr id="8" name="Group 205">
              <a:extLst>
                <a:ext uri="{FF2B5EF4-FFF2-40B4-BE49-F238E27FC236}">
                  <a16:creationId xmlns:a16="http://schemas.microsoft.com/office/drawing/2014/main" id="{7CA69B3D-4C07-5932-671C-C78CD62D255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446" y="0"/>
              <a:ext cx="4788" cy="4320"/>
              <a:chOff x="1446" y="0"/>
              <a:chExt cx="4788" cy="4320"/>
            </a:xfrm>
          </p:grpSpPr>
          <p:sp>
            <p:nvSpPr>
              <p:cNvPr id="25" name="Freeform 5">
                <a:extLst>
                  <a:ext uri="{FF2B5EF4-FFF2-40B4-BE49-F238E27FC236}">
                    <a16:creationId xmlns:a16="http://schemas.microsoft.com/office/drawing/2014/main" id="{49231C25-A357-A5F0-E4A3-C58549FE421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885" y="2931"/>
                <a:ext cx="347" cy="555"/>
              </a:xfrm>
              <a:custGeom>
                <a:avLst/>
                <a:gdLst>
                  <a:gd name="T0" fmla="*/ 1097 w 1387"/>
                  <a:gd name="T1" fmla="*/ 712 h 2219"/>
                  <a:gd name="T2" fmla="*/ 1212 w 1387"/>
                  <a:gd name="T3" fmla="*/ 1042 h 2219"/>
                  <a:gd name="T4" fmla="*/ 1299 w 1387"/>
                  <a:gd name="T5" fmla="*/ 1317 h 2219"/>
                  <a:gd name="T6" fmla="*/ 1365 w 1387"/>
                  <a:gd name="T7" fmla="*/ 1576 h 2219"/>
                  <a:gd name="T8" fmla="*/ 1384 w 1387"/>
                  <a:gd name="T9" fmla="*/ 1682 h 2219"/>
                  <a:gd name="T10" fmla="*/ 1387 w 1387"/>
                  <a:gd name="T11" fmla="*/ 1763 h 2219"/>
                  <a:gd name="T12" fmla="*/ 1380 w 1387"/>
                  <a:gd name="T13" fmla="*/ 1845 h 2219"/>
                  <a:gd name="T14" fmla="*/ 1362 w 1387"/>
                  <a:gd name="T15" fmla="*/ 1953 h 2219"/>
                  <a:gd name="T16" fmla="*/ 1332 w 1387"/>
                  <a:gd name="T17" fmla="*/ 2042 h 2219"/>
                  <a:gd name="T18" fmla="*/ 1291 w 1387"/>
                  <a:gd name="T19" fmla="*/ 2114 h 2219"/>
                  <a:gd name="T20" fmla="*/ 1232 w 1387"/>
                  <a:gd name="T21" fmla="*/ 2171 h 2219"/>
                  <a:gd name="T22" fmla="*/ 1181 w 1387"/>
                  <a:gd name="T23" fmla="*/ 2200 h 2219"/>
                  <a:gd name="T24" fmla="*/ 1118 w 1387"/>
                  <a:gd name="T25" fmla="*/ 2217 h 2219"/>
                  <a:gd name="T26" fmla="*/ 1052 w 1387"/>
                  <a:gd name="T27" fmla="*/ 2214 h 2219"/>
                  <a:gd name="T28" fmla="*/ 984 w 1387"/>
                  <a:gd name="T29" fmla="*/ 2197 h 2219"/>
                  <a:gd name="T30" fmla="*/ 920 w 1387"/>
                  <a:gd name="T31" fmla="*/ 2169 h 2219"/>
                  <a:gd name="T32" fmla="*/ 842 w 1387"/>
                  <a:gd name="T33" fmla="*/ 2128 h 2219"/>
                  <a:gd name="T34" fmla="*/ 782 w 1387"/>
                  <a:gd name="T35" fmla="*/ 2085 h 2219"/>
                  <a:gd name="T36" fmla="*/ 730 w 1387"/>
                  <a:gd name="T37" fmla="*/ 2031 h 2219"/>
                  <a:gd name="T38" fmla="*/ 687 w 1387"/>
                  <a:gd name="T39" fmla="*/ 1971 h 2219"/>
                  <a:gd name="T40" fmla="*/ 629 w 1387"/>
                  <a:gd name="T41" fmla="*/ 1860 h 2219"/>
                  <a:gd name="T42" fmla="*/ 542 w 1387"/>
                  <a:gd name="T43" fmla="*/ 1662 h 2219"/>
                  <a:gd name="T44" fmla="*/ 455 w 1387"/>
                  <a:gd name="T45" fmla="*/ 1474 h 2219"/>
                  <a:gd name="T46" fmla="*/ 394 w 1387"/>
                  <a:gd name="T47" fmla="*/ 1366 h 2219"/>
                  <a:gd name="T48" fmla="*/ 326 w 1387"/>
                  <a:gd name="T49" fmla="*/ 1263 h 2219"/>
                  <a:gd name="T50" fmla="*/ 269 w 1387"/>
                  <a:gd name="T51" fmla="*/ 1194 h 2219"/>
                  <a:gd name="T52" fmla="*/ 68 w 1387"/>
                  <a:gd name="T53" fmla="*/ 976 h 2219"/>
                  <a:gd name="T54" fmla="*/ 41 w 1387"/>
                  <a:gd name="T55" fmla="*/ 932 h 2219"/>
                  <a:gd name="T56" fmla="*/ 114 w 1387"/>
                  <a:gd name="T57" fmla="*/ 940 h 2219"/>
                  <a:gd name="T58" fmla="*/ 182 w 1387"/>
                  <a:gd name="T59" fmla="*/ 935 h 2219"/>
                  <a:gd name="T60" fmla="*/ 220 w 1387"/>
                  <a:gd name="T61" fmla="*/ 923 h 2219"/>
                  <a:gd name="T62" fmla="*/ 274 w 1387"/>
                  <a:gd name="T63" fmla="*/ 899 h 2219"/>
                  <a:gd name="T64" fmla="*/ 344 w 1387"/>
                  <a:gd name="T65" fmla="*/ 858 h 2219"/>
                  <a:gd name="T66" fmla="*/ 382 w 1387"/>
                  <a:gd name="T67" fmla="*/ 829 h 2219"/>
                  <a:gd name="T68" fmla="*/ 401 w 1387"/>
                  <a:gd name="T69" fmla="*/ 804 h 2219"/>
                  <a:gd name="T70" fmla="*/ 415 w 1387"/>
                  <a:gd name="T71" fmla="*/ 776 h 2219"/>
                  <a:gd name="T72" fmla="*/ 447 w 1387"/>
                  <a:gd name="T73" fmla="*/ 697 h 2219"/>
                  <a:gd name="T74" fmla="*/ 464 w 1387"/>
                  <a:gd name="T75" fmla="*/ 636 h 2219"/>
                  <a:gd name="T76" fmla="*/ 477 w 1387"/>
                  <a:gd name="T77" fmla="*/ 528 h 2219"/>
                  <a:gd name="T78" fmla="*/ 473 w 1387"/>
                  <a:gd name="T79" fmla="*/ 466 h 2219"/>
                  <a:gd name="T80" fmla="*/ 463 w 1387"/>
                  <a:gd name="T81" fmla="*/ 421 h 2219"/>
                  <a:gd name="T82" fmla="*/ 445 w 1387"/>
                  <a:gd name="T83" fmla="*/ 378 h 2219"/>
                  <a:gd name="T84" fmla="*/ 420 w 1387"/>
                  <a:gd name="T85" fmla="*/ 341 h 2219"/>
                  <a:gd name="T86" fmla="*/ 386 w 1387"/>
                  <a:gd name="T87" fmla="*/ 312 h 2219"/>
                  <a:gd name="T88" fmla="*/ 361 w 1387"/>
                  <a:gd name="T89" fmla="*/ 298 h 2219"/>
                  <a:gd name="T90" fmla="*/ 306 w 1387"/>
                  <a:gd name="T91" fmla="*/ 281 h 2219"/>
                  <a:gd name="T92" fmla="*/ 246 w 1387"/>
                  <a:gd name="T93" fmla="*/ 270 h 2219"/>
                  <a:gd name="T94" fmla="*/ 139 w 1387"/>
                  <a:gd name="T95" fmla="*/ 260 h 2219"/>
                  <a:gd name="T96" fmla="*/ 0 w 1387"/>
                  <a:gd name="T97" fmla="*/ 253 h 2219"/>
                  <a:gd name="T98" fmla="*/ 553 w 1387"/>
                  <a:gd name="T99" fmla="*/ 33 h 2219"/>
                  <a:gd name="T100" fmla="*/ 642 w 1387"/>
                  <a:gd name="T101" fmla="*/ 6 h 2219"/>
                  <a:gd name="T102" fmla="*/ 700 w 1387"/>
                  <a:gd name="T103" fmla="*/ 1 h 2219"/>
                  <a:gd name="T104" fmla="*/ 760 w 1387"/>
                  <a:gd name="T105" fmla="*/ 1 h 2219"/>
                  <a:gd name="T106" fmla="*/ 808 w 1387"/>
                  <a:gd name="T107" fmla="*/ 7 h 2219"/>
                  <a:gd name="T108" fmla="*/ 822 w 1387"/>
                  <a:gd name="T109" fmla="*/ 13 h 2219"/>
                  <a:gd name="T110" fmla="*/ 844 w 1387"/>
                  <a:gd name="T111" fmla="*/ 34 h 2219"/>
                  <a:gd name="T112" fmla="*/ 868 w 1387"/>
                  <a:gd name="T113" fmla="*/ 79 h 2219"/>
                  <a:gd name="T114" fmla="*/ 980 w 1387"/>
                  <a:gd name="T115" fmla="*/ 375 h 22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</a:cxnLst>
                <a:rect l="0" t="0" r="r" b="b"/>
                <a:pathLst>
                  <a:path w="1387" h="2219">
                    <a:moveTo>
                      <a:pt x="1083" y="675"/>
                    </a:moveTo>
                    <a:lnTo>
                      <a:pt x="1083" y="675"/>
                    </a:lnTo>
                    <a:lnTo>
                      <a:pt x="1097" y="712"/>
                    </a:lnTo>
                    <a:lnTo>
                      <a:pt x="1134" y="813"/>
                    </a:lnTo>
                    <a:lnTo>
                      <a:pt x="1184" y="959"/>
                    </a:lnTo>
                    <a:lnTo>
                      <a:pt x="1212" y="1042"/>
                    </a:lnTo>
                    <a:lnTo>
                      <a:pt x="1242" y="1132"/>
                    </a:lnTo>
                    <a:lnTo>
                      <a:pt x="1271" y="1224"/>
                    </a:lnTo>
                    <a:lnTo>
                      <a:pt x="1299" y="1317"/>
                    </a:lnTo>
                    <a:lnTo>
                      <a:pt x="1325" y="1408"/>
                    </a:lnTo>
                    <a:lnTo>
                      <a:pt x="1347" y="1495"/>
                    </a:lnTo>
                    <a:lnTo>
                      <a:pt x="1365" y="1576"/>
                    </a:lnTo>
                    <a:lnTo>
                      <a:pt x="1373" y="1614"/>
                    </a:lnTo>
                    <a:lnTo>
                      <a:pt x="1379" y="1649"/>
                    </a:lnTo>
                    <a:lnTo>
                      <a:pt x="1384" y="1682"/>
                    </a:lnTo>
                    <a:lnTo>
                      <a:pt x="1386" y="1713"/>
                    </a:lnTo>
                    <a:lnTo>
                      <a:pt x="1387" y="1740"/>
                    </a:lnTo>
                    <a:lnTo>
                      <a:pt x="1387" y="1763"/>
                    </a:lnTo>
                    <a:lnTo>
                      <a:pt x="1387" y="1763"/>
                    </a:lnTo>
                    <a:lnTo>
                      <a:pt x="1384" y="1805"/>
                    </a:lnTo>
                    <a:lnTo>
                      <a:pt x="1380" y="1845"/>
                    </a:lnTo>
                    <a:lnTo>
                      <a:pt x="1374" y="1883"/>
                    </a:lnTo>
                    <a:lnTo>
                      <a:pt x="1369" y="1919"/>
                    </a:lnTo>
                    <a:lnTo>
                      <a:pt x="1362" y="1953"/>
                    </a:lnTo>
                    <a:lnTo>
                      <a:pt x="1353" y="1984"/>
                    </a:lnTo>
                    <a:lnTo>
                      <a:pt x="1343" y="2015"/>
                    </a:lnTo>
                    <a:lnTo>
                      <a:pt x="1332" y="2042"/>
                    </a:lnTo>
                    <a:lnTo>
                      <a:pt x="1320" y="2069"/>
                    </a:lnTo>
                    <a:lnTo>
                      <a:pt x="1307" y="2092"/>
                    </a:lnTo>
                    <a:lnTo>
                      <a:pt x="1291" y="2114"/>
                    </a:lnTo>
                    <a:lnTo>
                      <a:pt x="1273" y="2135"/>
                    </a:lnTo>
                    <a:lnTo>
                      <a:pt x="1254" y="2154"/>
                    </a:lnTo>
                    <a:lnTo>
                      <a:pt x="1232" y="2171"/>
                    </a:lnTo>
                    <a:lnTo>
                      <a:pt x="1208" y="2187"/>
                    </a:lnTo>
                    <a:lnTo>
                      <a:pt x="1181" y="2200"/>
                    </a:lnTo>
                    <a:lnTo>
                      <a:pt x="1181" y="2200"/>
                    </a:lnTo>
                    <a:lnTo>
                      <a:pt x="1161" y="2209"/>
                    </a:lnTo>
                    <a:lnTo>
                      <a:pt x="1140" y="2214"/>
                    </a:lnTo>
                    <a:lnTo>
                      <a:pt x="1118" y="2217"/>
                    </a:lnTo>
                    <a:lnTo>
                      <a:pt x="1096" y="2219"/>
                    </a:lnTo>
                    <a:lnTo>
                      <a:pt x="1074" y="2217"/>
                    </a:lnTo>
                    <a:lnTo>
                      <a:pt x="1052" y="2214"/>
                    </a:lnTo>
                    <a:lnTo>
                      <a:pt x="1028" y="2210"/>
                    </a:lnTo>
                    <a:lnTo>
                      <a:pt x="1006" y="2204"/>
                    </a:lnTo>
                    <a:lnTo>
                      <a:pt x="984" y="2197"/>
                    </a:lnTo>
                    <a:lnTo>
                      <a:pt x="962" y="2188"/>
                    </a:lnTo>
                    <a:lnTo>
                      <a:pt x="941" y="2179"/>
                    </a:lnTo>
                    <a:lnTo>
                      <a:pt x="920" y="2169"/>
                    </a:lnTo>
                    <a:lnTo>
                      <a:pt x="880" y="2149"/>
                    </a:lnTo>
                    <a:lnTo>
                      <a:pt x="842" y="2128"/>
                    </a:lnTo>
                    <a:lnTo>
                      <a:pt x="842" y="2128"/>
                    </a:lnTo>
                    <a:lnTo>
                      <a:pt x="821" y="2114"/>
                    </a:lnTo>
                    <a:lnTo>
                      <a:pt x="800" y="2099"/>
                    </a:lnTo>
                    <a:lnTo>
                      <a:pt x="782" y="2085"/>
                    </a:lnTo>
                    <a:lnTo>
                      <a:pt x="763" y="2068"/>
                    </a:lnTo>
                    <a:lnTo>
                      <a:pt x="746" y="2049"/>
                    </a:lnTo>
                    <a:lnTo>
                      <a:pt x="730" y="2031"/>
                    </a:lnTo>
                    <a:lnTo>
                      <a:pt x="716" y="2011"/>
                    </a:lnTo>
                    <a:lnTo>
                      <a:pt x="701" y="1991"/>
                    </a:lnTo>
                    <a:lnTo>
                      <a:pt x="687" y="1971"/>
                    </a:lnTo>
                    <a:lnTo>
                      <a:pt x="674" y="1948"/>
                    </a:lnTo>
                    <a:lnTo>
                      <a:pt x="651" y="1904"/>
                    </a:lnTo>
                    <a:lnTo>
                      <a:pt x="629" y="1860"/>
                    </a:lnTo>
                    <a:lnTo>
                      <a:pt x="608" y="1815"/>
                    </a:lnTo>
                    <a:lnTo>
                      <a:pt x="608" y="1815"/>
                    </a:lnTo>
                    <a:lnTo>
                      <a:pt x="542" y="1662"/>
                    </a:lnTo>
                    <a:lnTo>
                      <a:pt x="508" y="1587"/>
                    </a:lnTo>
                    <a:lnTo>
                      <a:pt x="473" y="1513"/>
                    </a:lnTo>
                    <a:lnTo>
                      <a:pt x="455" y="1474"/>
                    </a:lnTo>
                    <a:lnTo>
                      <a:pt x="436" y="1439"/>
                    </a:lnTo>
                    <a:lnTo>
                      <a:pt x="415" y="1402"/>
                    </a:lnTo>
                    <a:lnTo>
                      <a:pt x="394" y="1366"/>
                    </a:lnTo>
                    <a:lnTo>
                      <a:pt x="372" y="1332"/>
                    </a:lnTo>
                    <a:lnTo>
                      <a:pt x="350" y="1298"/>
                    </a:lnTo>
                    <a:lnTo>
                      <a:pt x="326" y="1263"/>
                    </a:lnTo>
                    <a:lnTo>
                      <a:pt x="300" y="1231"/>
                    </a:lnTo>
                    <a:lnTo>
                      <a:pt x="300" y="1231"/>
                    </a:lnTo>
                    <a:lnTo>
                      <a:pt x="269" y="1194"/>
                    </a:lnTo>
                    <a:lnTo>
                      <a:pt x="231" y="1151"/>
                    </a:lnTo>
                    <a:lnTo>
                      <a:pt x="146" y="1058"/>
                    </a:lnTo>
                    <a:lnTo>
                      <a:pt x="68" y="976"/>
                    </a:lnTo>
                    <a:lnTo>
                      <a:pt x="22" y="927"/>
                    </a:lnTo>
                    <a:lnTo>
                      <a:pt x="22" y="927"/>
                    </a:lnTo>
                    <a:lnTo>
                      <a:pt x="41" y="932"/>
                    </a:lnTo>
                    <a:lnTo>
                      <a:pt x="65" y="937"/>
                    </a:lnTo>
                    <a:lnTo>
                      <a:pt x="88" y="939"/>
                    </a:lnTo>
                    <a:lnTo>
                      <a:pt x="114" y="940"/>
                    </a:lnTo>
                    <a:lnTo>
                      <a:pt x="137" y="940"/>
                    </a:lnTo>
                    <a:lnTo>
                      <a:pt x="160" y="939"/>
                    </a:lnTo>
                    <a:lnTo>
                      <a:pt x="182" y="935"/>
                    </a:lnTo>
                    <a:lnTo>
                      <a:pt x="202" y="930"/>
                    </a:lnTo>
                    <a:lnTo>
                      <a:pt x="202" y="930"/>
                    </a:lnTo>
                    <a:lnTo>
                      <a:pt x="220" y="923"/>
                    </a:lnTo>
                    <a:lnTo>
                      <a:pt x="239" y="916"/>
                    </a:lnTo>
                    <a:lnTo>
                      <a:pt x="257" y="907"/>
                    </a:lnTo>
                    <a:lnTo>
                      <a:pt x="274" y="899"/>
                    </a:lnTo>
                    <a:lnTo>
                      <a:pt x="310" y="879"/>
                    </a:lnTo>
                    <a:lnTo>
                      <a:pt x="344" y="858"/>
                    </a:lnTo>
                    <a:lnTo>
                      <a:pt x="344" y="858"/>
                    </a:lnTo>
                    <a:lnTo>
                      <a:pt x="364" y="845"/>
                    </a:lnTo>
                    <a:lnTo>
                      <a:pt x="374" y="837"/>
                    </a:lnTo>
                    <a:lnTo>
                      <a:pt x="382" y="829"/>
                    </a:lnTo>
                    <a:lnTo>
                      <a:pt x="382" y="829"/>
                    </a:lnTo>
                    <a:lnTo>
                      <a:pt x="392" y="816"/>
                    </a:lnTo>
                    <a:lnTo>
                      <a:pt x="401" y="804"/>
                    </a:lnTo>
                    <a:lnTo>
                      <a:pt x="408" y="789"/>
                    </a:lnTo>
                    <a:lnTo>
                      <a:pt x="415" y="776"/>
                    </a:lnTo>
                    <a:lnTo>
                      <a:pt x="415" y="776"/>
                    </a:lnTo>
                    <a:lnTo>
                      <a:pt x="426" y="750"/>
                    </a:lnTo>
                    <a:lnTo>
                      <a:pt x="437" y="723"/>
                    </a:lnTo>
                    <a:lnTo>
                      <a:pt x="447" y="697"/>
                    </a:lnTo>
                    <a:lnTo>
                      <a:pt x="456" y="670"/>
                    </a:lnTo>
                    <a:lnTo>
                      <a:pt x="456" y="670"/>
                    </a:lnTo>
                    <a:lnTo>
                      <a:pt x="464" y="636"/>
                    </a:lnTo>
                    <a:lnTo>
                      <a:pt x="470" y="600"/>
                    </a:lnTo>
                    <a:lnTo>
                      <a:pt x="475" y="565"/>
                    </a:lnTo>
                    <a:lnTo>
                      <a:pt x="477" y="528"/>
                    </a:lnTo>
                    <a:lnTo>
                      <a:pt x="477" y="528"/>
                    </a:lnTo>
                    <a:lnTo>
                      <a:pt x="477" y="497"/>
                    </a:lnTo>
                    <a:lnTo>
                      <a:pt x="473" y="466"/>
                    </a:lnTo>
                    <a:lnTo>
                      <a:pt x="470" y="450"/>
                    </a:lnTo>
                    <a:lnTo>
                      <a:pt x="467" y="436"/>
                    </a:lnTo>
                    <a:lnTo>
                      <a:pt x="463" y="421"/>
                    </a:lnTo>
                    <a:lnTo>
                      <a:pt x="458" y="406"/>
                    </a:lnTo>
                    <a:lnTo>
                      <a:pt x="452" y="391"/>
                    </a:lnTo>
                    <a:lnTo>
                      <a:pt x="445" y="378"/>
                    </a:lnTo>
                    <a:lnTo>
                      <a:pt x="437" y="366"/>
                    </a:lnTo>
                    <a:lnTo>
                      <a:pt x="430" y="353"/>
                    </a:lnTo>
                    <a:lnTo>
                      <a:pt x="420" y="341"/>
                    </a:lnTo>
                    <a:lnTo>
                      <a:pt x="410" y="330"/>
                    </a:lnTo>
                    <a:lnTo>
                      <a:pt x="398" y="320"/>
                    </a:lnTo>
                    <a:lnTo>
                      <a:pt x="386" y="312"/>
                    </a:lnTo>
                    <a:lnTo>
                      <a:pt x="386" y="312"/>
                    </a:lnTo>
                    <a:lnTo>
                      <a:pt x="374" y="304"/>
                    </a:lnTo>
                    <a:lnTo>
                      <a:pt x="361" y="298"/>
                    </a:lnTo>
                    <a:lnTo>
                      <a:pt x="348" y="293"/>
                    </a:lnTo>
                    <a:lnTo>
                      <a:pt x="334" y="288"/>
                    </a:lnTo>
                    <a:lnTo>
                      <a:pt x="306" y="281"/>
                    </a:lnTo>
                    <a:lnTo>
                      <a:pt x="279" y="276"/>
                    </a:lnTo>
                    <a:lnTo>
                      <a:pt x="279" y="276"/>
                    </a:lnTo>
                    <a:lnTo>
                      <a:pt x="246" y="270"/>
                    </a:lnTo>
                    <a:lnTo>
                      <a:pt x="211" y="266"/>
                    </a:lnTo>
                    <a:lnTo>
                      <a:pt x="176" y="262"/>
                    </a:lnTo>
                    <a:lnTo>
                      <a:pt x="139" y="260"/>
                    </a:lnTo>
                    <a:lnTo>
                      <a:pt x="67" y="256"/>
                    </a:lnTo>
                    <a:lnTo>
                      <a:pt x="0" y="253"/>
                    </a:lnTo>
                    <a:lnTo>
                      <a:pt x="0" y="253"/>
                    </a:lnTo>
                    <a:lnTo>
                      <a:pt x="524" y="44"/>
                    </a:lnTo>
                    <a:lnTo>
                      <a:pt x="524" y="44"/>
                    </a:lnTo>
                    <a:lnTo>
                      <a:pt x="553" y="33"/>
                    </a:lnTo>
                    <a:lnTo>
                      <a:pt x="582" y="22"/>
                    </a:lnTo>
                    <a:lnTo>
                      <a:pt x="611" y="13"/>
                    </a:lnTo>
                    <a:lnTo>
                      <a:pt x="642" y="6"/>
                    </a:lnTo>
                    <a:lnTo>
                      <a:pt x="642" y="6"/>
                    </a:lnTo>
                    <a:lnTo>
                      <a:pt x="670" y="2"/>
                    </a:lnTo>
                    <a:lnTo>
                      <a:pt x="700" y="1"/>
                    </a:lnTo>
                    <a:lnTo>
                      <a:pt x="730" y="0"/>
                    </a:lnTo>
                    <a:lnTo>
                      <a:pt x="760" y="1"/>
                    </a:lnTo>
                    <a:lnTo>
                      <a:pt x="760" y="1"/>
                    </a:lnTo>
                    <a:lnTo>
                      <a:pt x="776" y="1"/>
                    </a:lnTo>
                    <a:lnTo>
                      <a:pt x="793" y="3"/>
                    </a:lnTo>
                    <a:lnTo>
                      <a:pt x="808" y="7"/>
                    </a:lnTo>
                    <a:lnTo>
                      <a:pt x="815" y="9"/>
                    </a:lnTo>
                    <a:lnTo>
                      <a:pt x="822" y="13"/>
                    </a:lnTo>
                    <a:lnTo>
                      <a:pt x="822" y="13"/>
                    </a:lnTo>
                    <a:lnTo>
                      <a:pt x="831" y="19"/>
                    </a:lnTo>
                    <a:lnTo>
                      <a:pt x="838" y="27"/>
                    </a:lnTo>
                    <a:lnTo>
                      <a:pt x="844" y="34"/>
                    </a:lnTo>
                    <a:lnTo>
                      <a:pt x="850" y="43"/>
                    </a:lnTo>
                    <a:lnTo>
                      <a:pt x="859" y="61"/>
                    </a:lnTo>
                    <a:lnTo>
                      <a:pt x="868" y="79"/>
                    </a:lnTo>
                    <a:lnTo>
                      <a:pt x="868" y="79"/>
                    </a:lnTo>
                    <a:lnTo>
                      <a:pt x="925" y="227"/>
                    </a:lnTo>
                    <a:lnTo>
                      <a:pt x="980" y="375"/>
                    </a:lnTo>
                    <a:lnTo>
                      <a:pt x="1033" y="525"/>
                    </a:lnTo>
                    <a:lnTo>
                      <a:pt x="1083" y="675"/>
                    </a:lnTo>
                    <a:close/>
                  </a:path>
                </a:pathLst>
              </a:custGeom>
              <a:solidFill>
                <a:srgbClr val="4A9ED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26" name="Freeform 6">
                <a:extLst>
                  <a:ext uri="{FF2B5EF4-FFF2-40B4-BE49-F238E27FC236}">
                    <a16:creationId xmlns:a16="http://schemas.microsoft.com/office/drawing/2014/main" id="{23E766C0-D9E2-D8BE-EF60-C045A443749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885" y="2931"/>
                <a:ext cx="347" cy="555"/>
              </a:xfrm>
              <a:custGeom>
                <a:avLst/>
                <a:gdLst>
                  <a:gd name="T0" fmla="*/ 1097 w 1387"/>
                  <a:gd name="T1" fmla="*/ 712 h 2219"/>
                  <a:gd name="T2" fmla="*/ 1212 w 1387"/>
                  <a:gd name="T3" fmla="*/ 1042 h 2219"/>
                  <a:gd name="T4" fmla="*/ 1299 w 1387"/>
                  <a:gd name="T5" fmla="*/ 1317 h 2219"/>
                  <a:gd name="T6" fmla="*/ 1365 w 1387"/>
                  <a:gd name="T7" fmla="*/ 1576 h 2219"/>
                  <a:gd name="T8" fmla="*/ 1384 w 1387"/>
                  <a:gd name="T9" fmla="*/ 1682 h 2219"/>
                  <a:gd name="T10" fmla="*/ 1387 w 1387"/>
                  <a:gd name="T11" fmla="*/ 1763 h 2219"/>
                  <a:gd name="T12" fmla="*/ 1380 w 1387"/>
                  <a:gd name="T13" fmla="*/ 1845 h 2219"/>
                  <a:gd name="T14" fmla="*/ 1362 w 1387"/>
                  <a:gd name="T15" fmla="*/ 1953 h 2219"/>
                  <a:gd name="T16" fmla="*/ 1332 w 1387"/>
                  <a:gd name="T17" fmla="*/ 2042 h 2219"/>
                  <a:gd name="T18" fmla="*/ 1291 w 1387"/>
                  <a:gd name="T19" fmla="*/ 2114 h 2219"/>
                  <a:gd name="T20" fmla="*/ 1232 w 1387"/>
                  <a:gd name="T21" fmla="*/ 2171 h 2219"/>
                  <a:gd name="T22" fmla="*/ 1181 w 1387"/>
                  <a:gd name="T23" fmla="*/ 2200 h 2219"/>
                  <a:gd name="T24" fmla="*/ 1118 w 1387"/>
                  <a:gd name="T25" fmla="*/ 2217 h 2219"/>
                  <a:gd name="T26" fmla="*/ 1052 w 1387"/>
                  <a:gd name="T27" fmla="*/ 2214 h 2219"/>
                  <a:gd name="T28" fmla="*/ 984 w 1387"/>
                  <a:gd name="T29" fmla="*/ 2197 h 2219"/>
                  <a:gd name="T30" fmla="*/ 920 w 1387"/>
                  <a:gd name="T31" fmla="*/ 2169 h 2219"/>
                  <a:gd name="T32" fmla="*/ 842 w 1387"/>
                  <a:gd name="T33" fmla="*/ 2128 h 2219"/>
                  <a:gd name="T34" fmla="*/ 782 w 1387"/>
                  <a:gd name="T35" fmla="*/ 2085 h 2219"/>
                  <a:gd name="T36" fmla="*/ 730 w 1387"/>
                  <a:gd name="T37" fmla="*/ 2031 h 2219"/>
                  <a:gd name="T38" fmla="*/ 687 w 1387"/>
                  <a:gd name="T39" fmla="*/ 1971 h 2219"/>
                  <a:gd name="T40" fmla="*/ 629 w 1387"/>
                  <a:gd name="T41" fmla="*/ 1860 h 2219"/>
                  <a:gd name="T42" fmla="*/ 542 w 1387"/>
                  <a:gd name="T43" fmla="*/ 1662 h 2219"/>
                  <a:gd name="T44" fmla="*/ 455 w 1387"/>
                  <a:gd name="T45" fmla="*/ 1474 h 2219"/>
                  <a:gd name="T46" fmla="*/ 394 w 1387"/>
                  <a:gd name="T47" fmla="*/ 1366 h 2219"/>
                  <a:gd name="T48" fmla="*/ 326 w 1387"/>
                  <a:gd name="T49" fmla="*/ 1263 h 2219"/>
                  <a:gd name="T50" fmla="*/ 269 w 1387"/>
                  <a:gd name="T51" fmla="*/ 1194 h 2219"/>
                  <a:gd name="T52" fmla="*/ 68 w 1387"/>
                  <a:gd name="T53" fmla="*/ 976 h 2219"/>
                  <a:gd name="T54" fmla="*/ 41 w 1387"/>
                  <a:gd name="T55" fmla="*/ 932 h 2219"/>
                  <a:gd name="T56" fmla="*/ 114 w 1387"/>
                  <a:gd name="T57" fmla="*/ 940 h 2219"/>
                  <a:gd name="T58" fmla="*/ 182 w 1387"/>
                  <a:gd name="T59" fmla="*/ 935 h 2219"/>
                  <a:gd name="T60" fmla="*/ 220 w 1387"/>
                  <a:gd name="T61" fmla="*/ 923 h 2219"/>
                  <a:gd name="T62" fmla="*/ 274 w 1387"/>
                  <a:gd name="T63" fmla="*/ 899 h 2219"/>
                  <a:gd name="T64" fmla="*/ 344 w 1387"/>
                  <a:gd name="T65" fmla="*/ 858 h 2219"/>
                  <a:gd name="T66" fmla="*/ 382 w 1387"/>
                  <a:gd name="T67" fmla="*/ 829 h 2219"/>
                  <a:gd name="T68" fmla="*/ 401 w 1387"/>
                  <a:gd name="T69" fmla="*/ 804 h 2219"/>
                  <a:gd name="T70" fmla="*/ 415 w 1387"/>
                  <a:gd name="T71" fmla="*/ 776 h 2219"/>
                  <a:gd name="T72" fmla="*/ 447 w 1387"/>
                  <a:gd name="T73" fmla="*/ 697 h 2219"/>
                  <a:gd name="T74" fmla="*/ 464 w 1387"/>
                  <a:gd name="T75" fmla="*/ 636 h 2219"/>
                  <a:gd name="T76" fmla="*/ 477 w 1387"/>
                  <a:gd name="T77" fmla="*/ 528 h 2219"/>
                  <a:gd name="T78" fmla="*/ 473 w 1387"/>
                  <a:gd name="T79" fmla="*/ 466 h 2219"/>
                  <a:gd name="T80" fmla="*/ 463 w 1387"/>
                  <a:gd name="T81" fmla="*/ 421 h 2219"/>
                  <a:gd name="T82" fmla="*/ 445 w 1387"/>
                  <a:gd name="T83" fmla="*/ 378 h 2219"/>
                  <a:gd name="T84" fmla="*/ 420 w 1387"/>
                  <a:gd name="T85" fmla="*/ 341 h 2219"/>
                  <a:gd name="T86" fmla="*/ 386 w 1387"/>
                  <a:gd name="T87" fmla="*/ 312 h 2219"/>
                  <a:gd name="T88" fmla="*/ 361 w 1387"/>
                  <a:gd name="T89" fmla="*/ 298 h 2219"/>
                  <a:gd name="T90" fmla="*/ 306 w 1387"/>
                  <a:gd name="T91" fmla="*/ 281 h 2219"/>
                  <a:gd name="T92" fmla="*/ 246 w 1387"/>
                  <a:gd name="T93" fmla="*/ 270 h 2219"/>
                  <a:gd name="T94" fmla="*/ 139 w 1387"/>
                  <a:gd name="T95" fmla="*/ 260 h 2219"/>
                  <a:gd name="T96" fmla="*/ 0 w 1387"/>
                  <a:gd name="T97" fmla="*/ 253 h 2219"/>
                  <a:gd name="T98" fmla="*/ 553 w 1387"/>
                  <a:gd name="T99" fmla="*/ 33 h 2219"/>
                  <a:gd name="T100" fmla="*/ 642 w 1387"/>
                  <a:gd name="T101" fmla="*/ 6 h 2219"/>
                  <a:gd name="T102" fmla="*/ 700 w 1387"/>
                  <a:gd name="T103" fmla="*/ 1 h 2219"/>
                  <a:gd name="T104" fmla="*/ 760 w 1387"/>
                  <a:gd name="T105" fmla="*/ 1 h 2219"/>
                  <a:gd name="T106" fmla="*/ 808 w 1387"/>
                  <a:gd name="T107" fmla="*/ 7 h 2219"/>
                  <a:gd name="T108" fmla="*/ 822 w 1387"/>
                  <a:gd name="T109" fmla="*/ 13 h 2219"/>
                  <a:gd name="T110" fmla="*/ 844 w 1387"/>
                  <a:gd name="T111" fmla="*/ 34 h 2219"/>
                  <a:gd name="T112" fmla="*/ 868 w 1387"/>
                  <a:gd name="T113" fmla="*/ 79 h 2219"/>
                  <a:gd name="T114" fmla="*/ 980 w 1387"/>
                  <a:gd name="T115" fmla="*/ 375 h 22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</a:cxnLst>
                <a:rect l="0" t="0" r="r" b="b"/>
                <a:pathLst>
                  <a:path w="1387" h="2219">
                    <a:moveTo>
                      <a:pt x="1083" y="675"/>
                    </a:moveTo>
                    <a:lnTo>
                      <a:pt x="1083" y="675"/>
                    </a:lnTo>
                    <a:lnTo>
                      <a:pt x="1097" y="712"/>
                    </a:lnTo>
                    <a:lnTo>
                      <a:pt x="1134" y="813"/>
                    </a:lnTo>
                    <a:lnTo>
                      <a:pt x="1184" y="959"/>
                    </a:lnTo>
                    <a:lnTo>
                      <a:pt x="1212" y="1042"/>
                    </a:lnTo>
                    <a:lnTo>
                      <a:pt x="1242" y="1132"/>
                    </a:lnTo>
                    <a:lnTo>
                      <a:pt x="1271" y="1224"/>
                    </a:lnTo>
                    <a:lnTo>
                      <a:pt x="1299" y="1317"/>
                    </a:lnTo>
                    <a:lnTo>
                      <a:pt x="1325" y="1408"/>
                    </a:lnTo>
                    <a:lnTo>
                      <a:pt x="1347" y="1495"/>
                    </a:lnTo>
                    <a:lnTo>
                      <a:pt x="1365" y="1576"/>
                    </a:lnTo>
                    <a:lnTo>
                      <a:pt x="1373" y="1614"/>
                    </a:lnTo>
                    <a:lnTo>
                      <a:pt x="1379" y="1649"/>
                    </a:lnTo>
                    <a:lnTo>
                      <a:pt x="1384" y="1682"/>
                    </a:lnTo>
                    <a:lnTo>
                      <a:pt x="1386" y="1713"/>
                    </a:lnTo>
                    <a:lnTo>
                      <a:pt x="1387" y="1740"/>
                    </a:lnTo>
                    <a:lnTo>
                      <a:pt x="1387" y="1763"/>
                    </a:lnTo>
                    <a:lnTo>
                      <a:pt x="1387" y="1763"/>
                    </a:lnTo>
                    <a:lnTo>
                      <a:pt x="1384" y="1805"/>
                    </a:lnTo>
                    <a:lnTo>
                      <a:pt x="1380" y="1845"/>
                    </a:lnTo>
                    <a:lnTo>
                      <a:pt x="1374" y="1883"/>
                    </a:lnTo>
                    <a:lnTo>
                      <a:pt x="1369" y="1919"/>
                    </a:lnTo>
                    <a:lnTo>
                      <a:pt x="1362" y="1953"/>
                    </a:lnTo>
                    <a:lnTo>
                      <a:pt x="1353" y="1984"/>
                    </a:lnTo>
                    <a:lnTo>
                      <a:pt x="1343" y="2015"/>
                    </a:lnTo>
                    <a:lnTo>
                      <a:pt x="1332" y="2042"/>
                    </a:lnTo>
                    <a:lnTo>
                      <a:pt x="1320" y="2069"/>
                    </a:lnTo>
                    <a:lnTo>
                      <a:pt x="1307" y="2092"/>
                    </a:lnTo>
                    <a:lnTo>
                      <a:pt x="1291" y="2114"/>
                    </a:lnTo>
                    <a:lnTo>
                      <a:pt x="1273" y="2135"/>
                    </a:lnTo>
                    <a:lnTo>
                      <a:pt x="1254" y="2154"/>
                    </a:lnTo>
                    <a:lnTo>
                      <a:pt x="1232" y="2171"/>
                    </a:lnTo>
                    <a:lnTo>
                      <a:pt x="1208" y="2187"/>
                    </a:lnTo>
                    <a:lnTo>
                      <a:pt x="1181" y="2200"/>
                    </a:lnTo>
                    <a:lnTo>
                      <a:pt x="1181" y="2200"/>
                    </a:lnTo>
                    <a:lnTo>
                      <a:pt x="1161" y="2209"/>
                    </a:lnTo>
                    <a:lnTo>
                      <a:pt x="1140" y="2214"/>
                    </a:lnTo>
                    <a:lnTo>
                      <a:pt x="1118" y="2217"/>
                    </a:lnTo>
                    <a:lnTo>
                      <a:pt x="1096" y="2219"/>
                    </a:lnTo>
                    <a:lnTo>
                      <a:pt x="1074" y="2217"/>
                    </a:lnTo>
                    <a:lnTo>
                      <a:pt x="1052" y="2214"/>
                    </a:lnTo>
                    <a:lnTo>
                      <a:pt x="1028" y="2210"/>
                    </a:lnTo>
                    <a:lnTo>
                      <a:pt x="1006" y="2204"/>
                    </a:lnTo>
                    <a:lnTo>
                      <a:pt x="984" y="2197"/>
                    </a:lnTo>
                    <a:lnTo>
                      <a:pt x="962" y="2188"/>
                    </a:lnTo>
                    <a:lnTo>
                      <a:pt x="941" y="2179"/>
                    </a:lnTo>
                    <a:lnTo>
                      <a:pt x="920" y="2169"/>
                    </a:lnTo>
                    <a:lnTo>
                      <a:pt x="880" y="2149"/>
                    </a:lnTo>
                    <a:lnTo>
                      <a:pt x="842" y="2128"/>
                    </a:lnTo>
                    <a:lnTo>
                      <a:pt x="842" y="2128"/>
                    </a:lnTo>
                    <a:lnTo>
                      <a:pt x="821" y="2114"/>
                    </a:lnTo>
                    <a:lnTo>
                      <a:pt x="800" y="2099"/>
                    </a:lnTo>
                    <a:lnTo>
                      <a:pt x="782" y="2085"/>
                    </a:lnTo>
                    <a:lnTo>
                      <a:pt x="763" y="2068"/>
                    </a:lnTo>
                    <a:lnTo>
                      <a:pt x="746" y="2049"/>
                    </a:lnTo>
                    <a:lnTo>
                      <a:pt x="730" y="2031"/>
                    </a:lnTo>
                    <a:lnTo>
                      <a:pt x="716" y="2011"/>
                    </a:lnTo>
                    <a:lnTo>
                      <a:pt x="701" y="1991"/>
                    </a:lnTo>
                    <a:lnTo>
                      <a:pt x="687" y="1971"/>
                    </a:lnTo>
                    <a:lnTo>
                      <a:pt x="674" y="1948"/>
                    </a:lnTo>
                    <a:lnTo>
                      <a:pt x="651" y="1904"/>
                    </a:lnTo>
                    <a:lnTo>
                      <a:pt x="629" y="1860"/>
                    </a:lnTo>
                    <a:lnTo>
                      <a:pt x="608" y="1815"/>
                    </a:lnTo>
                    <a:lnTo>
                      <a:pt x="608" y="1815"/>
                    </a:lnTo>
                    <a:lnTo>
                      <a:pt x="542" y="1662"/>
                    </a:lnTo>
                    <a:lnTo>
                      <a:pt x="508" y="1587"/>
                    </a:lnTo>
                    <a:lnTo>
                      <a:pt x="473" y="1513"/>
                    </a:lnTo>
                    <a:lnTo>
                      <a:pt x="455" y="1474"/>
                    </a:lnTo>
                    <a:lnTo>
                      <a:pt x="436" y="1439"/>
                    </a:lnTo>
                    <a:lnTo>
                      <a:pt x="415" y="1402"/>
                    </a:lnTo>
                    <a:lnTo>
                      <a:pt x="394" y="1366"/>
                    </a:lnTo>
                    <a:lnTo>
                      <a:pt x="372" y="1332"/>
                    </a:lnTo>
                    <a:lnTo>
                      <a:pt x="350" y="1298"/>
                    </a:lnTo>
                    <a:lnTo>
                      <a:pt x="326" y="1263"/>
                    </a:lnTo>
                    <a:lnTo>
                      <a:pt x="300" y="1231"/>
                    </a:lnTo>
                    <a:lnTo>
                      <a:pt x="300" y="1231"/>
                    </a:lnTo>
                    <a:lnTo>
                      <a:pt x="269" y="1194"/>
                    </a:lnTo>
                    <a:lnTo>
                      <a:pt x="231" y="1151"/>
                    </a:lnTo>
                    <a:lnTo>
                      <a:pt x="146" y="1058"/>
                    </a:lnTo>
                    <a:lnTo>
                      <a:pt x="68" y="976"/>
                    </a:lnTo>
                    <a:lnTo>
                      <a:pt x="22" y="927"/>
                    </a:lnTo>
                    <a:lnTo>
                      <a:pt x="22" y="927"/>
                    </a:lnTo>
                    <a:lnTo>
                      <a:pt x="41" y="932"/>
                    </a:lnTo>
                    <a:lnTo>
                      <a:pt x="65" y="937"/>
                    </a:lnTo>
                    <a:lnTo>
                      <a:pt x="88" y="939"/>
                    </a:lnTo>
                    <a:lnTo>
                      <a:pt x="114" y="940"/>
                    </a:lnTo>
                    <a:lnTo>
                      <a:pt x="137" y="940"/>
                    </a:lnTo>
                    <a:lnTo>
                      <a:pt x="160" y="939"/>
                    </a:lnTo>
                    <a:lnTo>
                      <a:pt x="182" y="935"/>
                    </a:lnTo>
                    <a:lnTo>
                      <a:pt x="202" y="930"/>
                    </a:lnTo>
                    <a:lnTo>
                      <a:pt x="202" y="930"/>
                    </a:lnTo>
                    <a:lnTo>
                      <a:pt x="220" y="923"/>
                    </a:lnTo>
                    <a:lnTo>
                      <a:pt x="239" y="916"/>
                    </a:lnTo>
                    <a:lnTo>
                      <a:pt x="257" y="907"/>
                    </a:lnTo>
                    <a:lnTo>
                      <a:pt x="274" y="899"/>
                    </a:lnTo>
                    <a:lnTo>
                      <a:pt x="310" y="879"/>
                    </a:lnTo>
                    <a:lnTo>
                      <a:pt x="344" y="858"/>
                    </a:lnTo>
                    <a:lnTo>
                      <a:pt x="344" y="858"/>
                    </a:lnTo>
                    <a:lnTo>
                      <a:pt x="364" y="845"/>
                    </a:lnTo>
                    <a:lnTo>
                      <a:pt x="374" y="837"/>
                    </a:lnTo>
                    <a:lnTo>
                      <a:pt x="382" y="829"/>
                    </a:lnTo>
                    <a:lnTo>
                      <a:pt x="382" y="829"/>
                    </a:lnTo>
                    <a:lnTo>
                      <a:pt x="392" y="816"/>
                    </a:lnTo>
                    <a:lnTo>
                      <a:pt x="401" y="804"/>
                    </a:lnTo>
                    <a:lnTo>
                      <a:pt x="408" y="789"/>
                    </a:lnTo>
                    <a:lnTo>
                      <a:pt x="415" y="776"/>
                    </a:lnTo>
                    <a:lnTo>
                      <a:pt x="415" y="776"/>
                    </a:lnTo>
                    <a:lnTo>
                      <a:pt x="426" y="750"/>
                    </a:lnTo>
                    <a:lnTo>
                      <a:pt x="437" y="723"/>
                    </a:lnTo>
                    <a:lnTo>
                      <a:pt x="447" y="697"/>
                    </a:lnTo>
                    <a:lnTo>
                      <a:pt x="456" y="670"/>
                    </a:lnTo>
                    <a:lnTo>
                      <a:pt x="456" y="670"/>
                    </a:lnTo>
                    <a:lnTo>
                      <a:pt x="464" y="636"/>
                    </a:lnTo>
                    <a:lnTo>
                      <a:pt x="470" y="600"/>
                    </a:lnTo>
                    <a:lnTo>
                      <a:pt x="475" y="565"/>
                    </a:lnTo>
                    <a:lnTo>
                      <a:pt x="477" y="528"/>
                    </a:lnTo>
                    <a:lnTo>
                      <a:pt x="477" y="528"/>
                    </a:lnTo>
                    <a:lnTo>
                      <a:pt x="477" y="497"/>
                    </a:lnTo>
                    <a:lnTo>
                      <a:pt x="473" y="466"/>
                    </a:lnTo>
                    <a:lnTo>
                      <a:pt x="470" y="450"/>
                    </a:lnTo>
                    <a:lnTo>
                      <a:pt x="467" y="436"/>
                    </a:lnTo>
                    <a:lnTo>
                      <a:pt x="463" y="421"/>
                    </a:lnTo>
                    <a:lnTo>
                      <a:pt x="458" y="406"/>
                    </a:lnTo>
                    <a:lnTo>
                      <a:pt x="452" y="391"/>
                    </a:lnTo>
                    <a:lnTo>
                      <a:pt x="445" y="378"/>
                    </a:lnTo>
                    <a:lnTo>
                      <a:pt x="437" y="366"/>
                    </a:lnTo>
                    <a:lnTo>
                      <a:pt x="430" y="353"/>
                    </a:lnTo>
                    <a:lnTo>
                      <a:pt x="420" y="341"/>
                    </a:lnTo>
                    <a:lnTo>
                      <a:pt x="410" y="330"/>
                    </a:lnTo>
                    <a:lnTo>
                      <a:pt x="398" y="320"/>
                    </a:lnTo>
                    <a:lnTo>
                      <a:pt x="386" y="312"/>
                    </a:lnTo>
                    <a:lnTo>
                      <a:pt x="386" y="312"/>
                    </a:lnTo>
                    <a:lnTo>
                      <a:pt x="374" y="304"/>
                    </a:lnTo>
                    <a:lnTo>
                      <a:pt x="361" y="298"/>
                    </a:lnTo>
                    <a:lnTo>
                      <a:pt x="348" y="293"/>
                    </a:lnTo>
                    <a:lnTo>
                      <a:pt x="334" y="288"/>
                    </a:lnTo>
                    <a:lnTo>
                      <a:pt x="306" y="281"/>
                    </a:lnTo>
                    <a:lnTo>
                      <a:pt x="279" y="276"/>
                    </a:lnTo>
                    <a:lnTo>
                      <a:pt x="279" y="276"/>
                    </a:lnTo>
                    <a:lnTo>
                      <a:pt x="246" y="270"/>
                    </a:lnTo>
                    <a:lnTo>
                      <a:pt x="211" y="266"/>
                    </a:lnTo>
                    <a:lnTo>
                      <a:pt x="176" y="262"/>
                    </a:lnTo>
                    <a:lnTo>
                      <a:pt x="139" y="260"/>
                    </a:lnTo>
                    <a:lnTo>
                      <a:pt x="67" y="256"/>
                    </a:lnTo>
                    <a:lnTo>
                      <a:pt x="0" y="253"/>
                    </a:lnTo>
                    <a:lnTo>
                      <a:pt x="0" y="253"/>
                    </a:lnTo>
                    <a:lnTo>
                      <a:pt x="524" y="44"/>
                    </a:lnTo>
                    <a:lnTo>
                      <a:pt x="524" y="44"/>
                    </a:lnTo>
                    <a:lnTo>
                      <a:pt x="553" y="33"/>
                    </a:lnTo>
                    <a:lnTo>
                      <a:pt x="582" y="22"/>
                    </a:lnTo>
                    <a:lnTo>
                      <a:pt x="611" y="13"/>
                    </a:lnTo>
                    <a:lnTo>
                      <a:pt x="642" y="6"/>
                    </a:lnTo>
                    <a:lnTo>
                      <a:pt x="642" y="6"/>
                    </a:lnTo>
                    <a:lnTo>
                      <a:pt x="670" y="2"/>
                    </a:lnTo>
                    <a:lnTo>
                      <a:pt x="700" y="1"/>
                    </a:lnTo>
                    <a:lnTo>
                      <a:pt x="730" y="0"/>
                    </a:lnTo>
                    <a:lnTo>
                      <a:pt x="760" y="1"/>
                    </a:lnTo>
                    <a:lnTo>
                      <a:pt x="760" y="1"/>
                    </a:lnTo>
                    <a:lnTo>
                      <a:pt x="776" y="1"/>
                    </a:lnTo>
                    <a:lnTo>
                      <a:pt x="793" y="3"/>
                    </a:lnTo>
                    <a:lnTo>
                      <a:pt x="808" y="7"/>
                    </a:lnTo>
                    <a:lnTo>
                      <a:pt x="815" y="9"/>
                    </a:lnTo>
                    <a:lnTo>
                      <a:pt x="822" y="13"/>
                    </a:lnTo>
                    <a:lnTo>
                      <a:pt x="822" y="13"/>
                    </a:lnTo>
                    <a:lnTo>
                      <a:pt x="831" y="19"/>
                    </a:lnTo>
                    <a:lnTo>
                      <a:pt x="838" y="27"/>
                    </a:lnTo>
                    <a:lnTo>
                      <a:pt x="844" y="34"/>
                    </a:lnTo>
                    <a:lnTo>
                      <a:pt x="850" y="43"/>
                    </a:lnTo>
                    <a:lnTo>
                      <a:pt x="859" y="61"/>
                    </a:lnTo>
                    <a:lnTo>
                      <a:pt x="868" y="79"/>
                    </a:lnTo>
                    <a:lnTo>
                      <a:pt x="868" y="79"/>
                    </a:lnTo>
                    <a:lnTo>
                      <a:pt x="925" y="227"/>
                    </a:lnTo>
                    <a:lnTo>
                      <a:pt x="980" y="375"/>
                    </a:lnTo>
                    <a:lnTo>
                      <a:pt x="1033" y="525"/>
                    </a:lnTo>
                    <a:lnTo>
                      <a:pt x="1083" y="675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27" name="Freeform 7">
                <a:extLst>
                  <a:ext uri="{FF2B5EF4-FFF2-40B4-BE49-F238E27FC236}">
                    <a16:creationId xmlns:a16="http://schemas.microsoft.com/office/drawing/2014/main" id="{C1F75B4F-7A89-2D20-0F4F-CB569604654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540" y="3"/>
                <a:ext cx="690" cy="1164"/>
              </a:xfrm>
              <a:custGeom>
                <a:avLst/>
                <a:gdLst>
                  <a:gd name="T0" fmla="*/ 1748 w 2760"/>
                  <a:gd name="T1" fmla="*/ 808 h 4658"/>
                  <a:gd name="T2" fmla="*/ 1811 w 2760"/>
                  <a:gd name="T3" fmla="*/ 511 h 4658"/>
                  <a:gd name="T4" fmla="*/ 1818 w 2760"/>
                  <a:gd name="T5" fmla="*/ 170 h 4658"/>
                  <a:gd name="T6" fmla="*/ 1851 w 2760"/>
                  <a:gd name="T7" fmla="*/ 47 h 4658"/>
                  <a:gd name="T8" fmla="*/ 1923 w 2760"/>
                  <a:gd name="T9" fmla="*/ 1 h 4658"/>
                  <a:gd name="T10" fmla="*/ 1969 w 2760"/>
                  <a:gd name="T11" fmla="*/ 10 h 4658"/>
                  <a:gd name="T12" fmla="*/ 2007 w 2760"/>
                  <a:gd name="T13" fmla="*/ 65 h 4658"/>
                  <a:gd name="T14" fmla="*/ 2005 w 2760"/>
                  <a:gd name="T15" fmla="*/ 554 h 4658"/>
                  <a:gd name="T16" fmla="*/ 2119 w 2760"/>
                  <a:gd name="T17" fmla="*/ 254 h 4658"/>
                  <a:gd name="T18" fmla="*/ 2262 w 2760"/>
                  <a:gd name="T19" fmla="*/ 57 h 4658"/>
                  <a:gd name="T20" fmla="*/ 2320 w 2760"/>
                  <a:gd name="T21" fmla="*/ 25 h 4658"/>
                  <a:gd name="T22" fmla="*/ 2371 w 2760"/>
                  <a:gd name="T23" fmla="*/ 55 h 4658"/>
                  <a:gd name="T24" fmla="*/ 2383 w 2760"/>
                  <a:gd name="T25" fmla="*/ 130 h 4658"/>
                  <a:gd name="T26" fmla="*/ 2276 w 2760"/>
                  <a:gd name="T27" fmla="*/ 367 h 4658"/>
                  <a:gd name="T28" fmla="*/ 2126 w 2760"/>
                  <a:gd name="T29" fmla="*/ 619 h 4658"/>
                  <a:gd name="T30" fmla="*/ 2321 w 2760"/>
                  <a:gd name="T31" fmla="*/ 415 h 4658"/>
                  <a:gd name="T32" fmla="*/ 2489 w 2760"/>
                  <a:gd name="T33" fmla="*/ 284 h 4658"/>
                  <a:gd name="T34" fmla="*/ 2574 w 2760"/>
                  <a:gd name="T35" fmla="*/ 255 h 4658"/>
                  <a:gd name="T36" fmla="*/ 2613 w 2760"/>
                  <a:gd name="T37" fmla="*/ 274 h 4658"/>
                  <a:gd name="T38" fmla="*/ 2618 w 2760"/>
                  <a:gd name="T39" fmla="*/ 317 h 4658"/>
                  <a:gd name="T40" fmla="*/ 2246 w 2760"/>
                  <a:gd name="T41" fmla="*/ 785 h 4658"/>
                  <a:gd name="T42" fmla="*/ 2312 w 2760"/>
                  <a:gd name="T43" fmla="*/ 777 h 4658"/>
                  <a:gd name="T44" fmla="*/ 2653 w 2760"/>
                  <a:gd name="T45" fmla="*/ 632 h 4658"/>
                  <a:gd name="T46" fmla="*/ 2744 w 2760"/>
                  <a:gd name="T47" fmla="*/ 621 h 4658"/>
                  <a:gd name="T48" fmla="*/ 2760 w 2760"/>
                  <a:gd name="T49" fmla="*/ 653 h 4658"/>
                  <a:gd name="T50" fmla="*/ 2735 w 2760"/>
                  <a:gd name="T51" fmla="*/ 737 h 4658"/>
                  <a:gd name="T52" fmla="*/ 2638 w 2760"/>
                  <a:gd name="T53" fmla="*/ 838 h 4658"/>
                  <a:gd name="T54" fmla="*/ 2421 w 2760"/>
                  <a:gd name="T55" fmla="*/ 969 h 4658"/>
                  <a:gd name="T56" fmla="*/ 2327 w 2760"/>
                  <a:gd name="T57" fmla="*/ 1066 h 4658"/>
                  <a:gd name="T58" fmla="*/ 2234 w 2760"/>
                  <a:gd name="T59" fmla="*/ 1272 h 4658"/>
                  <a:gd name="T60" fmla="*/ 2141 w 2760"/>
                  <a:gd name="T61" fmla="*/ 1421 h 4658"/>
                  <a:gd name="T62" fmla="*/ 2032 w 2760"/>
                  <a:gd name="T63" fmla="*/ 1513 h 4658"/>
                  <a:gd name="T64" fmla="*/ 1731 w 2760"/>
                  <a:gd name="T65" fmla="*/ 2336 h 4658"/>
                  <a:gd name="T66" fmla="*/ 1464 w 2760"/>
                  <a:gd name="T67" fmla="*/ 2959 h 4658"/>
                  <a:gd name="T68" fmla="*/ 1300 w 2760"/>
                  <a:gd name="T69" fmla="*/ 3230 h 4658"/>
                  <a:gd name="T70" fmla="*/ 1100 w 2760"/>
                  <a:gd name="T71" fmla="*/ 3635 h 4658"/>
                  <a:gd name="T72" fmla="*/ 970 w 2760"/>
                  <a:gd name="T73" fmla="*/ 3937 h 4658"/>
                  <a:gd name="T74" fmla="*/ 675 w 2760"/>
                  <a:gd name="T75" fmla="*/ 4345 h 4658"/>
                  <a:gd name="T76" fmla="*/ 398 w 2760"/>
                  <a:gd name="T77" fmla="*/ 4658 h 4658"/>
                  <a:gd name="T78" fmla="*/ 298 w 2760"/>
                  <a:gd name="T79" fmla="*/ 4571 h 4658"/>
                  <a:gd name="T80" fmla="*/ 128 w 2760"/>
                  <a:gd name="T81" fmla="*/ 4315 h 4658"/>
                  <a:gd name="T82" fmla="*/ 21 w 2760"/>
                  <a:gd name="T83" fmla="*/ 4027 h 4658"/>
                  <a:gd name="T84" fmla="*/ 0 w 2760"/>
                  <a:gd name="T85" fmla="*/ 3866 h 4658"/>
                  <a:gd name="T86" fmla="*/ 525 w 2760"/>
                  <a:gd name="T87" fmla="*/ 3322 h 4658"/>
                  <a:gd name="T88" fmla="*/ 651 w 2760"/>
                  <a:gd name="T89" fmla="*/ 3131 h 4658"/>
                  <a:gd name="T90" fmla="*/ 753 w 2760"/>
                  <a:gd name="T91" fmla="*/ 2859 h 4658"/>
                  <a:gd name="T92" fmla="*/ 812 w 2760"/>
                  <a:gd name="T93" fmla="*/ 2644 h 4658"/>
                  <a:gd name="T94" fmla="*/ 1062 w 2760"/>
                  <a:gd name="T95" fmla="*/ 2199 h 4658"/>
                  <a:gd name="T96" fmla="*/ 1606 w 2760"/>
                  <a:gd name="T97" fmla="*/ 1373 h 4658"/>
                  <a:gd name="T98" fmla="*/ 1443 w 2760"/>
                  <a:gd name="T99" fmla="*/ 896 h 4658"/>
                  <a:gd name="T100" fmla="*/ 1310 w 2760"/>
                  <a:gd name="T101" fmla="*/ 610 h 4658"/>
                  <a:gd name="T102" fmla="*/ 1328 w 2760"/>
                  <a:gd name="T103" fmla="*/ 577 h 4658"/>
                  <a:gd name="T104" fmla="*/ 1408 w 2760"/>
                  <a:gd name="T105" fmla="*/ 566 h 4658"/>
                  <a:gd name="T106" fmla="*/ 1491 w 2760"/>
                  <a:gd name="T107" fmla="*/ 603 h 4658"/>
                  <a:gd name="T108" fmla="*/ 1616 w 2760"/>
                  <a:gd name="T109" fmla="*/ 733 h 46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</a:cxnLst>
                <a:rect l="0" t="0" r="r" b="b"/>
                <a:pathLst>
                  <a:path w="2760" h="4658">
                    <a:moveTo>
                      <a:pt x="1709" y="881"/>
                    </a:moveTo>
                    <a:lnTo>
                      <a:pt x="1714" y="877"/>
                    </a:lnTo>
                    <a:lnTo>
                      <a:pt x="1714" y="877"/>
                    </a:lnTo>
                    <a:lnTo>
                      <a:pt x="1724" y="861"/>
                    </a:lnTo>
                    <a:lnTo>
                      <a:pt x="1733" y="844"/>
                    </a:lnTo>
                    <a:lnTo>
                      <a:pt x="1741" y="826"/>
                    </a:lnTo>
                    <a:lnTo>
                      <a:pt x="1748" y="808"/>
                    </a:lnTo>
                    <a:lnTo>
                      <a:pt x="1763" y="770"/>
                    </a:lnTo>
                    <a:lnTo>
                      <a:pt x="1775" y="731"/>
                    </a:lnTo>
                    <a:lnTo>
                      <a:pt x="1785" y="689"/>
                    </a:lnTo>
                    <a:lnTo>
                      <a:pt x="1794" y="645"/>
                    </a:lnTo>
                    <a:lnTo>
                      <a:pt x="1801" y="601"/>
                    </a:lnTo>
                    <a:lnTo>
                      <a:pt x="1807" y="556"/>
                    </a:lnTo>
                    <a:lnTo>
                      <a:pt x="1811" y="511"/>
                    </a:lnTo>
                    <a:lnTo>
                      <a:pt x="1815" y="465"/>
                    </a:lnTo>
                    <a:lnTo>
                      <a:pt x="1817" y="420"/>
                    </a:lnTo>
                    <a:lnTo>
                      <a:pt x="1818" y="376"/>
                    </a:lnTo>
                    <a:lnTo>
                      <a:pt x="1820" y="291"/>
                    </a:lnTo>
                    <a:lnTo>
                      <a:pt x="1818" y="212"/>
                    </a:lnTo>
                    <a:lnTo>
                      <a:pt x="1818" y="212"/>
                    </a:lnTo>
                    <a:lnTo>
                      <a:pt x="1818" y="170"/>
                    </a:lnTo>
                    <a:lnTo>
                      <a:pt x="1820" y="147"/>
                    </a:lnTo>
                    <a:lnTo>
                      <a:pt x="1822" y="127"/>
                    </a:lnTo>
                    <a:lnTo>
                      <a:pt x="1827" y="106"/>
                    </a:lnTo>
                    <a:lnTo>
                      <a:pt x="1832" y="85"/>
                    </a:lnTo>
                    <a:lnTo>
                      <a:pt x="1840" y="65"/>
                    </a:lnTo>
                    <a:lnTo>
                      <a:pt x="1845" y="57"/>
                    </a:lnTo>
                    <a:lnTo>
                      <a:pt x="1851" y="47"/>
                    </a:lnTo>
                    <a:lnTo>
                      <a:pt x="1851" y="47"/>
                    </a:lnTo>
                    <a:lnTo>
                      <a:pt x="1861" y="34"/>
                    </a:lnTo>
                    <a:lnTo>
                      <a:pt x="1874" y="23"/>
                    </a:lnTo>
                    <a:lnTo>
                      <a:pt x="1886" y="15"/>
                    </a:lnTo>
                    <a:lnTo>
                      <a:pt x="1900" y="7"/>
                    </a:lnTo>
                    <a:lnTo>
                      <a:pt x="1915" y="3"/>
                    </a:lnTo>
                    <a:lnTo>
                      <a:pt x="1923" y="1"/>
                    </a:lnTo>
                    <a:lnTo>
                      <a:pt x="1931" y="0"/>
                    </a:lnTo>
                    <a:lnTo>
                      <a:pt x="1938" y="0"/>
                    </a:lnTo>
                    <a:lnTo>
                      <a:pt x="1946" y="1"/>
                    </a:lnTo>
                    <a:lnTo>
                      <a:pt x="1953" y="3"/>
                    </a:lnTo>
                    <a:lnTo>
                      <a:pt x="1961" y="6"/>
                    </a:lnTo>
                    <a:lnTo>
                      <a:pt x="1961" y="6"/>
                    </a:lnTo>
                    <a:lnTo>
                      <a:pt x="1969" y="10"/>
                    </a:lnTo>
                    <a:lnTo>
                      <a:pt x="1978" y="16"/>
                    </a:lnTo>
                    <a:lnTo>
                      <a:pt x="1984" y="22"/>
                    </a:lnTo>
                    <a:lnTo>
                      <a:pt x="1990" y="30"/>
                    </a:lnTo>
                    <a:lnTo>
                      <a:pt x="1996" y="37"/>
                    </a:lnTo>
                    <a:lnTo>
                      <a:pt x="2000" y="45"/>
                    </a:lnTo>
                    <a:lnTo>
                      <a:pt x="2003" y="55"/>
                    </a:lnTo>
                    <a:lnTo>
                      <a:pt x="2007" y="65"/>
                    </a:lnTo>
                    <a:lnTo>
                      <a:pt x="2012" y="85"/>
                    </a:lnTo>
                    <a:lnTo>
                      <a:pt x="2014" y="106"/>
                    </a:lnTo>
                    <a:lnTo>
                      <a:pt x="2016" y="128"/>
                    </a:lnTo>
                    <a:lnTo>
                      <a:pt x="2016" y="149"/>
                    </a:lnTo>
                    <a:lnTo>
                      <a:pt x="2016" y="149"/>
                    </a:lnTo>
                    <a:lnTo>
                      <a:pt x="2005" y="554"/>
                    </a:lnTo>
                    <a:lnTo>
                      <a:pt x="2005" y="554"/>
                    </a:lnTo>
                    <a:lnTo>
                      <a:pt x="2027" y="485"/>
                    </a:lnTo>
                    <a:lnTo>
                      <a:pt x="2050" y="418"/>
                    </a:lnTo>
                    <a:lnTo>
                      <a:pt x="2062" y="384"/>
                    </a:lnTo>
                    <a:lnTo>
                      <a:pt x="2075" y="351"/>
                    </a:lnTo>
                    <a:lnTo>
                      <a:pt x="2088" y="318"/>
                    </a:lnTo>
                    <a:lnTo>
                      <a:pt x="2103" y="286"/>
                    </a:lnTo>
                    <a:lnTo>
                      <a:pt x="2119" y="254"/>
                    </a:lnTo>
                    <a:lnTo>
                      <a:pt x="2135" y="222"/>
                    </a:lnTo>
                    <a:lnTo>
                      <a:pt x="2153" y="193"/>
                    </a:lnTo>
                    <a:lnTo>
                      <a:pt x="2171" y="163"/>
                    </a:lnTo>
                    <a:lnTo>
                      <a:pt x="2192" y="134"/>
                    </a:lnTo>
                    <a:lnTo>
                      <a:pt x="2214" y="107"/>
                    </a:lnTo>
                    <a:lnTo>
                      <a:pt x="2238" y="81"/>
                    </a:lnTo>
                    <a:lnTo>
                      <a:pt x="2262" y="57"/>
                    </a:lnTo>
                    <a:lnTo>
                      <a:pt x="2262" y="57"/>
                    </a:lnTo>
                    <a:lnTo>
                      <a:pt x="2274" y="45"/>
                    </a:lnTo>
                    <a:lnTo>
                      <a:pt x="2288" y="36"/>
                    </a:lnTo>
                    <a:lnTo>
                      <a:pt x="2295" y="31"/>
                    </a:lnTo>
                    <a:lnTo>
                      <a:pt x="2303" y="28"/>
                    </a:lnTo>
                    <a:lnTo>
                      <a:pt x="2311" y="26"/>
                    </a:lnTo>
                    <a:lnTo>
                      <a:pt x="2320" y="25"/>
                    </a:lnTo>
                    <a:lnTo>
                      <a:pt x="2320" y="25"/>
                    </a:lnTo>
                    <a:lnTo>
                      <a:pt x="2326" y="25"/>
                    </a:lnTo>
                    <a:lnTo>
                      <a:pt x="2332" y="26"/>
                    </a:lnTo>
                    <a:lnTo>
                      <a:pt x="2343" y="30"/>
                    </a:lnTo>
                    <a:lnTo>
                      <a:pt x="2354" y="37"/>
                    </a:lnTo>
                    <a:lnTo>
                      <a:pt x="2364" y="44"/>
                    </a:lnTo>
                    <a:lnTo>
                      <a:pt x="2371" y="55"/>
                    </a:lnTo>
                    <a:lnTo>
                      <a:pt x="2377" y="66"/>
                    </a:lnTo>
                    <a:lnTo>
                      <a:pt x="2382" y="79"/>
                    </a:lnTo>
                    <a:lnTo>
                      <a:pt x="2385" y="92"/>
                    </a:lnTo>
                    <a:lnTo>
                      <a:pt x="2385" y="92"/>
                    </a:lnTo>
                    <a:lnTo>
                      <a:pt x="2386" y="104"/>
                    </a:lnTo>
                    <a:lnTo>
                      <a:pt x="2385" y="117"/>
                    </a:lnTo>
                    <a:lnTo>
                      <a:pt x="2383" y="130"/>
                    </a:lnTo>
                    <a:lnTo>
                      <a:pt x="2380" y="142"/>
                    </a:lnTo>
                    <a:lnTo>
                      <a:pt x="2371" y="167"/>
                    </a:lnTo>
                    <a:lnTo>
                      <a:pt x="2361" y="192"/>
                    </a:lnTo>
                    <a:lnTo>
                      <a:pt x="2361" y="192"/>
                    </a:lnTo>
                    <a:lnTo>
                      <a:pt x="2334" y="251"/>
                    </a:lnTo>
                    <a:lnTo>
                      <a:pt x="2306" y="310"/>
                    </a:lnTo>
                    <a:lnTo>
                      <a:pt x="2276" y="367"/>
                    </a:lnTo>
                    <a:lnTo>
                      <a:pt x="2244" y="425"/>
                    </a:lnTo>
                    <a:lnTo>
                      <a:pt x="2212" y="481"/>
                    </a:lnTo>
                    <a:lnTo>
                      <a:pt x="2178" y="537"/>
                    </a:lnTo>
                    <a:lnTo>
                      <a:pt x="2141" y="592"/>
                    </a:lnTo>
                    <a:lnTo>
                      <a:pt x="2104" y="646"/>
                    </a:lnTo>
                    <a:lnTo>
                      <a:pt x="2104" y="646"/>
                    </a:lnTo>
                    <a:lnTo>
                      <a:pt x="2126" y="619"/>
                    </a:lnTo>
                    <a:lnTo>
                      <a:pt x="2148" y="592"/>
                    </a:lnTo>
                    <a:lnTo>
                      <a:pt x="2171" y="566"/>
                    </a:lnTo>
                    <a:lnTo>
                      <a:pt x="2195" y="540"/>
                    </a:lnTo>
                    <a:lnTo>
                      <a:pt x="2244" y="491"/>
                    </a:lnTo>
                    <a:lnTo>
                      <a:pt x="2293" y="442"/>
                    </a:lnTo>
                    <a:lnTo>
                      <a:pt x="2293" y="442"/>
                    </a:lnTo>
                    <a:lnTo>
                      <a:pt x="2321" y="415"/>
                    </a:lnTo>
                    <a:lnTo>
                      <a:pt x="2349" y="388"/>
                    </a:lnTo>
                    <a:lnTo>
                      <a:pt x="2379" y="362"/>
                    </a:lnTo>
                    <a:lnTo>
                      <a:pt x="2408" y="337"/>
                    </a:lnTo>
                    <a:lnTo>
                      <a:pt x="2440" y="314"/>
                    </a:lnTo>
                    <a:lnTo>
                      <a:pt x="2456" y="303"/>
                    </a:lnTo>
                    <a:lnTo>
                      <a:pt x="2472" y="294"/>
                    </a:lnTo>
                    <a:lnTo>
                      <a:pt x="2489" y="284"/>
                    </a:lnTo>
                    <a:lnTo>
                      <a:pt x="2506" y="276"/>
                    </a:lnTo>
                    <a:lnTo>
                      <a:pt x="2524" y="268"/>
                    </a:lnTo>
                    <a:lnTo>
                      <a:pt x="2542" y="262"/>
                    </a:lnTo>
                    <a:lnTo>
                      <a:pt x="2542" y="262"/>
                    </a:lnTo>
                    <a:lnTo>
                      <a:pt x="2558" y="257"/>
                    </a:lnTo>
                    <a:lnTo>
                      <a:pt x="2565" y="255"/>
                    </a:lnTo>
                    <a:lnTo>
                      <a:pt x="2574" y="255"/>
                    </a:lnTo>
                    <a:lnTo>
                      <a:pt x="2581" y="255"/>
                    </a:lnTo>
                    <a:lnTo>
                      <a:pt x="2589" y="257"/>
                    </a:lnTo>
                    <a:lnTo>
                      <a:pt x="2596" y="259"/>
                    </a:lnTo>
                    <a:lnTo>
                      <a:pt x="2603" y="263"/>
                    </a:lnTo>
                    <a:lnTo>
                      <a:pt x="2603" y="263"/>
                    </a:lnTo>
                    <a:lnTo>
                      <a:pt x="2608" y="268"/>
                    </a:lnTo>
                    <a:lnTo>
                      <a:pt x="2613" y="274"/>
                    </a:lnTo>
                    <a:lnTo>
                      <a:pt x="2616" y="280"/>
                    </a:lnTo>
                    <a:lnTo>
                      <a:pt x="2619" y="287"/>
                    </a:lnTo>
                    <a:lnTo>
                      <a:pt x="2620" y="295"/>
                    </a:lnTo>
                    <a:lnTo>
                      <a:pt x="2620" y="302"/>
                    </a:lnTo>
                    <a:lnTo>
                      <a:pt x="2619" y="310"/>
                    </a:lnTo>
                    <a:lnTo>
                      <a:pt x="2618" y="317"/>
                    </a:lnTo>
                    <a:lnTo>
                      <a:pt x="2618" y="317"/>
                    </a:lnTo>
                    <a:lnTo>
                      <a:pt x="2613" y="332"/>
                    </a:lnTo>
                    <a:lnTo>
                      <a:pt x="2604" y="344"/>
                    </a:lnTo>
                    <a:lnTo>
                      <a:pt x="2596" y="356"/>
                    </a:lnTo>
                    <a:lnTo>
                      <a:pt x="2586" y="368"/>
                    </a:lnTo>
                    <a:lnTo>
                      <a:pt x="2586" y="368"/>
                    </a:lnTo>
                    <a:lnTo>
                      <a:pt x="2246" y="785"/>
                    </a:lnTo>
                    <a:lnTo>
                      <a:pt x="2246" y="785"/>
                    </a:lnTo>
                    <a:lnTo>
                      <a:pt x="2254" y="788"/>
                    </a:lnTo>
                    <a:lnTo>
                      <a:pt x="2262" y="790"/>
                    </a:lnTo>
                    <a:lnTo>
                      <a:pt x="2271" y="790"/>
                    </a:lnTo>
                    <a:lnTo>
                      <a:pt x="2279" y="788"/>
                    </a:lnTo>
                    <a:lnTo>
                      <a:pt x="2288" y="787"/>
                    </a:lnTo>
                    <a:lnTo>
                      <a:pt x="2296" y="783"/>
                    </a:lnTo>
                    <a:lnTo>
                      <a:pt x="2312" y="777"/>
                    </a:lnTo>
                    <a:lnTo>
                      <a:pt x="2312" y="777"/>
                    </a:lnTo>
                    <a:lnTo>
                      <a:pt x="2433" y="725"/>
                    </a:lnTo>
                    <a:lnTo>
                      <a:pt x="2553" y="672"/>
                    </a:lnTo>
                    <a:lnTo>
                      <a:pt x="2553" y="672"/>
                    </a:lnTo>
                    <a:lnTo>
                      <a:pt x="2592" y="655"/>
                    </a:lnTo>
                    <a:lnTo>
                      <a:pt x="2634" y="640"/>
                    </a:lnTo>
                    <a:lnTo>
                      <a:pt x="2653" y="632"/>
                    </a:lnTo>
                    <a:lnTo>
                      <a:pt x="2674" y="628"/>
                    </a:lnTo>
                    <a:lnTo>
                      <a:pt x="2696" y="623"/>
                    </a:lnTo>
                    <a:lnTo>
                      <a:pt x="2717" y="619"/>
                    </a:lnTo>
                    <a:lnTo>
                      <a:pt x="2717" y="619"/>
                    </a:lnTo>
                    <a:lnTo>
                      <a:pt x="2727" y="619"/>
                    </a:lnTo>
                    <a:lnTo>
                      <a:pt x="2735" y="619"/>
                    </a:lnTo>
                    <a:lnTo>
                      <a:pt x="2744" y="621"/>
                    </a:lnTo>
                    <a:lnTo>
                      <a:pt x="2748" y="623"/>
                    </a:lnTo>
                    <a:lnTo>
                      <a:pt x="2751" y="626"/>
                    </a:lnTo>
                    <a:lnTo>
                      <a:pt x="2751" y="626"/>
                    </a:lnTo>
                    <a:lnTo>
                      <a:pt x="2755" y="631"/>
                    </a:lnTo>
                    <a:lnTo>
                      <a:pt x="2757" y="639"/>
                    </a:lnTo>
                    <a:lnTo>
                      <a:pt x="2759" y="646"/>
                    </a:lnTo>
                    <a:lnTo>
                      <a:pt x="2760" y="653"/>
                    </a:lnTo>
                    <a:lnTo>
                      <a:pt x="2760" y="653"/>
                    </a:lnTo>
                    <a:lnTo>
                      <a:pt x="2759" y="668"/>
                    </a:lnTo>
                    <a:lnTo>
                      <a:pt x="2756" y="682"/>
                    </a:lnTo>
                    <a:lnTo>
                      <a:pt x="2752" y="696"/>
                    </a:lnTo>
                    <a:lnTo>
                      <a:pt x="2748" y="710"/>
                    </a:lnTo>
                    <a:lnTo>
                      <a:pt x="2743" y="723"/>
                    </a:lnTo>
                    <a:lnTo>
                      <a:pt x="2735" y="737"/>
                    </a:lnTo>
                    <a:lnTo>
                      <a:pt x="2728" y="749"/>
                    </a:lnTo>
                    <a:lnTo>
                      <a:pt x="2719" y="761"/>
                    </a:lnTo>
                    <a:lnTo>
                      <a:pt x="2719" y="761"/>
                    </a:lnTo>
                    <a:lnTo>
                      <a:pt x="2701" y="782"/>
                    </a:lnTo>
                    <a:lnTo>
                      <a:pt x="2681" y="802"/>
                    </a:lnTo>
                    <a:lnTo>
                      <a:pt x="2661" y="820"/>
                    </a:lnTo>
                    <a:lnTo>
                      <a:pt x="2638" y="838"/>
                    </a:lnTo>
                    <a:lnTo>
                      <a:pt x="2615" y="852"/>
                    </a:lnTo>
                    <a:lnTo>
                      <a:pt x="2592" y="867"/>
                    </a:lnTo>
                    <a:lnTo>
                      <a:pt x="2543" y="896"/>
                    </a:lnTo>
                    <a:lnTo>
                      <a:pt x="2493" y="923"/>
                    </a:lnTo>
                    <a:lnTo>
                      <a:pt x="2468" y="938"/>
                    </a:lnTo>
                    <a:lnTo>
                      <a:pt x="2445" y="953"/>
                    </a:lnTo>
                    <a:lnTo>
                      <a:pt x="2421" y="969"/>
                    </a:lnTo>
                    <a:lnTo>
                      <a:pt x="2399" y="986"/>
                    </a:lnTo>
                    <a:lnTo>
                      <a:pt x="2379" y="1005"/>
                    </a:lnTo>
                    <a:lnTo>
                      <a:pt x="2359" y="1025"/>
                    </a:lnTo>
                    <a:lnTo>
                      <a:pt x="2359" y="1025"/>
                    </a:lnTo>
                    <a:lnTo>
                      <a:pt x="2348" y="1038"/>
                    </a:lnTo>
                    <a:lnTo>
                      <a:pt x="2337" y="1052"/>
                    </a:lnTo>
                    <a:lnTo>
                      <a:pt x="2327" y="1066"/>
                    </a:lnTo>
                    <a:lnTo>
                      <a:pt x="2319" y="1081"/>
                    </a:lnTo>
                    <a:lnTo>
                      <a:pt x="2301" y="1111"/>
                    </a:lnTo>
                    <a:lnTo>
                      <a:pt x="2287" y="1143"/>
                    </a:lnTo>
                    <a:lnTo>
                      <a:pt x="2273" y="1175"/>
                    </a:lnTo>
                    <a:lnTo>
                      <a:pt x="2260" y="1207"/>
                    </a:lnTo>
                    <a:lnTo>
                      <a:pt x="2234" y="1272"/>
                    </a:lnTo>
                    <a:lnTo>
                      <a:pt x="2234" y="1272"/>
                    </a:lnTo>
                    <a:lnTo>
                      <a:pt x="2219" y="1304"/>
                    </a:lnTo>
                    <a:lnTo>
                      <a:pt x="2202" y="1336"/>
                    </a:lnTo>
                    <a:lnTo>
                      <a:pt x="2184" y="1367"/>
                    </a:lnTo>
                    <a:lnTo>
                      <a:pt x="2174" y="1380"/>
                    </a:lnTo>
                    <a:lnTo>
                      <a:pt x="2164" y="1395"/>
                    </a:lnTo>
                    <a:lnTo>
                      <a:pt x="2153" y="1409"/>
                    </a:lnTo>
                    <a:lnTo>
                      <a:pt x="2141" y="1421"/>
                    </a:lnTo>
                    <a:lnTo>
                      <a:pt x="2129" y="1433"/>
                    </a:lnTo>
                    <a:lnTo>
                      <a:pt x="2115" y="1443"/>
                    </a:lnTo>
                    <a:lnTo>
                      <a:pt x="2102" y="1454"/>
                    </a:lnTo>
                    <a:lnTo>
                      <a:pt x="2087" y="1463"/>
                    </a:lnTo>
                    <a:lnTo>
                      <a:pt x="2072" y="1470"/>
                    </a:lnTo>
                    <a:lnTo>
                      <a:pt x="2055" y="1477"/>
                    </a:lnTo>
                    <a:lnTo>
                      <a:pt x="2032" y="1513"/>
                    </a:lnTo>
                    <a:lnTo>
                      <a:pt x="2032" y="1513"/>
                    </a:lnTo>
                    <a:lnTo>
                      <a:pt x="2012" y="1568"/>
                    </a:lnTo>
                    <a:lnTo>
                      <a:pt x="1959" y="1719"/>
                    </a:lnTo>
                    <a:lnTo>
                      <a:pt x="1881" y="1939"/>
                    </a:lnTo>
                    <a:lnTo>
                      <a:pt x="1834" y="2065"/>
                    </a:lnTo>
                    <a:lnTo>
                      <a:pt x="1784" y="2199"/>
                    </a:lnTo>
                    <a:lnTo>
                      <a:pt x="1731" y="2336"/>
                    </a:lnTo>
                    <a:lnTo>
                      <a:pt x="1677" y="2473"/>
                    </a:lnTo>
                    <a:lnTo>
                      <a:pt x="1622" y="2608"/>
                    </a:lnTo>
                    <a:lnTo>
                      <a:pt x="1568" y="2736"/>
                    </a:lnTo>
                    <a:lnTo>
                      <a:pt x="1541" y="2796"/>
                    </a:lnTo>
                    <a:lnTo>
                      <a:pt x="1514" y="2854"/>
                    </a:lnTo>
                    <a:lnTo>
                      <a:pt x="1489" y="2908"/>
                    </a:lnTo>
                    <a:lnTo>
                      <a:pt x="1464" y="2959"/>
                    </a:lnTo>
                    <a:lnTo>
                      <a:pt x="1440" y="3006"/>
                    </a:lnTo>
                    <a:lnTo>
                      <a:pt x="1417" y="3048"/>
                    </a:lnTo>
                    <a:lnTo>
                      <a:pt x="1395" y="3085"/>
                    </a:lnTo>
                    <a:lnTo>
                      <a:pt x="1375" y="3117"/>
                    </a:lnTo>
                    <a:lnTo>
                      <a:pt x="1375" y="3117"/>
                    </a:lnTo>
                    <a:lnTo>
                      <a:pt x="1335" y="3173"/>
                    </a:lnTo>
                    <a:lnTo>
                      <a:pt x="1300" y="3230"/>
                    </a:lnTo>
                    <a:lnTo>
                      <a:pt x="1267" y="3285"/>
                    </a:lnTo>
                    <a:lnTo>
                      <a:pt x="1237" y="3338"/>
                    </a:lnTo>
                    <a:lnTo>
                      <a:pt x="1210" y="3390"/>
                    </a:lnTo>
                    <a:lnTo>
                      <a:pt x="1185" y="3442"/>
                    </a:lnTo>
                    <a:lnTo>
                      <a:pt x="1161" y="3492"/>
                    </a:lnTo>
                    <a:lnTo>
                      <a:pt x="1139" y="3540"/>
                    </a:lnTo>
                    <a:lnTo>
                      <a:pt x="1100" y="3635"/>
                    </a:lnTo>
                    <a:lnTo>
                      <a:pt x="1064" y="3724"/>
                    </a:lnTo>
                    <a:lnTo>
                      <a:pt x="1030" y="3808"/>
                    </a:lnTo>
                    <a:lnTo>
                      <a:pt x="1013" y="3849"/>
                    </a:lnTo>
                    <a:lnTo>
                      <a:pt x="996" y="3888"/>
                    </a:lnTo>
                    <a:lnTo>
                      <a:pt x="996" y="3888"/>
                    </a:lnTo>
                    <a:lnTo>
                      <a:pt x="985" y="3911"/>
                    </a:lnTo>
                    <a:lnTo>
                      <a:pt x="970" y="3937"/>
                    </a:lnTo>
                    <a:lnTo>
                      <a:pt x="954" y="3965"/>
                    </a:lnTo>
                    <a:lnTo>
                      <a:pt x="934" y="3995"/>
                    </a:lnTo>
                    <a:lnTo>
                      <a:pt x="892" y="4060"/>
                    </a:lnTo>
                    <a:lnTo>
                      <a:pt x="841" y="4128"/>
                    </a:lnTo>
                    <a:lnTo>
                      <a:pt x="787" y="4201"/>
                    </a:lnTo>
                    <a:lnTo>
                      <a:pt x="731" y="4273"/>
                    </a:lnTo>
                    <a:lnTo>
                      <a:pt x="675" y="4345"/>
                    </a:lnTo>
                    <a:lnTo>
                      <a:pt x="619" y="4413"/>
                    </a:lnTo>
                    <a:lnTo>
                      <a:pt x="619" y="4413"/>
                    </a:lnTo>
                    <a:lnTo>
                      <a:pt x="542" y="4508"/>
                    </a:lnTo>
                    <a:lnTo>
                      <a:pt x="480" y="4583"/>
                    </a:lnTo>
                    <a:lnTo>
                      <a:pt x="422" y="4650"/>
                    </a:lnTo>
                    <a:lnTo>
                      <a:pt x="398" y="4658"/>
                    </a:lnTo>
                    <a:lnTo>
                      <a:pt x="398" y="4658"/>
                    </a:lnTo>
                    <a:lnTo>
                      <a:pt x="383" y="4649"/>
                    </a:lnTo>
                    <a:lnTo>
                      <a:pt x="383" y="4649"/>
                    </a:lnTo>
                    <a:lnTo>
                      <a:pt x="371" y="4642"/>
                    </a:lnTo>
                    <a:lnTo>
                      <a:pt x="360" y="4632"/>
                    </a:lnTo>
                    <a:lnTo>
                      <a:pt x="337" y="4614"/>
                    </a:lnTo>
                    <a:lnTo>
                      <a:pt x="318" y="4593"/>
                    </a:lnTo>
                    <a:lnTo>
                      <a:pt x="298" y="4571"/>
                    </a:lnTo>
                    <a:lnTo>
                      <a:pt x="298" y="4571"/>
                    </a:lnTo>
                    <a:lnTo>
                      <a:pt x="266" y="4531"/>
                    </a:lnTo>
                    <a:lnTo>
                      <a:pt x="235" y="4491"/>
                    </a:lnTo>
                    <a:lnTo>
                      <a:pt x="205" y="4448"/>
                    </a:lnTo>
                    <a:lnTo>
                      <a:pt x="178" y="4405"/>
                    </a:lnTo>
                    <a:lnTo>
                      <a:pt x="152" y="4361"/>
                    </a:lnTo>
                    <a:lnTo>
                      <a:pt x="128" y="4315"/>
                    </a:lnTo>
                    <a:lnTo>
                      <a:pt x="106" y="4268"/>
                    </a:lnTo>
                    <a:lnTo>
                      <a:pt x="85" y="4222"/>
                    </a:lnTo>
                    <a:lnTo>
                      <a:pt x="85" y="4222"/>
                    </a:lnTo>
                    <a:lnTo>
                      <a:pt x="67" y="4174"/>
                    </a:lnTo>
                    <a:lnTo>
                      <a:pt x="49" y="4126"/>
                    </a:lnTo>
                    <a:lnTo>
                      <a:pt x="35" y="4077"/>
                    </a:lnTo>
                    <a:lnTo>
                      <a:pt x="21" y="4027"/>
                    </a:lnTo>
                    <a:lnTo>
                      <a:pt x="21" y="4027"/>
                    </a:lnTo>
                    <a:lnTo>
                      <a:pt x="18" y="4009"/>
                    </a:lnTo>
                    <a:lnTo>
                      <a:pt x="15" y="3990"/>
                    </a:lnTo>
                    <a:lnTo>
                      <a:pt x="11" y="3948"/>
                    </a:lnTo>
                    <a:lnTo>
                      <a:pt x="7" y="3905"/>
                    </a:lnTo>
                    <a:lnTo>
                      <a:pt x="4" y="3884"/>
                    </a:lnTo>
                    <a:lnTo>
                      <a:pt x="0" y="3866"/>
                    </a:lnTo>
                    <a:lnTo>
                      <a:pt x="10" y="3862"/>
                    </a:lnTo>
                    <a:lnTo>
                      <a:pt x="10" y="3862"/>
                    </a:lnTo>
                    <a:lnTo>
                      <a:pt x="73" y="3798"/>
                    </a:lnTo>
                    <a:lnTo>
                      <a:pt x="220" y="3647"/>
                    </a:lnTo>
                    <a:lnTo>
                      <a:pt x="390" y="3468"/>
                    </a:lnTo>
                    <a:lnTo>
                      <a:pt x="466" y="3387"/>
                    </a:lnTo>
                    <a:lnTo>
                      <a:pt x="525" y="3322"/>
                    </a:lnTo>
                    <a:lnTo>
                      <a:pt x="525" y="3322"/>
                    </a:lnTo>
                    <a:lnTo>
                      <a:pt x="548" y="3293"/>
                    </a:lnTo>
                    <a:lnTo>
                      <a:pt x="572" y="3264"/>
                    </a:lnTo>
                    <a:lnTo>
                      <a:pt x="592" y="3233"/>
                    </a:lnTo>
                    <a:lnTo>
                      <a:pt x="613" y="3200"/>
                    </a:lnTo>
                    <a:lnTo>
                      <a:pt x="633" y="3167"/>
                    </a:lnTo>
                    <a:lnTo>
                      <a:pt x="651" y="3131"/>
                    </a:lnTo>
                    <a:lnTo>
                      <a:pt x="668" y="3096"/>
                    </a:lnTo>
                    <a:lnTo>
                      <a:pt x="686" y="3059"/>
                    </a:lnTo>
                    <a:lnTo>
                      <a:pt x="702" y="3020"/>
                    </a:lnTo>
                    <a:lnTo>
                      <a:pt x="716" y="2980"/>
                    </a:lnTo>
                    <a:lnTo>
                      <a:pt x="730" y="2941"/>
                    </a:lnTo>
                    <a:lnTo>
                      <a:pt x="742" y="2901"/>
                    </a:lnTo>
                    <a:lnTo>
                      <a:pt x="753" y="2859"/>
                    </a:lnTo>
                    <a:lnTo>
                      <a:pt x="764" y="2816"/>
                    </a:lnTo>
                    <a:lnTo>
                      <a:pt x="774" y="2774"/>
                    </a:lnTo>
                    <a:lnTo>
                      <a:pt x="782" y="2730"/>
                    </a:lnTo>
                    <a:lnTo>
                      <a:pt x="782" y="2730"/>
                    </a:lnTo>
                    <a:lnTo>
                      <a:pt x="789" y="2706"/>
                    </a:lnTo>
                    <a:lnTo>
                      <a:pt x="798" y="2677"/>
                    </a:lnTo>
                    <a:lnTo>
                      <a:pt x="812" y="2644"/>
                    </a:lnTo>
                    <a:lnTo>
                      <a:pt x="829" y="2606"/>
                    </a:lnTo>
                    <a:lnTo>
                      <a:pt x="850" y="2564"/>
                    </a:lnTo>
                    <a:lnTo>
                      <a:pt x="874" y="2519"/>
                    </a:lnTo>
                    <a:lnTo>
                      <a:pt x="900" y="2471"/>
                    </a:lnTo>
                    <a:lnTo>
                      <a:pt x="928" y="2420"/>
                    </a:lnTo>
                    <a:lnTo>
                      <a:pt x="992" y="2312"/>
                    </a:lnTo>
                    <a:lnTo>
                      <a:pt x="1062" y="2199"/>
                    </a:lnTo>
                    <a:lnTo>
                      <a:pt x="1136" y="2081"/>
                    </a:lnTo>
                    <a:lnTo>
                      <a:pt x="1210" y="1965"/>
                    </a:lnTo>
                    <a:lnTo>
                      <a:pt x="1285" y="1851"/>
                    </a:lnTo>
                    <a:lnTo>
                      <a:pt x="1356" y="1741"/>
                    </a:lnTo>
                    <a:lnTo>
                      <a:pt x="1484" y="1552"/>
                    </a:lnTo>
                    <a:lnTo>
                      <a:pt x="1573" y="1421"/>
                    </a:lnTo>
                    <a:lnTo>
                      <a:pt x="1606" y="1373"/>
                    </a:lnTo>
                    <a:lnTo>
                      <a:pt x="1614" y="1332"/>
                    </a:lnTo>
                    <a:lnTo>
                      <a:pt x="1614" y="1332"/>
                    </a:lnTo>
                    <a:lnTo>
                      <a:pt x="1583" y="1244"/>
                    </a:lnTo>
                    <a:lnTo>
                      <a:pt x="1551" y="1156"/>
                    </a:lnTo>
                    <a:lnTo>
                      <a:pt x="1517" y="1068"/>
                    </a:lnTo>
                    <a:lnTo>
                      <a:pt x="1481" y="982"/>
                    </a:lnTo>
                    <a:lnTo>
                      <a:pt x="1443" y="896"/>
                    </a:lnTo>
                    <a:lnTo>
                      <a:pt x="1404" y="812"/>
                    </a:lnTo>
                    <a:lnTo>
                      <a:pt x="1364" y="728"/>
                    </a:lnTo>
                    <a:lnTo>
                      <a:pt x="1321" y="645"/>
                    </a:lnTo>
                    <a:lnTo>
                      <a:pt x="1321" y="645"/>
                    </a:lnTo>
                    <a:lnTo>
                      <a:pt x="1315" y="631"/>
                    </a:lnTo>
                    <a:lnTo>
                      <a:pt x="1311" y="618"/>
                    </a:lnTo>
                    <a:lnTo>
                      <a:pt x="1310" y="610"/>
                    </a:lnTo>
                    <a:lnTo>
                      <a:pt x="1310" y="604"/>
                    </a:lnTo>
                    <a:lnTo>
                      <a:pt x="1311" y="597"/>
                    </a:lnTo>
                    <a:lnTo>
                      <a:pt x="1313" y="591"/>
                    </a:lnTo>
                    <a:lnTo>
                      <a:pt x="1313" y="591"/>
                    </a:lnTo>
                    <a:lnTo>
                      <a:pt x="1317" y="586"/>
                    </a:lnTo>
                    <a:lnTo>
                      <a:pt x="1322" y="581"/>
                    </a:lnTo>
                    <a:lnTo>
                      <a:pt x="1328" y="577"/>
                    </a:lnTo>
                    <a:lnTo>
                      <a:pt x="1333" y="575"/>
                    </a:lnTo>
                    <a:lnTo>
                      <a:pt x="1333" y="575"/>
                    </a:lnTo>
                    <a:lnTo>
                      <a:pt x="1348" y="570"/>
                    </a:lnTo>
                    <a:lnTo>
                      <a:pt x="1362" y="566"/>
                    </a:lnTo>
                    <a:lnTo>
                      <a:pt x="1377" y="564"/>
                    </a:lnTo>
                    <a:lnTo>
                      <a:pt x="1393" y="564"/>
                    </a:lnTo>
                    <a:lnTo>
                      <a:pt x="1408" y="566"/>
                    </a:lnTo>
                    <a:lnTo>
                      <a:pt x="1422" y="569"/>
                    </a:lnTo>
                    <a:lnTo>
                      <a:pt x="1437" y="574"/>
                    </a:lnTo>
                    <a:lnTo>
                      <a:pt x="1452" y="580"/>
                    </a:lnTo>
                    <a:lnTo>
                      <a:pt x="1452" y="580"/>
                    </a:lnTo>
                    <a:lnTo>
                      <a:pt x="1465" y="586"/>
                    </a:lnTo>
                    <a:lnTo>
                      <a:pt x="1479" y="594"/>
                    </a:lnTo>
                    <a:lnTo>
                      <a:pt x="1491" y="603"/>
                    </a:lnTo>
                    <a:lnTo>
                      <a:pt x="1503" y="612"/>
                    </a:lnTo>
                    <a:lnTo>
                      <a:pt x="1525" y="632"/>
                    </a:lnTo>
                    <a:lnTo>
                      <a:pt x="1547" y="653"/>
                    </a:lnTo>
                    <a:lnTo>
                      <a:pt x="1547" y="653"/>
                    </a:lnTo>
                    <a:lnTo>
                      <a:pt x="1571" y="679"/>
                    </a:lnTo>
                    <a:lnTo>
                      <a:pt x="1594" y="706"/>
                    </a:lnTo>
                    <a:lnTo>
                      <a:pt x="1616" y="733"/>
                    </a:lnTo>
                    <a:lnTo>
                      <a:pt x="1637" y="761"/>
                    </a:lnTo>
                    <a:lnTo>
                      <a:pt x="1657" y="790"/>
                    </a:lnTo>
                    <a:lnTo>
                      <a:pt x="1675" y="819"/>
                    </a:lnTo>
                    <a:lnTo>
                      <a:pt x="1692" y="850"/>
                    </a:lnTo>
                    <a:lnTo>
                      <a:pt x="1709" y="881"/>
                    </a:lnTo>
                    <a:lnTo>
                      <a:pt x="1709" y="881"/>
                    </a:lnTo>
                    <a:close/>
                  </a:path>
                </a:pathLst>
              </a:custGeom>
              <a:solidFill>
                <a:srgbClr val="F5DCC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28" name="Freeform 8">
                <a:extLst>
                  <a:ext uri="{FF2B5EF4-FFF2-40B4-BE49-F238E27FC236}">
                    <a16:creationId xmlns:a16="http://schemas.microsoft.com/office/drawing/2014/main" id="{1FB5D09D-F37A-46C7-FB8D-648AAA431D2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883" y="2994"/>
                <a:ext cx="121" cy="172"/>
              </a:xfrm>
              <a:custGeom>
                <a:avLst/>
                <a:gdLst>
                  <a:gd name="T0" fmla="*/ 28 w 483"/>
                  <a:gd name="T1" fmla="*/ 674 h 687"/>
                  <a:gd name="T2" fmla="*/ 8 w 483"/>
                  <a:gd name="T3" fmla="*/ 668 h 687"/>
                  <a:gd name="T4" fmla="*/ 17 w 483"/>
                  <a:gd name="T5" fmla="*/ 630 h 687"/>
                  <a:gd name="T6" fmla="*/ 36 w 483"/>
                  <a:gd name="T7" fmla="*/ 533 h 687"/>
                  <a:gd name="T8" fmla="*/ 54 w 483"/>
                  <a:gd name="T9" fmla="*/ 418 h 687"/>
                  <a:gd name="T10" fmla="*/ 60 w 483"/>
                  <a:gd name="T11" fmla="*/ 334 h 687"/>
                  <a:gd name="T12" fmla="*/ 60 w 483"/>
                  <a:gd name="T13" fmla="*/ 282 h 687"/>
                  <a:gd name="T14" fmla="*/ 57 w 483"/>
                  <a:gd name="T15" fmla="*/ 257 h 687"/>
                  <a:gd name="T16" fmla="*/ 47 w 483"/>
                  <a:gd name="T17" fmla="*/ 191 h 687"/>
                  <a:gd name="T18" fmla="*/ 34 w 483"/>
                  <a:gd name="T19" fmla="*/ 124 h 687"/>
                  <a:gd name="T20" fmla="*/ 0 w 483"/>
                  <a:gd name="T21" fmla="*/ 1 h 687"/>
                  <a:gd name="T22" fmla="*/ 6 w 483"/>
                  <a:gd name="T23" fmla="*/ 0 h 687"/>
                  <a:gd name="T24" fmla="*/ 145 w 483"/>
                  <a:gd name="T25" fmla="*/ 7 h 687"/>
                  <a:gd name="T26" fmla="*/ 217 w 483"/>
                  <a:gd name="T27" fmla="*/ 13 h 687"/>
                  <a:gd name="T28" fmla="*/ 285 w 483"/>
                  <a:gd name="T29" fmla="*/ 23 h 687"/>
                  <a:gd name="T30" fmla="*/ 312 w 483"/>
                  <a:gd name="T31" fmla="*/ 28 h 687"/>
                  <a:gd name="T32" fmla="*/ 354 w 483"/>
                  <a:gd name="T33" fmla="*/ 40 h 687"/>
                  <a:gd name="T34" fmla="*/ 380 w 483"/>
                  <a:gd name="T35" fmla="*/ 51 h 687"/>
                  <a:gd name="T36" fmla="*/ 392 w 483"/>
                  <a:gd name="T37" fmla="*/ 59 h 687"/>
                  <a:gd name="T38" fmla="*/ 416 w 483"/>
                  <a:gd name="T39" fmla="*/ 77 h 687"/>
                  <a:gd name="T40" fmla="*/ 436 w 483"/>
                  <a:gd name="T41" fmla="*/ 100 h 687"/>
                  <a:gd name="T42" fmla="*/ 451 w 483"/>
                  <a:gd name="T43" fmla="*/ 125 h 687"/>
                  <a:gd name="T44" fmla="*/ 464 w 483"/>
                  <a:gd name="T45" fmla="*/ 153 h 687"/>
                  <a:gd name="T46" fmla="*/ 473 w 483"/>
                  <a:gd name="T47" fmla="*/ 183 h 687"/>
                  <a:gd name="T48" fmla="*/ 479 w 483"/>
                  <a:gd name="T49" fmla="*/ 213 h 687"/>
                  <a:gd name="T50" fmla="*/ 483 w 483"/>
                  <a:gd name="T51" fmla="*/ 275 h 687"/>
                  <a:gd name="T52" fmla="*/ 481 w 483"/>
                  <a:gd name="T53" fmla="*/ 312 h 687"/>
                  <a:gd name="T54" fmla="*/ 470 w 483"/>
                  <a:gd name="T55" fmla="*/ 383 h 687"/>
                  <a:gd name="T56" fmla="*/ 462 w 483"/>
                  <a:gd name="T57" fmla="*/ 417 h 687"/>
                  <a:gd name="T58" fmla="*/ 443 w 483"/>
                  <a:gd name="T59" fmla="*/ 470 h 687"/>
                  <a:gd name="T60" fmla="*/ 421 w 483"/>
                  <a:gd name="T61" fmla="*/ 523 h 687"/>
                  <a:gd name="T62" fmla="*/ 414 w 483"/>
                  <a:gd name="T63" fmla="*/ 536 h 687"/>
                  <a:gd name="T64" fmla="*/ 398 w 483"/>
                  <a:gd name="T65" fmla="*/ 563 h 687"/>
                  <a:gd name="T66" fmla="*/ 388 w 483"/>
                  <a:gd name="T67" fmla="*/ 576 h 687"/>
                  <a:gd name="T68" fmla="*/ 370 w 483"/>
                  <a:gd name="T69" fmla="*/ 592 h 687"/>
                  <a:gd name="T70" fmla="*/ 350 w 483"/>
                  <a:gd name="T71" fmla="*/ 605 h 687"/>
                  <a:gd name="T72" fmla="*/ 280 w 483"/>
                  <a:gd name="T73" fmla="*/ 646 h 687"/>
                  <a:gd name="T74" fmla="*/ 245 w 483"/>
                  <a:gd name="T75" fmla="*/ 663 h 687"/>
                  <a:gd name="T76" fmla="*/ 208 w 483"/>
                  <a:gd name="T77" fmla="*/ 677 h 687"/>
                  <a:gd name="T78" fmla="*/ 188 w 483"/>
                  <a:gd name="T79" fmla="*/ 682 h 687"/>
                  <a:gd name="T80" fmla="*/ 143 w 483"/>
                  <a:gd name="T81" fmla="*/ 687 h 687"/>
                  <a:gd name="T82" fmla="*/ 94 w 483"/>
                  <a:gd name="T83" fmla="*/ 686 h 687"/>
                  <a:gd name="T84" fmla="*/ 47 w 483"/>
                  <a:gd name="T85" fmla="*/ 679 h 68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483" h="687">
                    <a:moveTo>
                      <a:pt x="28" y="674"/>
                    </a:moveTo>
                    <a:lnTo>
                      <a:pt x="28" y="674"/>
                    </a:lnTo>
                    <a:lnTo>
                      <a:pt x="14" y="669"/>
                    </a:lnTo>
                    <a:lnTo>
                      <a:pt x="8" y="668"/>
                    </a:lnTo>
                    <a:lnTo>
                      <a:pt x="8" y="668"/>
                    </a:lnTo>
                    <a:lnTo>
                      <a:pt x="17" y="630"/>
                    </a:lnTo>
                    <a:lnTo>
                      <a:pt x="27" y="584"/>
                    </a:lnTo>
                    <a:lnTo>
                      <a:pt x="36" y="533"/>
                    </a:lnTo>
                    <a:lnTo>
                      <a:pt x="46" y="476"/>
                    </a:lnTo>
                    <a:lnTo>
                      <a:pt x="54" y="418"/>
                    </a:lnTo>
                    <a:lnTo>
                      <a:pt x="58" y="362"/>
                    </a:lnTo>
                    <a:lnTo>
                      <a:pt x="60" y="334"/>
                    </a:lnTo>
                    <a:lnTo>
                      <a:pt x="60" y="307"/>
                    </a:lnTo>
                    <a:lnTo>
                      <a:pt x="60" y="282"/>
                    </a:lnTo>
                    <a:lnTo>
                      <a:pt x="57" y="257"/>
                    </a:lnTo>
                    <a:lnTo>
                      <a:pt x="57" y="257"/>
                    </a:lnTo>
                    <a:lnTo>
                      <a:pt x="54" y="224"/>
                    </a:lnTo>
                    <a:lnTo>
                      <a:pt x="47" y="191"/>
                    </a:lnTo>
                    <a:lnTo>
                      <a:pt x="41" y="157"/>
                    </a:lnTo>
                    <a:lnTo>
                      <a:pt x="34" y="124"/>
                    </a:lnTo>
                    <a:lnTo>
                      <a:pt x="17" y="60"/>
                    </a:lnTo>
                    <a:lnTo>
                      <a:pt x="0" y="1"/>
                    </a:lnTo>
                    <a:lnTo>
                      <a:pt x="6" y="0"/>
                    </a:lnTo>
                    <a:lnTo>
                      <a:pt x="6" y="0"/>
                    </a:lnTo>
                    <a:lnTo>
                      <a:pt x="73" y="3"/>
                    </a:lnTo>
                    <a:lnTo>
                      <a:pt x="145" y="7"/>
                    </a:lnTo>
                    <a:lnTo>
                      <a:pt x="182" y="9"/>
                    </a:lnTo>
                    <a:lnTo>
                      <a:pt x="217" y="13"/>
                    </a:lnTo>
                    <a:lnTo>
                      <a:pt x="252" y="17"/>
                    </a:lnTo>
                    <a:lnTo>
                      <a:pt x="285" y="23"/>
                    </a:lnTo>
                    <a:lnTo>
                      <a:pt x="285" y="23"/>
                    </a:lnTo>
                    <a:lnTo>
                      <a:pt x="312" y="28"/>
                    </a:lnTo>
                    <a:lnTo>
                      <a:pt x="340" y="35"/>
                    </a:lnTo>
                    <a:lnTo>
                      <a:pt x="354" y="40"/>
                    </a:lnTo>
                    <a:lnTo>
                      <a:pt x="367" y="45"/>
                    </a:lnTo>
                    <a:lnTo>
                      <a:pt x="380" y="51"/>
                    </a:lnTo>
                    <a:lnTo>
                      <a:pt x="392" y="59"/>
                    </a:lnTo>
                    <a:lnTo>
                      <a:pt x="392" y="59"/>
                    </a:lnTo>
                    <a:lnTo>
                      <a:pt x="404" y="67"/>
                    </a:lnTo>
                    <a:lnTo>
                      <a:pt x="416" y="77"/>
                    </a:lnTo>
                    <a:lnTo>
                      <a:pt x="426" y="88"/>
                    </a:lnTo>
                    <a:lnTo>
                      <a:pt x="436" y="100"/>
                    </a:lnTo>
                    <a:lnTo>
                      <a:pt x="443" y="113"/>
                    </a:lnTo>
                    <a:lnTo>
                      <a:pt x="451" y="125"/>
                    </a:lnTo>
                    <a:lnTo>
                      <a:pt x="458" y="138"/>
                    </a:lnTo>
                    <a:lnTo>
                      <a:pt x="464" y="153"/>
                    </a:lnTo>
                    <a:lnTo>
                      <a:pt x="469" y="168"/>
                    </a:lnTo>
                    <a:lnTo>
                      <a:pt x="473" y="183"/>
                    </a:lnTo>
                    <a:lnTo>
                      <a:pt x="476" y="197"/>
                    </a:lnTo>
                    <a:lnTo>
                      <a:pt x="479" y="213"/>
                    </a:lnTo>
                    <a:lnTo>
                      <a:pt x="483" y="244"/>
                    </a:lnTo>
                    <a:lnTo>
                      <a:pt x="483" y="275"/>
                    </a:lnTo>
                    <a:lnTo>
                      <a:pt x="483" y="275"/>
                    </a:lnTo>
                    <a:lnTo>
                      <a:pt x="481" y="312"/>
                    </a:lnTo>
                    <a:lnTo>
                      <a:pt x="476" y="347"/>
                    </a:lnTo>
                    <a:lnTo>
                      <a:pt x="470" y="383"/>
                    </a:lnTo>
                    <a:lnTo>
                      <a:pt x="462" y="417"/>
                    </a:lnTo>
                    <a:lnTo>
                      <a:pt x="462" y="417"/>
                    </a:lnTo>
                    <a:lnTo>
                      <a:pt x="453" y="444"/>
                    </a:lnTo>
                    <a:lnTo>
                      <a:pt x="443" y="470"/>
                    </a:lnTo>
                    <a:lnTo>
                      <a:pt x="432" y="497"/>
                    </a:lnTo>
                    <a:lnTo>
                      <a:pt x="421" y="523"/>
                    </a:lnTo>
                    <a:lnTo>
                      <a:pt x="421" y="523"/>
                    </a:lnTo>
                    <a:lnTo>
                      <a:pt x="414" y="536"/>
                    </a:lnTo>
                    <a:lnTo>
                      <a:pt x="407" y="551"/>
                    </a:lnTo>
                    <a:lnTo>
                      <a:pt x="398" y="563"/>
                    </a:lnTo>
                    <a:lnTo>
                      <a:pt x="388" y="576"/>
                    </a:lnTo>
                    <a:lnTo>
                      <a:pt x="388" y="576"/>
                    </a:lnTo>
                    <a:lnTo>
                      <a:pt x="380" y="584"/>
                    </a:lnTo>
                    <a:lnTo>
                      <a:pt x="370" y="592"/>
                    </a:lnTo>
                    <a:lnTo>
                      <a:pt x="350" y="605"/>
                    </a:lnTo>
                    <a:lnTo>
                      <a:pt x="350" y="605"/>
                    </a:lnTo>
                    <a:lnTo>
                      <a:pt x="316" y="626"/>
                    </a:lnTo>
                    <a:lnTo>
                      <a:pt x="280" y="646"/>
                    </a:lnTo>
                    <a:lnTo>
                      <a:pt x="263" y="654"/>
                    </a:lnTo>
                    <a:lnTo>
                      <a:pt x="245" y="663"/>
                    </a:lnTo>
                    <a:lnTo>
                      <a:pt x="226" y="670"/>
                    </a:lnTo>
                    <a:lnTo>
                      <a:pt x="208" y="677"/>
                    </a:lnTo>
                    <a:lnTo>
                      <a:pt x="208" y="677"/>
                    </a:lnTo>
                    <a:lnTo>
                      <a:pt x="188" y="682"/>
                    </a:lnTo>
                    <a:lnTo>
                      <a:pt x="166" y="686"/>
                    </a:lnTo>
                    <a:lnTo>
                      <a:pt x="143" y="687"/>
                    </a:lnTo>
                    <a:lnTo>
                      <a:pt x="120" y="687"/>
                    </a:lnTo>
                    <a:lnTo>
                      <a:pt x="94" y="686"/>
                    </a:lnTo>
                    <a:lnTo>
                      <a:pt x="71" y="684"/>
                    </a:lnTo>
                    <a:lnTo>
                      <a:pt x="47" y="679"/>
                    </a:lnTo>
                    <a:lnTo>
                      <a:pt x="28" y="674"/>
                    </a:lnTo>
                    <a:close/>
                  </a:path>
                </a:pathLst>
              </a:custGeom>
              <a:solidFill>
                <a:srgbClr val="F5DCC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29" name="Freeform 9">
                <a:extLst>
                  <a:ext uri="{FF2B5EF4-FFF2-40B4-BE49-F238E27FC236}">
                    <a16:creationId xmlns:a16="http://schemas.microsoft.com/office/drawing/2014/main" id="{31D51B9F-21E0-AB74-C63D-8E6BDB28326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883" y="2994"/>
                <a:ext cx="121" cy="172"/>
              </a:xfrm>
              <a:custGeom>
                <a:avLst/>
                <a:gdLst>
                  <a:gd name="T0" fmla="*/ 28 w 483"/>
                  <a:gd name="T1" fmla="*/ 674 h 687"/>
                  <a:gd name="T2" fmla="*/ 8 w 483"/>
                  <a:gd name="T3" fmla="*/ 668 h 687"/>
                  <a:gd name="T4" fmla="*/ 17 w 483"/>
                  <a:gd name="T5" fmla="*/ 630 h 687"/>
                  <a:gd name="T6" fmla="*/ 36 w 483"/>
                  <a:gd name="T7" fmla="*/ 533 h 687"/>
                  <a:gd name="T8" fmla="*/ 54 w 483"/>
                  <a:gd name="T9" fmla="*/ 418 h 687"/>
                  <a:gd name="T10" fmla="*/ 60 w 483"/>
                  <a:gd name="T11" fmla="*/ 334 h 687"/>
                  <a:gd name="T12" fmla="*/ 60 w 483"/>
                  <a:gd name="T13" fmla="*/ 282 h 687"/>
                  <a:gd name="T14" fmla="*/ 57 w 483"/>
                  <a:gd name="T15" fmla="*/ 257 h 687"/>
                  <a:gd name="T16" fmla="*/ 47 w 483"/>
                  <a:gd name="T17" fmla="*/ 191 h 687"/>
                  <a:gd name="T18" fmla="*/ 34 w 483"/>
                  <a:gd name="T19" fmla="*/ 124 h 687"/>
                  <a:gd name="T20" fmla="*/ 0 w 483"/>
                  <a:gd name="T21" fmla="*/ 1 h 687"/>
                  <a:gd name="T22" fmla="*/ 6 w 483"/>
                  <a:gd name="T23" fmla="*/ 0 h 687"/>
                  <a:gd name="T24" fmla="*/ 145 w 483"/>
                  <a:gd name="T25" fmla="*/ 7 h 687"/>
                  <a:gd name="T26" fmla="*/ 217 w 483"/>
                  <a:gd name="T27" fmla="*/ 13 h 687"/>
                  <a:gd name="T28" fmla="*/ 285 w 483"/>
                  <a:gd name="T29" fmla="*/ 23 h 687"/>
                  <a:gd name="T30" fmla="*/ 312 w 483"/>
                  <a:gd name="T31" fmla="*/ 28 h 687"/>
                  <a:gd name="T32" fmla="*/ 354 w 483"/>
                  <a:gd name="T33" fmla="*/ 40 h 687"/>
                  <a:gd name="T34" fmla="*/ 380 w 483"/>
                  <a:gd name="T35" fmla="*/ 51 h 687"/>
                  <a:gd name="T36" fmla="*/ 392 w 483"/>
                  <a:gd name="T37" fmla="*/ 59 h 687"/>
                  <a:gd name="T38" fmla="*/ 416 w 483"/>
                  <a:gd name="T39" fmla="*/ 77 h 687"/>
                  <a:gd name="T40" fmla="*/ 436 w 483"/>
                  <a:gd name="T41" fmla="*/ 100 h 687"/>
                  <a:gd name="T42" fmla="*/ 451 w 483"/>
                  <a:gd name="T43" fmla="*/ 125 h 687"/>
                  <a:gd name="T44" fmla="*/ 464 w 483"/>
                  <a:gd name="T45" fmla="*/ 153 h 687"/>
                  <a:gd name="T46" fmla="*/ 473 w 483"/>
                  <a:gd name="T47" fmla="*/ 183 h 687"/>
                  <a:gd name="T48" fmla="*/ 479 w 483"/>
                  <a:gd name="T49" fmla="*/ 213 h 687"/>
                  <a:gd name="T50" fmla="*/ 483 w 483"/>
                  <a:gd name="T51" fmla="*/ 275 h 687"/>
                  <a:gd name="T52" fmla="*/ 481 w 483"/>
                  <a:gd name="T53" fmla="*/ 312 h 687"/>
                  <a:gd name="T54" fmla="*/ 470 w 483"/>
                  <a:gd name="T55" fmla="*/ 383 h 687"/>
                  <a:gd name="T56" fmla="*/ 462 w 483"/>
                  <a:gd name="T57" fmla="*/ 417 h 687"/>
                  <a:gd name="T58" fmla="*/ 443 w 483"/>
                  <a:gd name="T59" fmla="*/ 470 h 687"/>
                  <a:gd name="T60" fmla="*/ 421 w 483"/>
                  <a:gd name="T61" fmla="*/ 523 h 687"/>
                  <a:gd name="T62" fmla="*/ 414 w 483"/>
                  <a:gd name="T63" fmla="*/ 536 h 687"/>
                  <a:gd name="T64" fmla="*/ 398 w 483"/>
                  <a:gd name="T65" fmla="*/ 563 h 687"/>
                  <a:gd name="T66" fmla="*/ 388 w 483"/>
                  <a:gd name="T67" fmla="*/ 576 h 687"/>
                  <a:gd name="T68" fmla="*/ 370 w 483"/>
                  <a:gd name="T69" fmla="*/ 592 h 687"/>
                  <a:gd name="T70" fmla="*/ 350 w 483"/>
                  <a:gd name="T71" fmla="*/ 605 h 687"/>
                  <a:gd name="T72" fmla="*/ 280 w 483"/>
                  <a:gd name="T73" fmla="*/ 646 h 687"/>
                  <a:gd name="T74" fmla="*/ 245 w 483"/>
                  <a:gd name="T75" fmla="*/ 663 h 687"/>
                  <a:gd name="T76" fmla="*/ 208 w 483"/>
                  <a:gd name="T77" fmla="*/ 677 h 687"/>
                  <a:gd name="T78" fmla="*/ 188 w 483"/>
                  <a:gd name="T79" fmla="*/ 682 h 687"/>
                  <a:gd name="T80" fmla="*/ 143 w 483"/>
                  <a:gd name="T81" fmla="*/ 687 h 687"/>
                  <a:gd name="T82" fmla="*/ 94 w 483"/>
                  <a:gd name="T83" fmla="*/ 686 h 687"/>
                  <a:gd name="T84" fmla="*/ 47 w 483"/>
                  <a:gd name="T85" fmla="*/ 679 h 68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483" h="687">
                    <a:moveTo>
                      <a:pt x="28" y="674"/>
                    </a:moveTo>
                    <a:lnTo>
                      <a:pt x="28" y="674"/>
                    </a:lnTo>
                    <a:lnTo>
                      <a:pt x="14" y="669"/>
                    </a:lnTo>
                    <a:lnTo>
                      <a:pt x="8" y="668"/>
                    </a:lnTo>
                    <a:lnTo>
                      <a:pt x="8" y="668"/>
                    </a:lnTo>
                    <a:lnTo>
                      <a:pt x="17" y="630"/>
                    </a:lnTo>
                    <a:lnTo>
                      <a:pt x="27" y="584"/>
                    </a:lnTo>
                    <a:lnTo>
                      <a:pt x="36" y="533"/>
                    </a:lnTo>
                    <a:lnTo>
                      <a:pt x="46" y="476"/>
                    </a:lnTo>
                    <a:lnTo>
                      <a:pt x="54" y="418"/>
                    </a:lnTo>
                    <a:lnTo>
                      <a:pt x="58" y="362"/>
                    </a:lnTo>
                    <a:lnTo>
                      <a:pt x="60" y="334"/>
                    </a:lnTo>
                    <a:lnTo>
                      <a:pt x="60" y="307"/>
                    </a:lnTo>
                    <a:lnTo>
                      <a:pt x="60" y="282"/>
                    </a:lnTo>
                    <a:lnTo>
                      <a:pt x="57" y="257"/>
                    </a:lnTo>
                    <a:lnTo>
                      <a:pt x="57" y="257"/>
                    </a:lnTo>
                    <a:lnTo>
                      <a:pt x="54" y="224"/>
                    </a:lnTo>
                    <a:lnTo>
                      <a:pt x="47" y="191"/>
                    </a:lnTo>
                    <a:lnTo>
                      <a:pt x="41" y="157"/>
                    </a:lnTo>
                    <a:lnTo>
                      <a:pt x="34" y="124"/>
                    </a:lnTo>
                    <a:lnTo>
                      <a:pt x="17" y="60"/>
                    </a:lnTo>
                    <a:lnTo>
                      <a:pt x="0" y="1"/>
                    </a:lnTo>
                    <a:lnTo>
                      <a:pt x="6" y="0"/>
                    </a:lnTo>
                    <a:lnTo>
                      <a:pt x="6" y="0"/>
                    </a:lnTo>
                    <a:lnTo>
                      <a:pt x="73" y="3"/>
                    </a:lnTo>
                    <a:lnTo>
                      <a:pt x="145" y="7"/>
                    </a:lnTo>
                    <a:lnTo>
                      <a:pt x="182" y="9"/>
                    </a:lnTo>
                    <a:lnTo>
                      <a:pt x="217" y="13"/>
                    </a:lnTo>
                    <a:lnTo>
                      <a:pt x="252" y="17"/>
                    </a:lnTo>
                    <a:lnTo>
                      <a:pt x="285" y="23"/>
                    </a:lnTo>
                    <a:lnTo>
                      <a:pt x="285" y="23"/>
                    </a:lnTo>
                    <a:lnTo>
                      <a:pt x="312" y="28"/>
                    </a:lnTo>
                    <a:lnTo>
                      <a:pt x="340" y="35"/>
                    </a:lnTo>
                    <a:lnTo>
                      <a:pt x="354" y="40"/>
                    </a:lnTo>
                    <a:lnTo>
                      <a:pt x="367" y="45"/>
                    </a:lnTo>
                    <a:lnTo>
                      <a:pt x="380" y="51"/>
                    </a:lnTo>
                    <a:lnTo>
                      <a:pt x="392" y="59"/>
                    </a:lnTo>
                    <a:lnTo>
                      <a:pt x="392" y="59"/>
                    </a:lnTo>
                    <a:lnTo>
                      <a:pt x="404" y="67"/>
                    </a:lnTo>
                    <a:lnTo>
                      <a:pt x="416" y="77"/>
                    </a:lnTo>
                    <a:lnTo>
                      <a:pt x="426" y="88"/>
                    </a:lnTo>
                    <a:lnTo>
                      <a:pt x="436" y="100"/>
                    </a:lnTo>
                    <a:lnTo>
                      <a:pt x="443" y="113"/>
                    </a:lnTo>
                    <a:lnTo>
                      <a:pt x="451" y="125"/>
                    </a:lnTo>
                    <a:lnTo>
                      <a:pt x="458" y="138"/>
                    </a:lnTo>
                    <a:lnTo>
                      <a:pt x="464" y="153"/>
                    </a:lnTo>
                    <a:lnTo>
                      <a:pt x="469" y="168"/>
                    </a:lnTo>
                    <a:lnTo>
                      <a:pt x="473" y="183"/>
                    </a:lnTo>
                    <a:lnTo>
                      <a:pt x="476" y="197"/>
                    </a:lnTo>
                    <a:lnTo>
                      <a:pt x="479" y="213"/>
                    </a:lnTo>
                    <a:lnTo>
                      <a:pt x="483" y="244"/>
                    </a:lnTo>
                    <a:lnTo>
                      <a:pt x="483" y="275"/>
                    </a:lnTo>
                    <a:lnTo>
                      <a:pt x="483" y="275"/>
                    </a:lnTo>
                    <a:lnTo>
                      <a:pt x="481" y="312"/>
                    </a:lnTo>
                    <a:lnTo>
                      <a:pt x="476" y="347"/>
                    </a:lnTo>
                    <a:lnTo>
                      <a:pt x="470" y="383"/>
                    </a:lnTo>
                    <a:lnTo>
                      <a:pt x="462" y="417"/>
                    </a:lnTo>
                    <a:lnTo>
                      <a:pt x="462" y="417"/>
                    </a:lnTo>
                    <a:lnTo>
                      <a:pt x="453" y="444"/>
                    </a:lnTo>
                    <a:lnTo>
                      <a:pt x="443" y="470"/>
                    </a:lnTo>
                    <a:lnTo>
                      <a:pt x="432" y="497"/>
                    </a:lnTo>
                    <a:lnTo>
                      <a:pt x="421" y="523"/>
                    </a:lnTo>
                    <a:lnTo>
                      <a:pt x="421" y="523"/>
                    </a:lnTo>
                    <a:lnTo>
                      <a:pt x="414" y="536"/>
                    </a:lnTo>
                    <a:lnTo>
                      <a:pt x="407" y="551"/>
                    </a:lnTo>
                    <a:lnTo>
                      <a:pt x="398" y="563"/>
                    </a:lnTo>
                    <a:lnTo>
                      <a:pt x="388" y="576"/>
                    </a:lnTo>
                    <a:lnTo>
                      <a:pt x="388" y="576"/>
                    </a:lnTo>
                    <a:lnTo>
                      <a:pt x="380" y="584"/>
                    </a:lnTo>
                    <a:lnTo>
                      <a:pt x="370" y="592"/>
                    </a:lnTo>
                    <a:lnTo>
                      <a:pt x="350" y="605"/>
                    </a:lnTo>
                    <a:lnTo>
                      <a:pt x="350" y="605"/>
                    </a:lnTo>
                    <a:lnTo>
                      <a:pt x="316" y="626"/>
                    </a:lnTo>
                    <a:lnTo>
                      <a:pt x="280" y="646"/>
                    </a:lnTo>
                    <a:lnTo>
                      <a:pt x="263" y="654"/>
                    </a:lnTo>
                    <a:lnTo>
                      <a:pt x="245" y="663"/>
                    </a:lnTo>
                    <a:lnTo>
                      <a:pt x="226" y="670"/>
                    </a:lnTo>
                    <a:lnTo>
                      <a:pt x="208" y="677"/>
                    </a:lnTo>
                    <a:lnTo>
                      <a:pt x="208" y="677"/>
                    </a:lnTo>
                    <a:lnTo>
                      <a:pt x="188" y="682"/>
                    </a:lnTo>
                    <a:lnTo>
                      <a:pt x="166" y="686"/>
                    </a:lnTo>
                    <a:lnTo>
                      <a:pt x="143" y="687"/>
                    </a:lnTo>
                    <a:lnTo>
                      <a:pt x="120" y="687"/>
                    </a:lnTo>
                    <a:lnTo>
                      <a:pt x="94" y="686"/>
                    </a:lnTo>
                    <a:lnTo>
                      <a:pt x="71" y="684"/>
                    </a:lnTo>
                    <a:lnTo>
                      <a:pt x="47" y="679"/>
                    </a:lnTo>
                    <a:lnTo>
                      <a:pt x="28" y="674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30" name="Freeform 10">
                <a:extLst>
                  <a:ext uri="{FF2B5EF4-FFF2-40B4-BE49-F238E27FC236}">
                    <a16:creationId xmlns:a16="http://schemas.microsoft.com/office/drawing/2014/main" id="{532EEB2C-4646-055A-B50E-48E7731B08A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742" y="2064"/>
                <a:ext cx="1156" cy="1747"/>
              </a:xfrm>
              <a:custGeom>
                <a:avLst/>
                <a:gdLst>
                  <a:gd name="T0" fmla="*/ 1998 w 4624"/>
                  <a:gd name="T1" fmla="*/ 6814 h 6988"/>
                  <a:gd name="T2" fmla="*/ 1902 w 4624"/>
                  <a:gd name="T3" fmla="*/ 6891 h 6988"/>
                  <a:gd name="T4" fmla="*/ 1748 w 4624"/>
                  <a:gd name="T5" fmla="*/ 6960 h 6988"/>
                  <a:gd name="T6" fmla="*/ 1608 w 4624"/>
                  <a:gd name="T7" fmla="*/ 6988 h 6988"/>
                  <a:gd name="T8" fmla="*/ 1146 w 4624"/>
                  <a:gd name="T9" fmla="*/ 6320 h 6988"/>
                  <a:gd name="T10" fmla="*/ 594 w 4624"/>
                  <a:gd name="T11" fmla="*/ 5459 h 6988"/>
                  <a:gd name="T12" fmla="*/ 175 w 4624"/>
                  <a:gd name="T13" fmla="*/ 4750 h 6988"/>
                  <a:gd name="T14" fmla="*/ 76 w 4624"/>
                  <a:gd name="T15" fmla="*/ 4536 h 6988"/>
                  <a:gd name="T16" fmla="*/ 19 w 4624"/>
                  <a:gd name="T17" fmla="*/ 4328 h 6988"/>
                  <a:gd name="T18" fmla="*/ 0 w 4624"/>
                  <a:gd name="T19" fmla="*/ 4028 h 6988"/>
                  <a:gd name="T20" fmla="*/ 33 w 4624"/>
                  <a:gd name="T21" fmla="*/ 2992 h 6988"/>
                  <a:gd name="T22" fmla="*/ 60 w 4624"/>
                  <a:gd name="T23" fmla="*/ 2475 h 6988"/>
                  <a:gd name="T24" fmla="*/ 184 w 4624"/>
                  <a:gd name="T25" fmla="*/ 1304 h 6988"/>
                  <a:gd name="T26" fmla="*/ 315 w 4624"/>
                  <a:gd name="T27" fmla="*/ 393 h 6988"/>
                  <a:gd name="T28" fmla="*/ 1928 w 4624"/>
                  <a:gd name="T29" fmla="*/ 125 h 6988"/>
                  <a:gd name="T30" fmla="*/ 2212 w 4624"/>
                  <a:gd name="T31" fmla="*/ 38 h 6988"/>
                  <a:gd name="T32" fmla="*/ 2478 w 4624"/>
                  <a:gd name="T33" fmla="*/ 0 h 6988"/>
                  <a:gd name="T34" fmla="*/ 2621 w 4624"/>
                  <a:gd name="T35" fmla="*/ 16 h 6988"/>
                  <a:gd name="T36" fmla="*/ 2775 w 4624"/>
                  <a:gd name="T37" fmla="*/ 323 h 6988"/>
                  <a:gd name="T38" fmla="*/ 2923 w 4624"/>
                  <a:gd name="T39" fmla="*/ 823 h 6988"/>
                  <a:gd name="T40" fmla="*/ 2987 w 4624"/>
                  <a:gd name="T41" fmla="*/ 1157 h 6988"/>
                  <a:gd name="T42" fmla="*/ 3007 w 4624"/>
                  <a:gd name="T43" fmla="*/ 1484 h 6988"/>
                  <a:gd name="T44" fmla="*/ 3077 w 4624"/>
                  <a:gd name="T45" fmla="*/ 2493 h 6988"/>
                  <a:gd name="T46" fmla="*/ 3127 w 4624"/>
                  <a:gd name="T47" fmla="*/ 3244 h 6988"/>
                  <a:gd name="T48" fmla="*/ 3123 w 4624"/>
                  <a:gd name="T49" fmla="*/ 3349 h 6988"/>
                  <a:gd name="T50" fmla="*/ 3164 w 4624"/>
                  <a:gd name="T51" fmla="*/ 3421 h 6988"/>
                  <a:gd name="T52" fmla="*/ 3245 w 4624"/>
                  <a:gd name="T53" fmla="*/ 3469 h 6988"/>
                  <a:gd name="T54" fmla="*/ 3433 w 4624"/>
                  <a:gd name="T55" fmla="*/ 3514 h 6988"/>
                  <a:gd name="T56" fmla="*/ 3593 w 4624"/>
                  <a:gd name="T57" fmla="*/ 3500 h 6988"/>
                  <a:gd name="T58" fmla="*/ 3844 w 4624"/>
                  <a:gd name="T59" fmla="*/ 3503 h 6988"/>
                  <a:gd name="T60" fmla="*/ 4343 w 4624"/>
                  <a:gd name="T61" fmla="*/ 3583 h 6988"/>
                  <a:gd name="T62" fmla="*/ 4564 w 4624"/>
                  <a:gd name="T63" fmla="*/ 3722 h 6988"/>
                  <a:gd name="T64" fmla="*/ 4618 w 4624"/>
                  <a:gd name="T65" fmla="*/ 3945 h 6988"/>
                  <a:gd name="T66" fmla="*/ 4622 w 4624"/>
                  <a:gd name="T67" fmla="*/ 4083 h 6988"/>
                  <a:gd name="T68" fmla="*/ 4572 w 4624"/>
                  <a:gd name="T69" fmla="*/ 4389 h 6988"/>
                  <a:gd name="T70" fmla="*/ 4458 w 4624"/>
                  <a:gd name="T71" fmla="*/ 4412 h 6988"/>
                  <a:gd name="T72" fmla="*/ 4155 w 4624"/>
                  <a:gd name="T73" fmla="*/ 4387 h 6988"/>
                  <a:gd name="T74" fmla="*/ 3951 w 4624"/>
                  <a:gd name="T75" fmla="*/ 4410 h 6988"/>
                  <a:gd name="T76" fmla="*/ 3811 w 4624"/>
                  <a:gd name="T77" fmla="*/ 4455 h 6988"/>
                  <a:gd name="T78" fmla="*/ 3441 w 4624"/>
                  <a:gd name="T79" fmla="*/ 4637 h 6988"/>
                  <a:gd name="T80" fmla="*/ 3203 w 4624"/>
                  <a:gd name="T81" fmla="*/ 4725 h 6988"/>
                  <a:gd name="T82" fmla="*/ 2992 w 4624"/>
                  <a:gd name="T83" fmla="*/ 4747 h 6988"/>
                  <a:gd name="T84" fmla="*/ 2815 w 4624"/>
                  <a:gd name="T85" fmla="*/ 4708 h 6988"/>
                  <a:gd name="T86" fmla="*/ 2514 w 4624"/>
                  <a:gd name="T87" fmla="*/ 4552 h 6988"/>
                  <a:gd name="T88" fmla="*/ 2378 w 4624"/>
                  <a:gd name="T89" fmla="*/ 4445 h 6988"/>
                  <a:gd name="T90" fmla="*/ 2272 w 4624"/>
                  <a:gd name="T91" fmla="*/ 4322 h 6988"/>
                  <a:gd name="T92" fmla="*/ 2190 w 4624"/>
                  <a:gd name="T93" fmla="*/ 4180 h 6988"/>
                  <a:gd name="T94" fmla="*/ 2096 w 4624"/>
                  <a:gd name="T95" fmla="*/ 3912 h 6988"/>
                  <a:gd name="T96" fmla="*/ 1634 w 4624"/>
                  <a:gd name="T97" fmla="*/ 2349 h 6988"/>
                  <a:gd name="T98" fmla="*/ 1454 w 4624"/>
                  <a:gd name="T99" fmla="*/ 3215 h 6988"/>
                  <a:gd name="T100" fmla="*/ 1303 w 4624"/>
                  <a:gd name="T101" fmla="*/ 3781 h 6988"/>
                  <a:gd name="T102" fmla="*/ 1370 w 4624"/>
                  <a:gd name="T103" fmla="*/ 4540 h 6988"/>
                  <a:gd name="T104" fmla="*/ 1587 w 4624"/>
                  <a:gd name="T105" fmla="*/ 4907 h 6988"/>
                  <a:gd name="T106" fmla="*/ 1678 w 4624"/>
                  <a:gd name="T107" fmla="*/ 5123 h 6988"/>
                  <a:gd name="T108" fmla="*/ 1777 w 4624"/>
                  <a:gd name="T109" fmla="*/ 5517 h 6988"/>
                  <a:gd name="T110" fmla="*/ 1834 w 4624"/>
                  <a:gd name="T111" fmla="*/ 5776 h 6988"/>
                  <a:gd name="T112" fmla="*/ 1965 w 4624"/>
                  <a:gd name="T113" fmla="*/ 6062 h 6988"/>
                  <a:gd name="T114" fmla="*/ 2216 w 4624"/>
                  <a:gd name="T115" fmla="*/ 6491 h 6988"/>
                  <a:gd name="T116" fmla="*/ 2130 w 4624"/>
                  <a:gd name="T117" fmla="*/ 6663 h 69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4624" h="6988">
                    <a:moveTo>
                      <a:pt x="2130" y="6663"/>
                    </a:moveTo>
                    <a:lnTo>
                      <a:pt x="2130" y="6663"/>
                    </a:lnTo>
                    <a:lnTo>
                      <a:pt x="2096" y="6705"/>
                    </a:lnTo>
                    <a:lnTo>
                      <a:pt x="2059" y="6749"/>
                    </a:lnTo>
                    <a:lnTo>
                      <a:pt x="2019" y="6792"/>
                    </a:lnTo>
                    <a:lnTo>
                      <a:pt x="1998" y="6814"/>
                    </a:lnTo>
                    <a:lnTo>
                      <a:pt x="1976" y="6835"/>
                    </a:lnTo>
                    <a:lnTo>
                      <a:pt x="1976" y="6835"/>
                    </a:lnTo>
                    <a:lnTo>
                      <a:pt x="1959" y="6851"/>
                    </a:lnTo>
                    <a:lnTo>
                      <a:pt x="1940" y="6865"/>
                    </a:lnTo>
                    <a:lnTo>
                      <a:pt x="1921" y="6879"/>
                    </a:lnTo>
                    <a:lnTo>
                      <a:pt x="1902" y="6891"/>
                    </a:lnTo>
                    <a:lnTo>
                      <a:pt x="1883" y="6902"/>
                    </a:lnTo>
                    <a:lnTo>
                      <a:pt x="1863" y="6913"/>
                    </a:lnTo>
                    <a:lnTo>
                      <a:pt x="1843" y="6923"/>
                    </a:lnTo>
                    <a:lnTo>
                      <a:pt x="1824" y="6932"/>
                    </a:lnTo>
                    <a:lnTo>
                      <a:pt x="1785" y="6948"/>
                    </a:lnTo>
                    <a:lnTo>
                      <a:pt x="1748" y="6960"/>
                    </a:lnTo>
                    <a:lnTo>
                      <a:pt x="1713" y="6970"/>
                    </a:lnTo>
                    <a:lnTo>
                      <a:pt x="1682" y="6977"/>
                    </a:lnTo>
                    <a:lnTo>
                      <a:pt x="1682" y="6977"/>
                    </a:lnTo>
                    <a:lnTo>
                      <a:pt x="1651" y="6983"/>
                    </a:lnTo>
                    <a:lnTo>
                      <a:pt x="1628" y="6987"/>
                    </a:lnTo>
                    <a:lnTo>
                      <a:pt x="1608" y="6988"/>
                    </a:lnTo>
                    <a:lnTo>
                      <a:pt x="1608" y="6988"/>
                    </a:lnTo>
                    <a:lnTo>
                      <a:pt x="1559" y="6919"/>
                    </a:lnTo>
                    <a:lnTo>
                      <a:pt x="1438" y="6748"/>
                    </a:lnTo>
                    <a:lnTo>
                      <a:pt x="1287" y="6529"/>
                    </a:lnTo>
                    <a:lnTo>
                      <a:pt x="1212" y="6420"/>
                    </a:lnTo>
                    <a:lnTo>
                      <a:pt x="1146" y="6320"/>
                    </a:lnTo>
                    <a:lnTo>
                      <a:pt x="1146" y="6320"/>
                    </a:lnTo>
                    <a:lnTo>
                      <a:pt x="1058" y="6185"/>
                    </a:lnTo>
                    <a:lnTo>
                      <a:pt x="926" y="5983"/>
                    </a:lnTo>
                    <a:lnTo>
                      <a:pt x="767" y="5734"/>
                    </a:lnTo>
                    <a:lnTo>
                      <a:pt x="681" y="5599"/>
                    </a:lnTo>
                    <a:lnTo>
                      <a:pt x="594" y="5459"/>
                    </a:lnTo>
                    <a:lnTo>
                      <a:pt x="508" y="5319"/>
                    </a:lnTo>
                    <a:lnTo>
                      <a:pt x="424" y="5182"/>
                    </a:lnTo>
                    <a:lnTo>
                      <a:pt x="344" y="5048"/>
                    </a:lnTo>
                    <a:lnTo>
                      <a:pt x="271" y="4920"/>
                    </a:lnTo>
                    <a:lnTo>
                      <a:pt x="204" y="4804"/>
                    </a:lnTo>
                    <a:lnTo>
                      <a:pt x="175" y="4750"/>
                    </a:lnTo>
                    <a:lnTo>
                      <a:pt x="149" y="4698"/>
                    </a:lnTo>
                    <a:lnTo>
                      <a:pt x="126" y="4651"/>
                    </a:lnTo>
                    <a:lnTo>
                      <a:pt x="105" y="4608"/>
                    </a:lnTo>
                    <a:lnTo>
                      <a:pt x="88" y="4569"/>
                    </a:lnTo>
                    <a:lnTo>
                      <a:pt x="76" y="4536"/>
                    </a:lnTo>
                    <a:lnTo>
                      <a:pt x="76" y="4536"/>
                    </a:lnTo>
                    <a:lnTo>
                      <a:pt x="55" y="4475"/>
                    </a:lnTo>
                    <a:lnTo>
                      <a:pt x="46" y="4445"/>
                    </a:lnTo>
                    <a:lnTo>
                      <a:pt x="38" y="4416"/>
                    </a:lnTo>
                    <a:lnTo>
                      <a:pt x="31" y="4387"/>
                    </a:lnTo>
                    <a:lnTo>
                      <a:pt x="24" y="4358"/>
                    </a:lnTo>
                    <a:lnTo>
                      <a:pt x="19" y="4328"/>
                    </a:lnTo>
                    <a:lnTo>
                      <a:pt x="14" y="4299"/>
                    </a:lnTo>
                    <a:lnTo>
                      <a:pt x="11" y="4270"/>
                    </a:lnTo>
                    <a:lnTo>
                      <a:pt x="7" y="4239"/>
                    </a:lnTo>
                    <a:lnTo>
                      <a:pt x="2" y="4174"/>
                    </a:lnTo>
                    <a:lnTo>
                      <a:pt x="0" y="4104"/>
                    </a:lnTo>
                    <a:lnTo>
                      <a:pt x="0" y="4028"/>
                    </a:lnTo>
                    <a:lnTo>
                      <a:pt x="1" y="3943"/>
                    </a:lnTo>
                    <a:lnTo>
                      <a:pt x="3" y="3848"/>
                    </a:lnTo>
                    <a:lnTo>
                      <a:pt x="12" y="3624"/>
                    </a:lnTo>
                    <a:lnTo>
                      <a:pt x="22" y="3342"/>
                    </a:lnTo>
                    <a:lnTo>
                      <a:pt x="28" y="3177"/>
                    </a:lnTo>
                    <a:lnTo>
                      <a:pt x="33" y="2992"/>
                    </a:lnTo>
                    <a:lnTo>
                      <a:pt x="33" y="2992"/>
                    </a:lnTo>
                    <a:lnTo>
                      <a:pt x="35" y="2893"/>
                    </a:lnTo>
                    <a:lnTo>
                      <a:pt x="40" y="2792"/>
                    </a:lnTo>
                    <a:lnTo>
                      <a:pt x="45" y="2688"/>
                    </a:lnTo>
                    <a:lnTo>
                      <a:pt x="52" y="2582"/>
                    </a:lnTo>
                    <a:lnTo>
                      <a:pt x="60" y="2475"/>
                    </a:lnTo>
                    <a:lnTo>
                      <a:pt x="68" y="2367"/>
                    </a:lnTo>
                    <a:lnTo>
                      <a:pt x="88" y="2149"/>
                    </a:lnTo>
                    <a:lnTo>
                      <a:pt x="109" y="1929"/>
                    </a:lnTo>
                    <a:lnTo>
                      <a:pt x="133" y="1714"/>
                    </a:lnTo>
                    <a:lnTo>
                      <a:pt x="158" y="1504"/>
                    </a:lnTo>
                    <a:lnTo>
                      <a:pt x="184" y="1304"/>
                    </a:lnTo>
                    <a:lnTo>
                      <a:pt x="208" y="1115"/>
                    </a:lnTo>
                    <a:lnTo>
                      <a:pt x="231" y="942"/>
                    </a:lnTo>
                    <a:lnTo>
                      <a:pt x="255" y="787"/>
                    </a:lnTo>
                    <a:lnTo>
                      <a:pt x="274" y="653"/>
                    </a:lnTo>
                    <a:lnTo>
                      <a:pt x="304" y="462"/>
                    </a:lnTo>
                    <a:lnTo>
                      <a:pt x="315" y="393"/>
                    </a:lnTo>
                    <a:lnTo>
                      <a:pt x="315" y="393"/>
                    </a:lnTo>
                    <a:lnTo>
                      <a:pt x="315" y="392"/>
                    </a:lnTo>
                    <a:lnTo>
                      <a:pt x="315" y="392"/>
                    </a:lnTo>
                    <a:lnTo>
                      <a:pt x="328" y="390"/>
                    </a:lnTo>
                    <a:lnTo>
                      <a:pt x="1928" y="125"/>
                    </a:lnTo>
                    <a:lnTo>
                      <a:pt x="1928" y="125"/>
                    </a:lnTo>
                    <a:lnTo>
                      <a:pt x="1945" y="119"/>
                    </a:lnTo>
                    <a:lnTo>
                      <a:pt x="1995" y="101"/>
                    </a:lnTo>
                    <a:lnTo>
                      <a:pt x="2069" y="77"/>
                    </a:lnTo>
                    <a:lnTo>
                      <a:pt x="2113" y="64"/>
                    </a:lnTo>
                    <a:lnTo>
                      <a:pt x="2162" y="50"/>
                    </a:lnTo>
                    <a:lnTo>
                      <a:pt x="2212" y="38"/>
                    </a:lnTo>
                    <a:lnTo>
                      <a:pt x="2265" y="26"/>
                    </a:lnTo>
                    <a:lnTo>
                      <a:pt x="2319" y="16"/>
                    </a:lnTo>
                    <a:lnTo>
                      <a:pt x="2373" y="7"/>
                    </a:lnTo>
                    <a:lnTo>
                      <a:pt x="2427" y="2"/>
                    </a:lnTo>
                    <a:lnTo>
                      <a:pt x="2453" y="1"/>
                    </a:lnTo>
                    <a:lnTo>
                      <a:pt x="2478" y="0"/>
                    </a:lnTo>
                    <a:lnTo>
                      <a:pt x="2504" y="1"/>
                    </a:lnTo>
                    <a:lnTo>
                      <a:pt x="2529" y="2"/>
                    </a:lnTo>
                    <a:lnTo>
                      <a:pt x="2552" y="4"/>
                    </a:lnTo>
                    <a:lnTo>
                      <a:pt x="2575" y="7"/>
                    </a:lnTo>
                    <a:lnTo>
                      <a:pt x="2575" y="7"/>
                    </a:lnTo>
                    <a:lnTo>
                      <a:pt x="2621" y="16"/>
                    </a:lnTo>
                    <a:lnTo>
                      <a:pt x="2661" y="26"/>
                    </a:lnTo>
                    <a:lnTo>
                      <a:pt x="2661" y="26"/>
                    </a:lnTo>
                    <a:lnTo>
                      <a:pt x="2681" y="72"/>
                    </a:lnTo>
                    <a:lnTo>
                      <a:pt x="2720" y="175"/>
                    </a:lnTo>
                    <a:lnTo>
                      <a:pt x="2746" y="244"/>
                    </a:lnTo>
                    <a:lnTo>
                      <a:pt x="2775" y="323"/>
                    </a:lnTo>
                    <a:lnTo>
                      <a:pt x="2804" y="411"/>
                    </a:lnTo>
                    <a:lnTo>
                      <a:pt x="2835" y="507"/>
                    </a:lnTo>
                    <a:lnTo>
                      <a:pt x="2866" y="608"/>
                    </a:lnTo>
                    <a:lnTo>
                      <a:pt x="2896" y="713"/>
                    </a:lnTo>
                    <a:lnTo>
                      <a:pt x="2910" y="767"/>
                    </a:lnTo>
                    <a:lnTo>
                      <a:pt x="2923" y="823"/>
                    </a:lnTo>
                    <a:lnTo>
                      <a:pt x="2937" y="878"/>
                    </a:lnTo>
                    <a:lnTo>
                      <a:pt x="2949" y="934"/>
                    </a:lnTo>
                    <a:lnTo>
                      <a:pt x="2960" y="990"/>
                    </a:lnTo>
                    <a:lnTo>
                      <a:pt x="2970" y="1046"/>
                    </a:lnTo>
                    <a:lnTo>
                      <a:pt x="2980" y="1101"/>
                    </a:lnTo>
                    <a:lnTo>
                      <a:pt x="2987" y="1157"/>
                    </a:lnTo>
                    <a:lnTo>
                      <a:pt x="2993" y="1212"/>
                    </a:lnTo>
                    <a:lnTo>
                      <a:pt x="2998" y="1266"/>
                    </a:lnTo>
                    <a:lnTo>
                      <a:pt x="3002" y="1319"/>
                    </a:lnTo>
                    <a:lnTo>
                      <a:pt x="3003" y="1372"/>
                    </a:lnTo>
                    <a:lnTo>
                      <a:pt x="3003" y="1372"/>
                    </a:lnTo>
                    <a:lnTo>
                      <a:pt x="3007" y="1484"/>
                    </a:lnTo>
                    <a:lnTo>
                      <a:pt x="3012" y="1610"/>
                    </a:lnTo>
                    <a:lnTo>
                      <a:pt x="3020" y="1746"/>
                    </a:lnTo>
                    <a:lnTo>
                      <a:pt x="3030" y="1890"/>
                    </a:lnTo>
                    <a:lnTo>
                      <a:pt x="3040" y="2040"/>
                    </a:lnTo>
                    <a:lnTo>
                      <a:pt x="3052" y="2191"/>
                    </a:lnTo>
                    <a:lnTo>
                      <a:pt x="3077" y="2493"/>
                    </a:lnTo>
                    <a:lnTo>
                      <a:pt x="3099" y="2776"/>
                    </a:lnTo>
                    <a:lnTo>
                      <a:pt x="3108" y="2904"/>
                    </a:lnTo>
                    <a:lnTo>
                      <a:pt x="3117" y="3021"/>
                    </a:lnTo>
                    <a:lnTo>
                      <a:pt x="3122" y="3123"/>
                    </a:lnTo>
                    <a:lnTo>
                      <a:pt x="3126" y="3209"/>
                    </a:lnTo>
                    <a:lnTo>
                      <a:pt x="3127" y="3244"/>
                    </a:lnTo>
                    <a:lnTo>
                      <a:pt x="3127" y="3274"/>
                    </a:lnTo>
                    <a:lnTo>
                      <a:pt x="3126" y="3299"/>
                    </a:lnTo>
                    <a:lnTo>
                      <a:pt x="3123" y="3318"/>
                    </a:lnTo>
                    <a:lnTo>
                      <a:pt x="3123" y="3318"/>
                    </a:lnTo>
                    <a:lnTo>
                      <a:pt x="3122" y="3334"/>
                    </a:lnTo>
                    <a:lnTo>
                      <a:pt x="3123" y="3349"/>
                    </a:lnTo>
                    <a:lnTo>
                      <a:pt x="3126" y="3362"/>
                    </a:lnTo>
                    <a:lnTo>
                      <a:pt x="3131" y="3376"/>
                    </a:lnTo>
                    <a:lnTo>
                      <a:pt x="3137" y="3388"/>
                    </a:lnTo>
                    <a:lnTo>
                      <a:pt x="3144" y="3400"/>
                    </a:lnTo>
                    <a:lnTo>
                      <a:pt x="3153" y="3411"/>
                    </a:lnTo>
                    <a:lnTo>
                      <a:pt x="3164" y="3421"/>
                    </a:lnTo>
                    <a:lnTo>
                      <a:pt x="3175" y="3431"/>
                    </a:lnTo>
                    <a:lnTo>
                      <a:pt x="3187" y="3439"/>
                    </a:lnTo>
                    <a:lnTo>
                      <a:pt x="3200" y="3448"/>
                    </a:lnTo>
                    <a:lnTo>
                      <a:pt x="3215" y="3455"/>
                    </a:lnTo>
                    <a:lnTo>
                      <a:pt x="3230" y="3463"/>
                    </a:lnTo>
                    <a:lnTo>
                      <a:pt x="3245" y="3469"/>
                    </a:lnTo>
                    <a:lnTo>
                      <a:pt x="3276" y="3481"/>
                    </a:lnTo>
                    <a:lnTo>
                      <a:pt x="3308" y="3491"/>
                    </a:lnTo>
                    <a:lnTo>
                      <a:pt x="3339" y="3498"/>
                    </a:lnTo>
                    <a:lnTo>
                      <a:pt x="3368" y="3505"/>
                    </a:lnTo>
                    <a:lnTo>
                      <a:pt x="3394" y="3508"/>
                    </a:lnTo>
                    <a:lnTo>
                      <a:pt x="3433" y="3514"/>
                    </a:lnTo>
                    <a:lnTo>
                      <a:pt x="3449" y="3516"/>
                    </a:lnTo>
                    <a:lnTo>
                      <a:pt x="3449" y="3516"/>
                    </a:lnTo>
                    <a:lnTo>
                      <a:pt x="3459" y="3513"/>
                    </a:lnTo>
                    <a:lnTo>
                      <a:pt x="3487" y="3509"/>
                    </a:lnTo>
                    <a:lnTo>
                      <a:pt x="3533" y="3505"/>
                    </a:lnTo>
                    <a:lnTo>
                      <a:pt x="3593" y="3500"/>
                    </a:lnTo>
                    <a:lnTo>
                      <a:pt x="3627" y="3497"/>
                    </a:lnTo>
                    <a:lnTo>
                      <a:pt x="3665" y="3496"/>
                    </a:lnTo>
                    <a:lnTo>
                      <a:pt x="3707" y="3496"/>
                    </a:lnTo>
                    <a:lnTo>
                      <a:pt x="3750" y="3497"/>
                    </a:lnTo>
                    <a:lnTo>
                      <a:pt x="3796" y="3500"/>
                    </a:lnTo>
                    <a:lnTo>
                      <a:pt x="3844" y="3503"/>
                    </a:lnTo>
                    <a:lnTo>
                      <a:pt x="3894" y="3508"/>
                    </a:lnTo>
                    <a:lnTo>
                      <a:pt x="3947" y="3516"/>
                    </a:lnTo>
                    <a:lnTo>
                      <a:pt x="3947" y="3516"/>
                    </a:lnTo>
                    <a:lnTo>
                      <a:pt x="4052" y="3532"/>
                    </a:lnTo>
                    <a:lnTo>
                      <a:pt x="4157" y="3550"/>
                    </a:lnTo>
                    <a:lnTo>
                      <a:pt x="4343" y="3583"/>
                    </a:lnTo>
                    <a:lnTo>
                      <a:pt x="4477" y="3608"/>
                    </a:lnTo>
                    <a:lnTo>
                      <a:pt x="4528" y="3619"/>
                    </a:lnTo>
                    <a:lnTo>
                      <a:pt x="4528" y="3619"/>
                    </a:lnTo>
                    <a:lnTo>
                      <a:pt x="4538" y="3647"/>
                    </a:lnTo>
                    <a:lnTo>
                      <a:pt x="4550" y="3680"/>
                    </a:lnTo>
                    <a:lnTo>
                      <a:pt x="4564" y="3722"/>
                    </a:lnTo>
                    <a:lnTo>
                      <a:pt x="4564" y="3722"/>
                    </a:lnTo>
                    <a:lnTo>
                      <a:pt x="4581" y="3781"/>
                    </a:lnTo>
                    <a:lnTo>
                      <a:pt x="4598" y="3845"/>
                    </a:lnTo>
                    <a:lnTo>
                      <a:pt x="4605" y="3878"/>
                    </a:lnTo>
                    <a:lnTo>
                      <a:pt x="4611" y="3912"/>
                    </a:lnTo>
                    <a:lnTo>
                      <a:pt x="4618" y="3945"/>
                    </a:lnTo>
                    <a:lnTo>
                      <a:pt x="4621" y="3978"/>
                    </a:lnTo>
                    <a:lnTo>
                      <a:pt x="4621" y="3978"/>
                    </a:lnTo>
                    <a:lnTo>
                      <a:pt x="4624" y="4003"/>
                    </a:lnTo>
                    <a:lnTo>
                      <a:pt x="4624" y="4028"/>
                    </a:lnTo>
                    <a:lnTo>
                      <a:pt x="4624" y="4055"/>
                    </a:lnTo>
                    <a:lnTo>
                      <a:pt x="4622" y="4083"/>
                    </a:lnTo>
                    <a:lnTo>
                      <a:pt x="4618" y="4139"/>
                    </a:lnTo>
                    <a:lnTo>
                      <a:pt x="4610" y="4197"/>
                    </a:lnTo>
                    <a:lnTo>
                      <a:pt x="4600" y="4254"/>
                    </a:lnTo>
                    <a:lnTo>
                      <a:pt x="4591" y="4305"/>
                    </a:lnTo>
                    <a:lnTo>
                      <a:pt x="4581" y="4351"/>
                    </a:lnTo>
                    <a:lnTo>
                      <a:pt x="4572" y="4389"/>
                    </a:lnTo>
                    <a:lnTo>
                      <a:pt x="4572" y="4389"/>
                    </a:lnTo>
                    <a:lnTo>
                      <a:pt x="4561" y="4433"/>
                    </a:lnTo>
                    <a:lnTo>
                      <a:pt x="4561" y="4433"/>
                    </a:lnTo>
                    <a:lnTo>
                      <a:pt x="4544" y="4429"/>
                    </a:lnTo>
                    <a:lnTo>
                      <a:pt x="4494" y="4418"/>
                    </a:lnTo>
                    <a:lnTo>
                      <a:pt x="4458" y="4412"/>
                    </a:lnTo>
                    <a:lnTo>
                      <a:pt x="4418" y="4406"/>
                    </a:lnTo>
                    <a:lnTo>
                      <a:pt x="4372" y="4400"/>
                    </a:lnTo>
                    <a:lnTo>
                      <a:pt x="4322" y="4395"/>
                    </a:lnTo>
                    <a:lnTo>
                      <a:pt x="4269" y="4390"/>
                    </a:lnTo>
                    <a:lnTo>
                      <a:pt x="4213" y="4387"/>
                    </a:lnTo>
                    <a:lnTo>
                      <a:pt x="4155" y="4387"/>
                    </a:lnTo>
                    <a:lnTo>
                      <a:pt x="4097" y="4390"/>
                    </a:lnTo>
                    <a:lnTo>
                      <a:pt x="4067" y="4392"/>
                    </a:lnTo>
                    <a:lnTo>
                      <a:pt x="4038" y="4395"/>
                    </a:lnTo>
                    <a:lnTo>
                      <a:pt x="4008" y="4398"/>
                    </a:lnTo>
                    <a:lnTo>
                      <a:pt x="3979" y="4403"/>
                    </a:lnTo>
                    <a:lnTo>
                      <a:pt x="3951" y="4410"/>
                    </a:lnTo>
                    <a:lnTo>
                      <a:pt x="3921" y="4416"/>
                    </a:lnTo>
                    <a:lnTo>
                      <a:pt x="3894" y="4424"/>
                    </a:lnTo>
                    <a:lnTo>
                      <a:pt x="3866" y="4433"/>
                    </a:lnTo>
                    <a:lnTo>
                      <a:pt x="3866" y="4433"/>
                    </a:lnTo>
                    <a:lnTo>
                      <a:pt x="3839" y="4443"/>
                    </a:lnTo>
                    <a:lnTo>
                      <a:pt x="3811" y="4455"/>
                    </a:lnTo>
                    <a:lnTo>
                      <a:pt x="3753" y="4481"/>
                    </a:lnTo>
                    <a:lnTo>
                      <a:pt x="3694" y="4510"/>
                    </a:lnTo>
                    <a:lnTo>
                      <a:pt x="3633" y="4541"/>
                    </a:lnTo>
                    <a:lnTo>
                      <a:pt x="3571" y="4573"/>
                    </a:lnTo>
                    <a:lnTo>
                      <a:pt x="3506" y="4606"/>
                    </a:lnTo>
                    <a:lnTo>
                      <a:pt x="3441" y="4637"/>
                    </a:lnTo>
                    <a:lnTo>
                      <a:pt x="3373" y="4666"/>
                    </a:lnTo>
                    <a:lnTo>
                      <a:pt x="3340" y="4681"/>
                    </a:lnTo>
                    <a:lnTo>
                      <a:pt x="3306" y="4693"/>
                    </a:lnTo>
                    <a:lnTo>
                      <a:pt x="3272" y="4705"/>
                    </a:lnTo>
                    <a:lnTo>
                      <a:pt x="3237" y="4715"/>
                    </a:lnTo>
                    <a:lnTo>
                      <a:pt x="3203" y="4725"/>
                    </a:lnTo>
                    <a:lnTo>
                      <a:pt x="3167" y="4732"/>
                    </a:lnTo>
                    <a:lnTo>
                      <a:pt x="3133" y="4740"/>
                    </a:lnTo>
                    <a:lnTo>
                      <a:pt x="3097" y="4744"/>
                    </a:lnTo>
                    <a:lnTo>
                      <a:pt x="3062" y="4747"/>
                    </a:lnTo>
                    <a:lnTo>
                      <a:pt x="3028" y="4748"/>
                    </a:lnTo>
                    <a:lnTo>
                      <a:pt x="2992" y="4747"/>
                    </a:lnTo>
                    <a:lnTo>
                      <a:pt x="2956" y="4745"/>
                    </a:lnTo>
                    <a:lnTo>
                      <a:pt x="2921" y="4739"/>
                    </a:lnTo>
                    <a:lnTo>
                      <a:pt x="2885" y="4731"/>
                    </a:lnTo>
                    <a:lnTo>
                      <a:pt x="2851" y="4720"/>
                    </a:lnTo>
                    <a:lnTo>
                      <a:pt x="2815" y="4708"/>
                    </a:lnTo>
                    <a:lnTo>
                      <a:pt x="2815" y="4708"/>
                    </a:lnTo>
                    <a:lnTo>
                      <a:pt x="2747" y="4678"/>
                    </a:lnTo>
                    <a:lnTo>
                      <a:pt x="2682" y="4648"/>
                    </a:lnTo>
                    <a:lnTo>
                      <a:pt x="2622" y="4617"/>
                    </a:lnTo>
                    <a:lnTo>
                      <a:pt x="2567" y="4585"/>
                    </a:lnTo>
                    <a:lnTo>
                      <a:pt x="2540" y="4569"/>
                    </a:lnTo>
                    <a:lnTo>
                      <a:pt x="2514" y="4552"/>
                    </a:lnTo>
                    <a:lnTo>
                      <a:pt x="2489" y="4535"/>
                    </a:lnTo>
                    <a:lnTo>
                      <a:pt x="2465" y="4518"/>
                    </a:lnTo>
                    <a:lnTo>
                      <a:pt x="2443" y="4500"/>
                    </a:lnTo>
                    <a:lnTo>
                      <a:pt x="2421" y="4482"/>
                    </a:lnTo>
                    <a:lnTo>
                      <a:pt x="2399" y="4464"/>
                    </a:lnTo>
                    <a:lnTo>
                      <a:pt x="2378" y="4445"/>
                    </a:lnTo>
                    <a:lnTo>
                      <a:pt x="2358" y="4425"/>
                    </a:lnTo>
                    <a:lnTo>
                      <a:pt x="2340" y="4406"/>
                    </a:lnTo>
                    <a:lnTo>
                      <a:pt x="2321" y="4385"/>
                    </a:lnTo>
                    <a:lnTo>
                      <a:pt x="2304" y="4365"/>
                    </a:lnTo>
                    <a:lnTo>
                      <a:pt x="2288" y="4343"/>
                    </a:lnTo>
                    <a:lnTo>
                      <a:pt x="2272" y="4322"/>
                    </a:lnTo>
                    <a:lnTo>
                      <a:pt x="2256" y="4300"/>
                    </a:lnTo>
                    <a:lnTo>
                      <a:pt x="2242" y="4277"/>
                    </a:lnTo>
                    <a:lnTo>
                      <a:pt x="2228" y="4254"/>
                    </a:lnTo>
                    <a:lnTo>
                      <a:pt x="2215" y="4229"/>
                    </a:lnTo>
                    <a:lnTo>
                      <a:pt x="2203" y="4204"/>
                    </a:lnTo>
                    <a:lnTo>
                      <a:pt x="2190" y="4180"/>
                    </a:lnTo>
                    <a:lnTo>
                      <a:pt x="2178" y="4154"/>
                    </a:lnTo>
                    <a:lnTo>
                      <a:pt x="2167" y="4127"/>
                    </a:lnTo>
                    <a:lnTo>
                      <a:pt x="2147" y="4073"/>
                    </a:lnTo>
                    <a:lnTo>
                      <a:pt x="2147" y="4073"/>
                    </a:lnTo>
                    <a:lnTo>
                      <a:pt x="2124" y="4004"/>
                    </a:lnTo>
                    <a:lnTo>
                      <a:pt x="2096" y="3912"/>
                    </a:lnTo>
                    <a:lnTo>
                      <a:pt x="2024" y="3676"/>
                    </a:lnTo>
                    <a:lnTo>
                      <a:pt x="1940" y="3395"/>
                    </a:lnTo>
                    <a:lnTo>
                      <a:pt x="1852" y="3098"/>
                    </a:lnTo>
                    <a:lnTo>
                      <a:pt x="1700" y="2576"/>
                    </a:lnTo>
                    <a:lnTo>
                      <a:pt x="1634" y="2349"/>
                    </a:lnTo>
                    <a:lnTo>
                      <a:pt x="1634" y="2349"/>
                    </a:lnTo>
                    <a:lnTo>
                      <a:pt x="1631" y="2339"/>
                    </a:lnTo>
                    <a:lnTo>
                      <a:pt x="1631" y="2339"/>
                    </a:lnTo>
                    <a:lnTo>
                      <a:pt x="1558" y="2709"/>
                    </a:lnTo>
                    <a:lnTo>
                      <a:pt x="1503" y="2980"/>
                    </a:lnTo>
                    <a:lnTo>
                      <a:pt x="1477" y="3107"/>
                    </a:lnTo>
                    <a:lnTo>
                      <a:pt x="1454" y="3215"/>
                    </a:lnTo>
                    <a:lnTo>
                      <a:pt x="1454" y="3215"/>
                    </a:lnTo>
                    <a:lnTo>
                      <a:pt x="1441" y="3271"/>
                    </a:lnTo>
                    <a:lnTo>
                      <a:pt x="1425" y="3334"/>
                    </a:lnTo>
                    <a:lnTo>
                      <a:pt x="1389" y="3475"/>
                    </a:lnTo>
                    <a:lnTo>
                      <a:pt x="1346" y="3629"/>
                    </a:lnTo>
                    <a:lnTo>
                      <a:pt x="1303" y="3781"/>
                    </a:lnTo>
                    <a:lnTo>
                      <a:pt x="1229" y="4035"/>
                    </a:lnTo>
                    <a:lnTo>
                      <a:pt x="1197" y="4142"/>
                    </a:lnTo>
                    <a:lnTo>
                      <a:pt x="1299" y="4433"/>
                    </a:lnTo>
                    <a:lnTo>
                      <a:pt x="1299" y="4433"/>
                    </a:lnTo>
                    <a:lnTo>
                      <a:pt x="1333" y="4483"/>
                    </a:lnTo>
                    <a:lnTo>
                      <a:pt x="1370" y="4540"/>
                    </a:lnTo>
                    <a:lnTo>
                      <a:pt x="1416" y="4610"/>
                    </a:lnTo>
                    <a:lnTo>
                      <a:pt x="1466" y="4691"/>
                    </a:lnTo>
                    <a:lnTo>
                      <a:pt x="1516" y="4777"/>
                    </a:lnTo>
                    <a:lnTo>
                      <a:pt x="1542" y="4821"/>
                    </a:lnTo>
                    <a:lnTo>
                      <a:pt x="1565" y="4864"/>
                    </a:lnTo>
                    <a:lnTo>
                      <a:pt x="1587" y="4907"/>
                    </a:lnTo>
                    <a:lnTo>
                      <a:pt x="1608" y="4947"/>
                    </a:lnTo>
                    <a:lnTo>
                      <a:pt x="1608" y="4947"/>
                    </a:lnTo>
                    <a:lnTo>
                      <a:pt x="1626" y="4989"/>
                    </a:lnTo>
                    <a:lnTo>
                      <a:pt x="1645" y="5032"/>
                    </a:lnTo>
                    <a:lnTo>
                      <a:pt x="1662" y="5078"/>
                    </a:lnTo>
                    <a:lnTo>
                      <a:pt x="1678" y="5123"/>
                    </a:lnTo>
                    <a:lnTo>
                      <a:pt x="1693" y="5171"/>
                    </a:lnTo>
                    <a:lnTo>
                      <a:pt x="1707" y="5220"/>
                    </a:lnTo>
                    <a:lnTo>
                      <a:pt x="1721" y="5269"/>
                    </a:lnTo>
                    <a:lnTo>
                      <a:pt x="1733" y="5318"/>
                    </a:lnTo>
                    <a:lnTo>
                      <a:pt x="1756" y="5418"/>
                    </a:lnTo>
                    <a:lnTo>
                      <a:pt x="1777" y="5517"/>
                    </a:lnTo>
                    <a:lnTo>
                      <a:pt x="1797" y="5612"/>
                    </a:lnTo>
                    <a:lnTo>
                      <a:pt x="1814" y="5703"/>
                    </a:lnTo>
                    <a:lnTo>
                      <a:pt x="1814" y="5703"/>
                    </a:lnTo>
                    <a:lnTo>
                      <a:pt x="1819" y="5725"/>
                    </a:lnTo>
                    <a:lnTo>
                      <a:pt x="1825" y="5749"/>
                    </a:lnTo>
                    <a:lnTo>
                      <a:pt x="1834" y="5776"/>
                    </a:lnTo>
                    <a:lnTo>
                      <a:pt x="1843" y="5803"/>
                    </a:lnTo>
                    <a:lnTo>
                      <a:pt x="1856" y="5833"/>
                    </a:lnTo>
                    <a:lnTo>
                      <a:pt x="1868" y="5863"/>
                    </a:lnTo>
                    <a:lnTo>
                      <a:pt x="1897" y="5927"/>
                    </a:lnTo>
                    <a:lnTo>
                      <a:pt x="1929" y="5994"/>
                    </a:lnTo>
                    <a:lnTo>
                      <a:pt x="1965" y="6062"/>
                    </a:lnTo>
                    <a:lnTo>
                      <a:pt x="2001" y="6130"/>
                    </a:lnTo>
                    <a:lnTo>
                      <a:pt x="2039" y="6196"/>
                    </a:lnTo>
                    <a:lnTo>
                      <a:pt x="2076" y="6260"/>
                    </a:lnTo>
                    <a:lnTo>
                      <a:pt x="2112" y="6320"/>
                    </a:lnTo>
                    <a:lnTo>
                      <a:pt x="2173" y="6422"/>
                    </a:lnTo>
                    <a:lnTo>
                      <a:pt x="2216" y="6491"/>
                    </a:lnTo>
                    <a:lnTo>
                      <a:pt x="2233" y="6517"/>
                    </a:lnTo>
                    <a:lnTo>
                      <a:pt x="2233" y="6517"/>
                    </a:lnTo>
                    <a:lnTo>
                      <a:pt x="2226" y="6529"/>
                    </a:lnTo>
                    <a:lnTo>
                      <a:pt x="2205" y="6560"/>
                    </a:lnTo>
                    <a:lnTo>
                      <a:pt x="2173" y="6605"/>
                    </a:lnTo>
                    <a:lnTo>
                      <a:pt x="2130" y="6663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31" name="Freeform 11">
                <a:extLst>
                  <a:ext uri="{FF2B5EF4-FFF2-40B4-BE49-F238E27FC236}">
                    <a16:creationId xmlns:a16="http://schemas.microsoft.com/office/drawing/2014/main" id="{E04801A7-B283-2DE3-C11D-D4C08A8FF6C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742" y="2064"/>
                <a:ext cx="1156" cy="1747"/>
              </a:xfrm>
              <a:custGeom>
                <a:avLst/>
                <a:gdLst>
                  <a:gd name="T0" fmla="*/ 1998 w 4624"/>
                  <a:gd name="T1" fmla="*/ 6814 h 6988"/>
                  <a:gd name="T2" fmla="*/ 1902 w 4624"/>
                  <a:gd name="T3" fmla="*/ 6891 h 6988"/>
                  <a:gd name="T4" fmla="*/ 1748 w 4624"/>
                  <a:gd name="T5" fmla="*/ 6960 h 6988"/>
                  <a:gd name="T6" fmla="*/ 1608 w 4624"/>
                  <a:gd name="T7" fmla="*/ 6988 h 6988"/>
                  <a:gd name="T8" fmla="*/ 1146 w 4624"/>
                  <a:gd name="T9" fmla="*/ 6320 h 6988"/>
                  <a:gd name="T10" fmla="*/ 594 w 4624"/>
                  <a:gd name="T11" fmla="*/ 5459 h 6988"/>
                  <a:gd name="T12" fmla="*/ 175 w 4624"/>
                  <a:gd name="T13" fmla="*/ 4750 h 6988"/>
                  <a:gd name="T14" fmla="*/ 76 w 4624"/>
                  <a:gd name="T15" fmla="*/ 4536 h 6988"/>
                  <a:gd name="T16" fmla="*/ 19 w 4624"/>
                  <a:gd name="T17" fmla="*/ 4328 h 6988"/>
                  <a:gd name="T18" fmla="*/ 0 w 4624"/>
                  <a:gd name="T19" fmla="*/ 4028 h 6988"/>
                  <a:gd name="T20" fmla="*/ 33 w 4624"/>
                  <a:gd name="T21" fmla="*/ 2992 h 6988"/>
                  <a:gd name="T22" fmla="*/ 60 w 4624"/>
                  <a:gd name="T23" fmla="*/ 2475 h 6988"/>
                  <a:gd name="T24" fmla="*/ 184 w 4624"/>
                  <a:gd name="T25" fmla="*/ 1304 h 6988"/>
                  <a:gd name="T26" fmla="*/ 315 w 4624"/>
                  <a:gd name="T27" fmla="*/ 393 h 6988"/>
                  <a:gd name="T28" fmla="*/ 1928 w 4624"/>
                  <a:gd name="T29" fmla="*/ 125 h 6988"/>
                  <a:gd name="T30" fmla="*/ 2212 w 4624"/>
                  <a:gd name="T31" fmla="*/ 38 h 6988"/>
                  <a:gd name="T32" fmla="*/ 2478 w 4624"/>
                  <a:gd name="T33" fmla="*/ 0 h 6988"/>
                  <a:gd name="T34" fmla="*/ 2621 w 4624"/>
                  <a:gd name="T35" fmla="*/ 16 h 6988"/>
                  <a:gd name="T36" fmla="*/ 2775 w 4624"/>
                  <a:gd name="T37" fmla="*/ 323 h 6988"/>
                  <a:gd name="T38" fmla="*/ 2923 w 4624"/>
                  <a:gd name="T39" fmla="*/ 823 h 6988"/>
                  <a:gd name="T40" fmla="*/ 2987 w 4624"/>
                  <a:gd name="T41" fmla="*/ 1157 h 6988"/>
                  <a:gd name="T42" fmla="*/ 3007 w 4624"/>
                  <a:gd name="T43" fmla="*/ 1484 h 6988"/>
                  <a:gd name="T44" fmla="*/ 3077 w 4624"/>
                  <a:gd name="T45" fmla="*/ 2493 h 6988"/>
                  <a:gd name="T46" fmla="*/ 3127 w 4624"/>
                  <a:gd name="T47" fmla="*/ 3244 h 6988"/>
                  <a:gd name="T48" fmla="*/ 3123 w 4624"/>
                  <a:gd name="T49" fmla="*/ 3349 h 6988"/>
                  <a:gd name="T50" fmla="*/ 3164 w 4624"/>
                  <a:gd name="T51" fmla="*/ 3421 h 6988"/>
                  <a:gd name="T52" fmla="*/ 3245 w 4624"/>
                  <a:gd name="T53" fmla="*/ 3469 h 6988"/>
                  <a:gd name="T54" fmla="*/ 3433 w 4624"/>
                  <a:gd name="T55" fmla="*/ 3514 h 6988"/>
                  <a:gd name="T56" fmla="*/ 3593 w 4624"/>
                  <a:gd name="T57" fmla="*/ 3500 h 6988"/>
                  <a:gd name="T58" fmla="*/ 3844 w 4624"/>
                  <a:gd name="T59" fmla="*/ 3503 h 6988"/>
                  <a:gd name="T60" fmla="*/ 4343 w 4624"/>
                  <a:gd name="T61" fmla="*/ 3583 h 6988"/>
                  <a:gd name="T62" fmla="*/ 4564 w 4624"/>
                  <a:gd name="T63" fmla="*/ 3722 h 6988"/>
                  <a:gd name="T64" fmla="*/ 4618 w 4624"/>
                  <a:gd name="T65" fmla="*/ 3945 h 6988"/>
                  <a:gd name="T66" fmla="*/ 4622 w 4624"/>
                  <a:gd name="T67" fmla="*/ 4083 h 6988"/>
                  <a:gd name="T68" fmla="*/ 4572 w 4624"/>
                  <a:gd name="T69" fmla="*/ 4389 h 6988"/>
                  <a:gd name="T70" fmla="*/ 4458 w 4624"/>
                  <a:gd name="T71" fmla="*/ 4412 h 6988"/>
                  <a:gd name="T72" fmla="*/ 4155 w 4624"/>
                  <a:gd name="T73" fmla="*/ 4387 h 6988"/>
                  <a:gd name="T74" fmla="*/ 3951 w 4624"/>
                  <a:gd name="T75" fmla="*/ 4410 h 6988"/>
                  <a:gd name="T76" fmla="*/ 3811 w 4624"/>
                  <a:gd name="T77" fmla="*/ 4455 h 6988"/>
                  <a:gd name="T78" fmla="*/ 3441 w 4624"/>
                  <a:gd name="T79" fmla="*/ 4637 h 6988"/>
                  <a:gd name="T80" fmla="*/ 3203 w 4624"/>
                  <a:gd name="T81" fmla="*/ 4725 h 6988"/>
                  <a:gd name="T82" fmla="*/ 2992 w 4624"/>
                  <a:gd name="T83" fmla="*/ 4747 h 6988"/>
                  <a:gd name="T84" fmla="*/ 2815 w 4624"/>
                  <a:gd name="T85" fmla="*/ 4708 h 6988"/>
                  <a:gd name="T86" fmla="*/ 2514 w 4624"/>
                  <a:gd name="T87" fmla="*/ 4552 h 6988"/>
                  <a:gd name="T88" fmla="*/ 2378 w 4624"/>
                  <a:gd name="T89" fmla="*/ 4445 h 6988"/>
                  <a:gd name="T90" fmla="*/ 2272 w 4624"/>
                  <a:gd name="T91" fmla="*/ 4322 h 6988"/>
                  <a:gd name="T92" fmla="*/ 2190 w 4624"/>
                  <a:gd name="T93" fmla="*/ 4180 h 6988"/>
                  <a:gd name="T94" fmla="*/ 2096 w 4624"/>
                  <a:gd name="T95" fmla="*/ 3912 h 6988"/>
                  <a:gd name="T96" fmla="*/ 1634 w 4624"/>
                  <a:gd name="T97" fmla="*/ 2349 h 6988"/>
                  <a:gd name="T98" fmla="*/ 1454 w 4624"/>
                  <a:gd name="T99" fmla="*/ 3215 h 6988"/>
                  <a:gd name="T100" fmla="*/ 1303 w 4624"/>
                  <a:gd name="T101" fmla="*/ 3781 h 6988"/>
                  <a:gd name="T102" fmla="*/ 1370 w 4624"/>
                  <a:gd name="T103" fmla="*/ 4540 h 6988"/>
                  <a:gd name="T104" fmla="*/ 1587 w 4624"/>
                  <a:gd name="T105" fmla="*/ 4907 h 6988"/>
                  <a:gd name="T106" fmla="*/ 1678 w 4624"/>
                  <a:gd name="T107" fmla="*/ 5123 h 6988"/>
                  <a:gd name="T108" fmla="*/ 1777 w 4624"/>
                  <a:gd name="T109" fmla="*/ 5517 h 6988"/>
                  <a:gd name="T110" fmla="*/ 1834 w 4624"/>
                  <a:gd name="T111" fmla="*/ 5776 h 6988"/>
                  <a:gd name="T112" fmla="*/ 1965 w 4624"/>
                  <a:gd name="T113" fmla="*/ 6062 h 6988"/>
                  <a:gd name="T114" fmla="*/ 2216 w 4624"/>
                  <a:gd name="T115" fmla="*/ 6491 h 6988"/>
                  <a:gd name="T116" fmla="*/ 2130 w 4624"/>
                  <a:gd name="T117" fmla="*/ 6663 h 69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4624" h="6988">
                    <a:moveTo>
                      <a:pt x="2130" y="6663"/>
                    </a:moveTo>
                    <a:lnTo>
                      <a:pt x="2130" y="6663"/>
                    </a:lnTo>
                    <a:lnTo>
                      <a:pt x="2096" y="6705"/>
                    </a:lnTo>
                    <a:lnTo>
                      <a:pt x="2059" y="6749"/>
                    </a:lnTo>
                    <a:lnTo>
                      <a:pt x="2019" y="6792"/>
                    </a:lnTo>
                    <a:lnTo>
                      <a:pt x="1998" y="6814"/>
                    </a:lnTo>
                    <a:lnTo>
                      <a:pt x="1976" y="6835"/>
                    </a:lnTo>
                    <a:lnTo>
                      <a:pt x="1976" y="6835"/>
                    </a:lnTo>
                    <a:lnTo>
                      <a:pt x="1959" y="6851"/>
                    </a:lnTo>
                    <a:lnTo>
                      <a:pt x="1940" y="6865"/>
                    </a:lnTo>
                    <a:lnTo>
                      <a:pt x="1921" y="6879"/>
                    </a:lnTo>
                    <a:lnTo>
                      <a:pt x="1902" y="6891"/>
                    </a:lnTo>
                    <a:lnTo>
                      <a:pt x="1883" y="6902"/>
                    </a:lnTo>
                    <a:lnTo>
                      <a:pt x="1863" y="6913"/>
                    </a:lnTo>
                    <a:lnTo>
                      <a:pt x="1843" y="6923"/>
                    </a:lnTo>
                    <a:lnTo>
                      <a:pt x="1824" y="6932"/>
                    </a:lnTo>
                    <a:lnTo>
                      <a:pt x="1785" y="6948"/>
                    </a:lnTo>
                    <a:lnTo>
                      <a:pt x="1748" y="6960"/>
                    </a:lnTo>
                    <a:lnTo>
                      <a:pt x="1713" y="6970"/>
                    </a:lnTo>
                    <a:lnTo>
                      <a:pt x="1682" y="6977"/>
                    </a:lnTo>
                    <a:lnTo>
                      <a:pt x="1682" y="6977"/>
                    </a:lnTo>
                    <a:lnTo>
                      <a:pt x="1651" y="6983"/>
                    </a:lnTo>
                    <a:lnTo>
                      <a:pt x="1628" y="6987"/>
                    </a:lnTo>
                    <a:lnTo>
                      <a:pt x="1608" y="6988"/>
                    </a:lnTo>
                    <a:lnTo>
                      <a:pt x="1608" y="6988"/>
                    </a:lnTo>
                    <a:lnTo>
                      <a:pt x="1559" y="6919"/>
                    </a:lnTo>
                    <a:lnTo>
                      <a:pt x="1438" y="6748"/>
                    </a:lnTo>
                    <a:lnTo>
                      <a:pt x="1287" y="6529"/>
                    </a:lnTo>
                    <a:lnTo>
                      <a:pt x="1212" y="6420"/>
                    </a:lnTo>
                    <a:lnTo>
                      <a:pt x="1146" y="6320"/>
                    </a:lnTo>
                    <a:lnTo>
                      <a:pt x="1146" y="6320"/>
                    </a:lnTo>
                    <a:lnTo>
                      <a:pt x="1058" y="6185"/>
                    </a:lnTo>
                    <a:lnTo>
                      <a:pt x="926" y="5983"/>
                    </a:lnTo>
                    <a:lnTo>
                      <a:pt x="767" y="5734"/>
                    </a:lnTo>
                    <a:lnTo>
                      <a:pt x="681" y="5599"/>
                    </a:lnTo>
                    <a:lnTo>
                      <a:pt x="594" y="5459"/>
                    </a:lnTo>
                    <a:lnTo>
                      <a:pt x="508" y="5319"/>
                    </a:lnTo>
                    <a:lnTo>
                      <a:pt x="424" y="5182"/>
                    </a:lnTo>
                    <a:lnTo>
                      <a:pt x="344" y="5048"/>
                    </a:lnTo>
                    <a:lnTo>
                      <a:pt x="271" y="4920"/>
                    </a:lnTo>
                    <a:lnTo>
                      <a:pt x="204" y="4804"/>
                    </a:lnTo>
                    <a:lnTo>
                      <a:pt x="175" y="4750"/>
                    </a:lnTo>
                    <a:lnTo>
                      <a:pt x="149" y="4698"/>
                    </a:lnTo>
                    <a:lnTo>
                      <a:pt x="126" y="4651"/>
                    </a:lnTo>
                    <a:lnTo>
                      <a:pt x="105" y="4608"/>
                    </a:lnTo>
                    <a:lnTo>
                      <a:pt x="88" y="4569"/>
                    </a:lnTo>
                    <a:lnTo>
                      <a:pt x="76" y="4536"/>
                    </a:lnTo>
                    <a:lnTo>
                      <a:pt x="76" y="4536"/>
                    </a:lnTo>
                    <a:lnTo>
                      <a:pt x="55" y="4475"/>
                    </a:lnTo>
                    <a:lnTo>
                      <a:pt x="46" y="4445"/>
                    </a:lnTo>
                    <a:lnTo>
                      <a:pt x="38" y="4416"/>
                    </a:lnTo>
                    <a:lnTo>
                      <a:pt x="31" y="4387"/>
                    </a:lnTo>
                    <a:lnTo>
                      <a:pt x="24" y="4358"/>
                    </a:lnTo>
                    <a:lnTo>
                      <a:pt x="19" y="4328"/>
                    </a:lnTo>
                    <a:lnTo>
                      <a:pt x="14" y="4299"/>
                    </a:lnTo>
                    <a:lnTo>
                      <a:pt x="11" y="4270"/>
                    </a:lnTo>
                    <a:lnTo>
                      <a:pt x="7" y="4239"/>
                    </a:lnTo>
                    <a:lnTo>
                      <a:pt x="2" y="4174"/>
                    </a:lnTo>
                    <a:lnTo>
                      <a:pt x="0" y="4104"/>
                    </a:lnTo>
                    <a:lnTo>
                      <a:pt x="0" y="4028"/>
                    </a:lnTo>
                    <a:lnTo>
                      <a:pt x="1" y="3943"/>
                    </a:lnTo>
                    <a:lnTo>
                      <a:pt x="3" y="3848"/>
                    </a:lnTo>
                    <a:lnTo>
                      <a:pt x="12" y="3624"/>
                    </a:lnTo>
                    <a:lnTo>
                      <a:pt x="22" y="3342"/>
                    </a:lnTo>
                    <a:lnTo>
                      <a:pt x="28" y="3177"/>
                    </a:lnTo>
                    <a:lnTo>
                      <a:pt x="33" y="2992"/>
                    </a:lnTo>
                    <a:lnTo>
                      <a:pt x="33" y="2992"/>
                    </a:lnTo>
                    <a:lnTo>
                      <a:pt x="35" y="2893"/>
                    </a:lnTo>
                    <a:lnTo>
                      <a:pt x="40" y="2792"/>
                    </a:lnTo>
                    <a:lnTo>
                      <a:pt x="45" y="2688"/>
                    </a:lnTo>
                    <a:lnTo>
                      <a:pt x="52" y="2582"/>
                    </a:lnTo>
                    <a:lnTo>
                      <a:pt x="60" y="2475"/>
                    </a:lnTo>
                    <a:lnTo>
                      <a:pt x="68" y="2367"/>
                    </a:lnTo>
                    <a:lnTo>
                      <a:pt x="88" y="2149"/>
                    </a:lnTo>
                    <a:lnTo>
                      <a:pt x="109" y="1929"/>
                    </a:lnTo>
                    <a:lnTo>
                      <a:pt x="133" y="1714"/>
                    </a:lnTo>
                    <a:lnTo>
                      <a:pt x="158" y="1504"/>
                    </a:lnTo>
                    <a:lnTo>
                      <a:pt x="184" y="1304"/>
                    </a:lnTo>
                    <a:lnTo>
                      <a:pt x="208" y="1115"/>
                    </a:lnTo>
                    <a:lnTo>
                      <a:pt x="231" y="942"/>
                    </a:lnTo>
                    <a:lnTo>
                      <a:pt x="255" y="787"/>
                    </a:lnTo>
                    <a:lnTo>
                      <a:pt x="274" y="653"/>
                    </a:lnTo>
                    <a:lnTo>
                      <a:pt x="304" y="462"/>
                    </a:lnTo>
                    <a:lnTo>
                      <a:pt x="315" y="393"/>
                    </a:lnTo>
                    <a:lnTo>
                      <a:pt x="315" y="393"/>
                    </a:lnTo>
                    <a:lnTo>
                      <a:pt x="315" y="392"/>
                    </a:lnTo>
                    <a:lnTo>
                      <a:pt x="315" y="392"/>
                    </a:lnTo>
                    <a:lnTo>
                      <a:pt x="328" y="390"/>
                    </a:lnTo>
                    <a:lnTo>
                      <a:pt x="1928" y="125"/>
                    </a:lnTo>
                    <a:lnTo>
                      <a:pt x="1928" y="125"/>
                    </a:lnTo>
                    <a:lnTo>
                      <a:pt x="1945" y="119"/>
                    </a:lnTo>
                    <a:lnTo>
                      <a:pt x="1995" y="101"/>
                    </a:lnTo>
                    <a:lnTo>
                      <a:pt x="2069" y="77"/>
                    </a:lnTo>
                    <a:lnTo>
                      <a:pt x="2113" y="64"/>
                    </a:lnTo>
                    <a:lnTo>
                      <a:pt x="2162" y="50"/>
                    </a:lnTo>
                    <a:lnTo>
                      <a:pt x="2212" y="38"/>
                    </a:lnTo>
                    <a:lnTo>
                      <a:pt x="2265" y="26"/>
                    </a:lnTo>
                    <a:lnTo>
                      <a:pt x="2319" y="16"/>
                    </a:lnTo>
                    <a:lnTo>
                      <a:pt x="2373" y="7"/>
                    </a:lnTo>
                    <a:lnTo>
                      <a:pt x="2427" y="2"/>
                    </a:lnTo>
                    <a:lnTo>
                      <a:pt x="2453" y="1"/>
                    </a:lnTo>
                    <a:lnTo>
                      <a:pt x="2478" y="0"/>
                    </a:lnTo>
                    <a:lnTo>
                      <a:pt x="2504" y="1"/>
                    </a:lnTo>
                    <a:lnTo>
                      <a:pt x="2529" y="2"/>
                    </a:lnTo>
                    <a:lnTo>
                      <a:pt x="2552" y="4"/>
                    </a:lnTo>
                    <a:lnTo>
                      <a:pt x="2575" y="7"/>
                    </a:lnTo>
                    <a:lnTo>
                      <a:pt x="2575" y="7"/>
                    </a:lnTo>
                    <a:lnTo>
                      <a:pt x="2621" y="16"/>
                    </a:lnTo>
                    <a:lnTo>
                      <a:pt x="2661" y="26"/>
                    </a:lnTo>
                    <a:lnTo>
                      <a:pt x="2661" y="26"/>
                    </a:lnTo>
                    <a:lnTo>
                      <a:pt x="2681" y="72"/>
                    </a:lnTo>
                    <a:lnTo>
                      <a:pt x="2720" y="175"/>
                    </a:lnTo>
                    <a:lnTo>
                      <a:pt x="2746" y="244"/>
                    </a:lnTo>
                    <a:lnTo>
                      <a:pt x="2775" y="323"/>
                    </a:lnTo>
                    <a:lnTo>
                      <a:pt x="2804" y="411"/>
                    </a:lnTo>
                    <a:lnTo>
                      <a:pt x="2835" y="507"/>
                    </a:lnTo>
                    <a:lnTo>
                      <a:pt x="2866" y="608"/>
                    </a:lnTo>
                    <a:lnTo>
                      <a:pt x="2896" y="713"/>
                    </a:lnTo>
                    <a:lnTo>
                      <a:pt x="2910" y="767"/>
                    </a:lnTo>
                    <a:lnTo>
                      <a:pt x="2923" y="823"/>
                    </a:lnTo>
                    <a:lnTo>
                      <a:pt x="2937" y="878"/>
                    </a:lnTo>
                    <a:lnTo>
                      <a:pt x="2949" y="934"/>
                    </a:lnTo>
                    <a:lnTo>
                      <a:pt x="2960" y="990"/>
                    </a:lnTo>
                    <a:lnTo>
                      <a:pt x="2970" y="1046"/>
                    </a:lnTo>
                    <a:lnTo>
                      <a:pt x="2980" y="1101"/>
                    </a:lnTo>
                    <a:lnTo>
                      <a:pt x="2987" y="1157"/>
                    </a:lnTo>
                    <a:lnTo>
                      <a:pt x="2993" y="1212"/>
                    </a:lnTo>
                    <a:lnTo>
                      <a:pt x="2998" y="1266"/>
                    </a:lnTo>
                    <a:lnTo>
                      <a:pt x="3002" y="1319"/>
                    </a:lnTo>
                    <a:lnTo>
                      <a:pt x="3003" y="1372"/>
                    </a:lnTo>
                    <a:lnTo>
                      <a:pt x="3003" y="1372"/>
                    </a:lnTo>
                    <a:lnTo>
                      <a:pt x="3007" y="1484"/>
                    </a:lnTo>
                    <a:lnTo>
                      <a:pt x="3012" y="1610"/>
                    </a:lnTo>
                    <a:lnTo>
                      <a:pt x="3020" y="1746"/>
                    </a:lnTo>
                    <a:lnTo>
                      <a:pt x="3030" y="1890"/>
                    </a:lnTo>
                    <a:lnTo>
                      <a:pt x="3040" y="2040"/>
                    </a:lnTo>
                    <a:lnTo>
                      <a:pt x="3052" y="2191"/>
                    </a:lnTo>
                    <a:lnTo>
                      <a:pt x="3077" y="2493"/>
                    </a:lnTo>
                    <a:lnTo>
                      <a:pt x="3099" y="2776"/>
                    </a:lnTo>
                    <a:lnTo>
                      <a:pt x="3108" y="2904"/>
                    </a:lnTo>
                    <a:lnTo>
                      <a:pt x="3117" y="3021"/>
                    </a:lnTo>
                    <a:lnTo>
                      <a:pt x="3122" y="3123"/>
                    </a:lnTo>
                    <a:lnTo>
                      <a:pt x="3126" y="3209"/>
                    </a:lnTo>
                    <a:lnTo>
                      <a:pt x="3127" y="3244"/>
                    </a:lnTo>
                    <a:lnTo>
                      <a:pt x="3127" y="3274"/>
                    </a:lnTo>
                    <a:lnTo>
                      <a:pt x="3126" y="3299"/>
                    </a:lnTo>
                    <a:lnTo>
                      <a:pt x="3123" y="3318"/>
                    </a:lnTo>
                    <a:lnTo>
                      <a:pt x="3123" y="3318"/>
                    </a:lnTo>
                    <a:lnTo>
                      <a:pt x="3122" y="3334"/>
                    </a:lnTo>
                    <a:lnTo>
                      <a:pt x="3123" y="3349"/>
                    </a:lnTo>
                    <a:lnTo>
                      <a:pt x="3126" y="3362"/>
                    </a:lnTo>
                    <a:lnTo>
                      <a:pt x="3131" y="3376"/>
                    </a:lnTo>
                    <a:lnTo>
                      <a:pt x="3137" y="3388"/>
                    </a:lnTo>
                    <a:lnTo>
                      <a:pt x="3144" y="3400"/>
                    </a:lnTo>
                    <a:lnTo>
                      <a:pt x="3153" y="3411"/>
                    </a:lnTo>
                    <a:lnTo>
                      <a:pt x="3164" y="3421"/>
                    </a:lnTo>
                    <a:lnTo>
                      <a:pt x="3175" y="3431"/>
                    </a:lnTo>
                    <a:lnTo>
                      <a:pt x="3187" y="3439"/>
                    </a:lnTo>
                    <a:lnTo>
                      <a:pt x="3200" y="3448"/>
                    </a:lnTo>
                    <a:lnTo>
                      <a:pt x="3215" y="3455"/>
                    </a:lnTo>
                    <a:lnTo>
                      <a:pt x="3230" y="3463"/>
                    </a:lnTo>
                    <a:lnTo>
                      <a:pt x="3245" y="3469"/>
                    </a:lnTo>
                    <a:lnTo>
                      <a:pt x="3276" y="3481"/>
                    </a:lnTo>
                    <a:lnTo>
                      <a:pt x="3308" y="3491"/>
                    </a:lnTo>
                    <a:lnTo>
                      <a:pt x="3339" y="3498"/>
                    </a:lnTo>
                    <a:lnTo>
                      <a:pt x="3368" y="3505"/>
                    </a:lnTo>
                    <a:lnTo>
                      <a:pt x="3394" y="3508"/>
                    </a:lnTo>
                    <a:lnTo>
                      <a:pt x="3433" y="3514"/>
                    </a:lnTo>
                    <a:lnTo>
                      <a:pt x="3449" y="3516"/>
                    </a:lnTo>
                    <a:lnTo>
                      <a:pt x="3449" y="3516"/>
                    </a:lnTo>
                    <a:lnTo>
                      <a:pt x="3459" y="3513"/>
                    </a:lnTo>
                    <a:lnTo>
                      <a:pt x="3487" y="3509"/>
                    </a:lnTo>
                    <a:lnTo>
                      <a:pt x="3533" y="3505"/>
                    </a:lnTo>
                    <a:lnTo>
                      <a:pt x="3593" y="3500"/>
                    </a:lnTo>
                    <a:lnTo>
                      <a:pt x="3627" y="3497"/>
                    </a:lnTo>
                    <a:lnTo>
                      <a:pt x="3665" y="3496"/>
                    </a:lnTo>
                    <a:lnTo>
                      <a:pt x="3707" y="3496"/>
                    </a:lnTo>
                    <a:lnTo>
                      <a:pt x="3750" y="3497"/>
                    </a:lnTo>
                    <a:lnTo>
                      <a:pt x="3796" y="3500"/>
                    </a:lnTo>
                    <a:lnTo>
                      <a:pt x="3844" y="3503"/>
                    </a:lnTo>
                    <a:lnTo>
                      <a:pt x="3894" y="3508"/>
                    </a:lnTo>
                    <a:lnTo>
                      <a:pt x="3947" y="3516"/>
                    </a:lnTo>
                    <a:lnTo>
                      <a:pt x="3947" y="3516"/>
                    </a:lnTo>
                    <a:lnTo>
                      <a:pt x="4052" y="3532"/>
                    </a:lnTo>
                    <a:lnTo>
                      <a:pt x="4157" y="3550"/>
                    </a:lnTo>
                    <a:lnTo>
                      <a:pt x="4343" y="3583"/>
                    </a:lnTo>
                    <a:lnTo>
                      <a:pt x="4477" y="3608"/>
                    </a:lnTo>
                    <a:lnTo>
                      <a:pt x="4528" y="3619"/>
                    </a:lnTo>
                    <a:lnTo>
                      <a:pt x="4528" y="3619"/>
                    </a:lnTo>
                    <a:lnTo>
                      <a:pt x="4538" y="3647"/>
                    </a:lnTo>
                    <a:lnTo>
                      <a:pt x="4550" y="3680"/>
                    </a:lnTo>
                    <a:lnTo>
                      <a:pt x="4564" y="3722"/>
                    </a:lnTo>
                    <a:lnTo>
                      <a:pt x="4564" y="3722"/>
                    </a:lnTo>
                    <a:lnTo>
                      <a:pt x="4581" y="3781"/>
                    </a:lnTo>
                    <a:lnTo>
                      <a:pt x="4598" y="3845"/>
                    </a:lnTo>
                    <a:lnTo>
                      <a:pt x="4605" y="3878"/>
                    </a:lnTo>
                    <a:lnTo>
                      <a:pt x="4611" y="3912"/>
                    </a:lnTo>
                    <a:lnTo>
                      <a:pt x="4618" y="3945"/>
                    </a:lnTo>
                    <a:lnTo>
                      <a:pt x="4621" y="3978"/>
                    </a:lnTo>
                    <a:lnTo>
                      <a:pt x="4621" y="3978"/>
                    </a:lnTo>
                    <a:lnTo>
                      <a:pt x="4624" y="4003"/>
                    </a:lnTo>
                    <a:lnTo>
                      <a:pt x="4624" y="4028"/>
                    </a:lnTo>
                    <a:lnTo>
                      <a:pt x="4624" y="4055"/>
                    </a:lnTo>
                    <a:lnTo>
                      <a:pt x="4622" y="4083"/>
                    </a:lnTo>
                    <a:lnTo>
                      <a:pt x="4618" y="4139"/>
                    </a:lnTo>
                    <a:lnTo>
                      <a:pt x="4610" y="4197"/>
                    </a:lnTo>
                    <a:lnTo>
                      <a:pt x="4600" y="4254"/>
                    </a:lnTo>
                    <a:lnTo>
                      <a:pt x="4591" y="4305"/>
                    </a:lnTo>
                    <a:lnTo>
                      <a:pt x="4581" y="4351"/>
                    </a:lnTo>
                    <a:lnTo>
                      <a:pt x="4572" y="4389"/>
                    </a:lnTo>
                    <a:lnTo>
                      <a:pt x="4572" y="4389"/>
                    </a:lnTo>
                    <a:lnTo>
                      <a:pt x="4561" y="4433"/>
                    </a:lnTo>
                    <a:lnTo>
                      <a:pt x="4561" y="4433"/>
                    </a:lnTo>
                    <a:lnTo>
                      <a:pt x="4544" y="4429"/>
                    </a:lnTo>
                    <a:lnTo>
                      <a:pt x="4494" y="4418"/>
                    </a:lnTo>
                    <a:lnTo>
                      <a:pt x="4458" y="4412"/>
                    </a:lnTo>
                    <a:lnTo>
                      <a:pt x="4418" y="4406"/>
                    </a:lnTo>
                    <a:lnTo>
                      <a:pt x="4372" y="4400"/>
                    </a:lnTo>
                    <a:lnTo>
                      <a:pt x="4322" y="4395"/>
                    </a:lnTo>
                    <a:lnTo>
                      <a:pt x="4269" y="4390"/>
                    </a:lnTo>
                    <a:lnTo>
                      <a:pt x="4213" y="4387"/>
                    </a:lnTo>
                    <a:lnTo>
                      <a:pt x="4155" y="4387"/>
                    </a:lnTo>
                    <a:lnTo>
                      <a:pt x="4097" y="4390"/>
                    </a:lnTo>
                    <a:lnTo>
                      <a:pt x="4067" y="4392"/>
                    </a:lnTo>
                    <a:lnTo>
                      <a:pt x="4038" y="4395"/>
                    </a:lnTo>
                    <a:lnTo>
                      <a:pt x="4008" y="4398"/>
                    </a:lnTo>
                    <a:lnTo>
                      <a:pt x="3979" y="4403"/>
                    </a:lnTo>
                    <a:lnTo>
                      <a:pt x="3951" y="4410"/>
                    </a:lnTo>
                    <a:lnTo>
                      <a:pt x="3921" y="4416"/>
                    </a:lnTo>
                    <a:lnTo>
                      <a:pt x="3894" y="4424"/>
                    </a:lnTo>
                    <a:lnTo>
                      <a:pt x="3866" y="4433"/>
                    </a:lnTo>
                    <a:lnTo>
                      <a:pt x="3866" y="4433"/>
                    </a:lnTo>
                    <a:lnTo>
                      <a:pt x="3839" y="4443"/>
                    </a:lnTo>
                    <a:lnTo>
                      <a:pt x="3811" y="4455"/>
                    </a:lnTo>
                    <a:lnTo>
                      <a:pt x="3753" y="4481"/>
                    </a:lnTo>
                    <a:lnTo>
                      <a:pt x="3694" y="4510"/>
                    </a:lnTo>
                    <a:lnTo>
                      <a:pt x="3633" y="4541"/>
                    </a:lnTo>
                    <a:lnTo>
                      <a:pt x="3571" y="4573"/>
                    </a:lnTo>
                    <a:lnTo>
                      <a:pt x="3506" y="4606"/>
                    </a:lnTo>
                    <a:lnTo>
                      <a:pt x="3441" y="4637"/>
                    </a:lnTo>
                    <a:lnTo>
                      <a:pt x="3373" y="4666"/>
                    </a:lnTo>
                    <a:lnTo>
                      <a:pt x="3340" y="4681"/>
                    </a:lnTo>
                    <a:lnTo>
                      <a:pt x="3306" y="4693"/>
                    </a:lnTo>
                    <a:lnTo>
                      <a:pt x="3272" y="4705"/>
                    </a:lnTo>
                    <a:lnTo>
                      <a:pt x="3237" y="4715"/>
                    </a:lnTo>
                    <a:lnTo>
                      <a:pt x="3203" y="4725"/>
                    </a:lnTo>
                    <a:lnTo>
                      <a:pt x="3167" y="4732"/>
                    </a:lnTo>
                    <a:lnTo>
                      <a:pt x="3133" y="4740"/>
                    </a:lnTo>
                    <a:lnTo>
                      <a:pt x="3097" y="4744"/>
                    </a:lnTo>
                    <a:lnTo>
                      <a:pt x="3062" y="4747"/>
                    </a:lnTo>
                    <a:lnTo>
                      <a:pt x="3028" y="4748"/>
                    </a:lnTo>
                    <a:lnTo>
                      <a:pt x="2992" y="4747"/>
                    </a:lnTo>
                    <a:lnTo>
                      <a:pt x="2956" y="4745"/>
                    </a:lnTo>
                    <a:lnTo>
                      <a:pt x="2921" y="4739"/>
                    </a:lnTo>
                    <a:lnTo>
                      <a:pt x="2885" y="4731"/>
                    </a:lnTo>
                    <a:lnTo>
                      <a:pt x="2851" y="4720"/>
                    </a:lnTo>
                    <a:lnTo>
                      <a:pt x="2815" y="4708"/>
                    </a:lnTo>
                    <a:lnTo>
                      <a:pt x="2815" y="4708"/>
                    </a:lnTo>
                    <a:lnTo>
                      <a:pt x="2747" y="4678"/>
                    </a:lnTo>
                    <a:lnTo>
                      <a:pt x="2682" y="4648"/>
                    </a:lnTo>
                    <a:lnTo>
                      <a:pt x="2622" y="4617"/>
                    </a:lnTo>
                    <a:lnTo>
                      <a:pt x="2567" y="4585"/>
                    </a:lnTo>
                    <a:lnTo>
                      <a:pt x="2540" y="4569"/>
                    </a:lnTo>
                    <a:lnTo>
                      <a:pt x="2514" y="4552"/>
                    </a:lnTo>
                    <a:lnTo>
                      <a:pt x="2489" y="4535"/>
                    </a:lnTo>
                    <a:lnTo>
                      <a:pt x="2465" y="4518"/>
                    </a:lnTo>
                    <a:lnTo>
                      <a:pt x="2443" y="4500"/>
                    </a:lnTo>
                    <a:lnTo>
                      <a:pt x="2421" y="4482"/>
                    </a:lnTo>
                    <a:lnTo>
                      <a:pt x="2399" y="4464"/>
                    </a:lnTo>
                    <a:lnTo>
                      <a:pt x="2378" y="4445"/>
                    </a:lnTo>
                    <a:lnTo>
                      <a:pt x="2358" y="4425"/>
                    </a:lnTo>
                    <a:lnTo>
                      <a:pt x="2340" y="4406"/>
                    </a:lnTo>
                    <a:lnTo>
                      <a:pt x="2321" y="4385"/>
                    </a:lnTo>
                    <a:lnTo>
                      <a:pt x="2304" y="4365"/>
                    </a:lnTo>
                    <a:lnTo>
                      <a:pt x="2288" y="4343"/>
                    </a:lnTo>
                    <a:lnTo>
                      <a:pt x="2272" y="4322"/>
                    </a:lnTo>
                    <a:lnTo>
                      <a:pt x="2256" y="4300"/>
                    </a:lnTo>
                    <a:lnTo>
                      <a:pt x="2242" y="4277"/>
                    </a:lnTo>
                    <a:lnTo>
                      <a:pt x="2228" y="4254"/>
                    </a:lnTo>
                    <a:lnTo>
                      <a:pt x="2215" y="4229"/>
                    </a:lnTo>
                    <a:lnTo>
                      <a:pt x="2203" y="4204"/>
                    </a:lnTo>
                    <a:lnTo>
                      <a:pt x="2190" y="4180"/>
                    </a:lnTo>
                    <a:lnTo>
                      <a:pt x="2178" y="4154"/>
                    </a:lnTo>
                    <a:lnTo>
                      <a:pt x="2167" y="4127"/>
                    </a:lnTo>
                    <a:lnTo>
                      <a:pt x="2147" y="4073"/>
                    </a:lnTo>
                    <a:lnTo>
                      <a:pt x="2147" y="4073"/>
                    </a:lnTo>
                    <a:lnTo>
                      <a:pt x="2124" y="4004"/>
                    </a:lnTo>
                    <a:lnTo>
                      <a:pt x="2096" y="3912"/>
                    </a:lnTo>
                    <a:lnTo>
                      <a:pt x="2024" y="3676"/>
                    </a:lnTo>
                    <a:lnTo>
                      <a:pt x="1940" y="3395"/>
                    </a:lnTo>
                    <a:lnTo>
                      <a:pt x="1852" y="3098"/>
                    </a:lnTo>
                    <a:lnTo>
                      <a:pt x="1700" y="2576"/>
                    </a:lnTo>
                    <a:lnTo>
                      <a:pt x="1634" y="2349"/>
                    </a:lnTo>
                    <a:lnTo>
                      <a:pt x="1634" y="2349"/>
                    </a:lnTo>
                    <a:lnTo>
                      <a:pt x="1631" y="2339"/>
                    </a:lnTo>
                    <a:lnTo>
                      <a:pt x="1631" y="2339"/>
                    </a:lnTo>
                    <a:lnTo>
                      <a:pt x="1558" y="2709"/>
                    </a:lnTo>
                    <a:lnTo>
                      <a:pt x="1503" y="2980"/>
                    </a:lnTo>
                    <a:lnTo>
                      <a:pt x="1477" y="3107"/>
                    </a:lnTo>
                    <a:lnTo>
                      <a:pt x="1454" y="3215"/>
                    </a:lnTo>
                    <a:lnTo>
                      <a:pt x="1454" y="3215"/>
                    </a:lnTo>
                    <a:lnTo>
                      <a:pt x="1441" y="3271"/>
                    </a:lnTo>
                    <a:lnTo>
                      <a:pt x="1425" y="3334"/>
                    </a:lnTo>
                    <a:lnTo>
                      <a:pt x="1389" y="3475"/>
                    </a:lnTo>
                    <a:lnTo>
                      <a:pt x="1346" y="3629"/>
                    </a:lnTo>
                    <a:lnTo>
                      <a:pt x="1303" y="3781"/>
                    </a:lnTo>
                    <a:lnTo>
                      <a:pt x="1229" y="4035"/>
                    </a:lnTo>
                    <a:lnTo>
                      <a:pt x="1197" y="4142"/>
                    </a:lnTo>
                    <a:lnTo>
                      <a:pt x="1299" y="4433"/>
                    </a:lnTo>
                    <a:lnTo>
                      <a:pt x="1299" y="4433"/>
                    </a:lnTo>
                    <a:lnTo>
                      <a:pt x="1333" y="4483"/>
                    </a:lnTo>
                    <a:lnTo>
                      <a:pt x="1370" y="4540"/>
                    </a:lnTo>
                    <a:lnTo>
                      <a:pt x="1416" y="4610"/>
                    </a:lnTo>
                    <a:lnTo>
                      <a:pt x="1466" y="4691"/>
                    </a:lnTo>
                    <a:lnTo>
                      <a:pt x="1516" y="4777"/>
                    </a:lnTo>
                    <a:lnTo>
                      <a:pt x="1542" y="4821"/>
                    </a:lnTo>
                    <a:lnTo>
                      <a:pt x="1565" y="4864"/>
                    </a:lnTo>
                    <a:lnTo>
                      <a:pt x="1587" y="4907"/>
                    </a:lnTo>
                    <a:lnTo>
                      <a:pt x="1608" y="4947"/>
                    </a:lnTo>
                    <a:lnTo>
                      <a:pt x="1608" y="4947"/>
                    </a:lnTo>
                    <a:lnTo>
                      <a:pt x="1626" y="4989"/>
                    </a:lnTo>
                    <a:lnTo>
                      <a:pt x="1645" y="5032"/>
                    </a:lnTo>
                    <a:lnTo>
                      <a:pt x="1662" y="5078"/>
                    </a:lnTo>
                    <a:lnTo>
                      <a:pt x="1678" y="5123"/>
                    </a:lnTo>
                    <a:lnTo>
                      <a:pt x="1693" y="5171"/>
                    </a:lnTo>
                    <a:lnTo>
                      <a:pt x="1707" y="5220"/>
                    </a:lnTo>
                    <a:lnTo>
                      <a:pt x="1721" y="5269"/>
                    </a:lnTo>
                    <a:lnTo>
                      <a:pt x="1733" y="5318"/>
                    </a:lnTo>
                    <a:lnTo>
                      <a:pt x="1756" y="5418"/>
                    </a:lnTo>
                    <a:lnTo>
                      <a:pt x="1777" y="5517"/>
                    </a:lnTo>
                    <a:lnTo>
                      <a:pt x="1797" y="5612"/>
                    </a:lnTo>
                    <a:lnTo>
                      <a:pt x="1814" y="5703"/>
                    </a:lnTo>
                    <a:lnTo>
                      <a:pt x="1814" y="5703"/>
                    </a:lnTo>
                    <a:lnTo>
                      <a:pt x="1819" y="5725"/>
                    </a:lnTo>
                    <a:lnTo>
                      <a:pt x="1825" y="5749"/>
                    </a:lnTo>
                    <a:lnTo>
                      <a:pt x="1834" y="5776"/>
                    </a:lnTo>
                    <a:lnTo>
                      <a:pt x="1843" y="5803"/>
                    </a:lnTo>
                    <a:lnTo>
                      <a:pt x="1856" y="5833"/>
                    </a:lnTo>
                    <a:lnTo>
                      <a:pt x="1868" y="5863"/>
                    </a:lnTo>
                    <a:lnTo>
                      <a:pt x="1897" y="5927"/>
                    </a:lnTo>
                    <a:lnTo>
                      <a:pt x="1929" y="5994"/>
                    </a:lnTo>
                    <a:lnTo>
                      <a:pt x="1965" y="6062"/>
                    </a:lnTo>
                    <a:lnTo>
                      <a:pt x="2001" y="6130"/>
                    </a:lnTo>
                    <a:lnTo>
                      <a:pt x="2039" y="6196"/>
                    </a:lnTo>
                    <a:lnTo>
                      <a:pt x="2076" y="6260"/>
                    </a:lnTo>
                    <a:lnTo>
                      <a:pt x="2112" y="6320"/>
                    </a:lnTo>
                    <a:lnTo>
                      <a:pt x="2173" y="6422"/>
                    </a:lnTo>
                    <a:lnTo>
                      <a:pt x="2216" y="6491"/>
                    </a:lnTo>
                    <a:lnTo>
                      <a:pt x="2233" y="6517"/>
                    </a:lnTo>
                    <a:lnTo>
                      <a:pt x="2233" y="6517"/>
                    </a:lnTo>
                    <a:lnTo>
                      <a:pt x="2226" y="6529"/>
                    </a:lnTo>
                    <a:lnTo>
                      <a:pt x="2205" y="6560"/>
                    </a:lnTo>
                    <a:lnTo>
                      <a:pt x="2173" y="6605"/>
                    </a:lnTo>
                    <a:lnTo>
                      <a:pt x="2130" y="6663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32" name="Freeform 12">
                <a:extLst>
                  <a:ext uri="{FF2B5EF4-FFF2-40B4-BE49-F238E27FC236}">
                    <a16:creationId xmlns:a16="http://schemas.microsoft.com/office/drawing/2014/main" id="{B297E0B7-5C73-10E5-987E-743B0B7EDB7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639" y="1106"/>
                <a:ext cx="70" cy="68"/>
              </a:xfrm>
              <a:custGeom>
                <a:avLst/>
                <a:gdLst>
                  <a:gd name="T0" fmla="*/ 269 w 279"/>
                  <a:gd name="T1" fmla="*/ 170 h 273"/>
                  <a:gd name="T2" fmla="*/ 279 w 279"/>
                  <a:gd name="T3" fmla="*/ 204 h 273"/>
                  <a:gd name="T4" fmla="*/ 279 w 279"/>
                  <a:gd name="T5" fmla="*/ 204 h 273"/>
                  <a:gd name="T6" fmla="*/ 255 w 279"/>
                  <a:gd name="T7" fmla="*/ 237 h 273"/>
                  <a:gd name="T8" fmla="*/ 247 w 279"/>
                  <a:gd name="T9" fmla="*/ 232 h 273"/>
                  <a:gd name="T10" fmla="*/ 247 w 279"/>
                  <a:gd name="T11" fmla="*/ 232 h 273"/>
                  <a:gd name="T12" fmla="*/ 234 w 279"/>
                  <a:gd name="T13" fmla="*/ 241 h 273"/>
                  <a:gd name="T14" fmla="*/ 219 w 279"/>
                  <a:gd name="T15" fmla="*/ 250 h 273"/>
                  <a:gd name="T16" fmla="*/ 204 w 279"/>
                  <a:gd name="T17" fmla="*/ 256 h 273"/>
                  <a:gd name="T18" fmla="*/ 188 w 279"/>
                  <a:gd name="T19" fmla="*/ 262 h 273"/>
                  <a:gd name="T20" fmla="*/ 172 w 279"/>
                  <a:gd name="T21" fmla="*/ 266 h 273"/>
                  <a:gd name="T22" fmla="*/ 158 w 279"/>
                  <a:gd name="T23" fmla="*/ 269 h 273"/>
                  <a:gd name="T24" fmla="*/ 141 w 279"/>
                  <a:gd name="T25" fmla="*/ 272 h 273"/>
                  <a:gd name="T26" fmla="*/ 125 w 279"/>
                  <a:gd name="T27" fmla="*/ 273 h 273"/>
                  <a:gd name="T28" fmla="*/ 109 w 279"/>
                  <a:gd name="T29" fmla="*/ 273 h 273"/>
                  <a:gd name="T30" fmla="*/ 93 w 279"/>
                  <a:gd name="T31" fmla="*/ 273 h 273"/>
                  <a:gd name="T32" fmla="*/ 76 w 279"/>
                  <a:gd name="T33" fmla="*/ 271 h 273"/>
                  <a:gd name="T34" fmla="*/ 60 w 279"/>
                  <a:gd name="T35" fmla="*/ 268 h 273"/>
                  <a:gd name="T36" fmla="*/ 44 w 279"/>
                  <a:gd name="T37" fmla="*/ 263 h 273"/>
                  <a:gd name="T38" fmla="*/ 29 w 279"/>
                  <a:gd name="T39" fmla="*/ 258 h 273"/>
                  <a:gd name="T40" fmla="*/ 14 w 279"/>
                  <a:gd name="T41" fmla="*/ 252 h 273"/>
                  <a:gd name="T42" fmla="*/ 0 w 279"/>
                  <a:gd name="T43" fmla="*/ 245 h 273"/>
                  <a:gd name="T44" fmla="*/ 24 w 279"/>
                  <a:gd name="T45" fmla="*/ 237 h 273"/>
                  <a:gd name="T46" fmla="*/ 24 w 279"/>
                  <a:gd name="T47" fmla="*/ 237 h 273"/>
                  <a:gd name="T48" fmla="*/ 82 w 279"/>
                  <a:gd name="T49" fmla="*/ 170 h 273"/>
                  <a:gd name="T50" fmla="*/ 144 w 279"/>
                  <a:gd name="T51" fmla="*/ 95 h 273"/>
                  <a:gd name="T52" fmla="*/ 221 w 279"/>
                  <a:gd name="T53" fmla="*/ 0 h 273"/>
                  <a:gd name="T54" fmla="*/ 221 w 279"/>
                  <a:gd name="T55" fmla="*/ 0 h 273"/>
                  <a:gd name="T56" fmla="*/ 234 w 279"/>
                  <a:gd name="T57" fmla="*/ 40 h 273"/>
                  <a:gd name="T58" fmla="*/ 247 w 279"/>
                  <a:gd name="T59" fmla="*/ 85 h 273"/>
                  <a:gd name="T60" fmla="*/ 269 w 279"/>
                  <a:gd name="T61" fmla="*/ 170 h 273"/>
                  <a:gd name="T62" fmla="*/ 269 w 279"/>
                  <a:gd name="T63" fmla="*/ 170 h 2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279" h="273">
                    <a:moveTo>
                      <a:pt x="269" y="170"/>
                    </a:moveTo>
                    <a:lnTo>
                      <a:pt x="279" y="204"/>
                    </a:lnTo>
                    <a:lnTo>
                      <a:pt x="279" y="204"/>
                    </a:lnTo>
                    <a:lnTo>
                      <a:pt x="255" y="237"/>
                    </a:lnTo>
                    <a:lnTo>
                      <a:pt x="247" y="232"/>
                    </a:lnTo>
                    <a:lnTo>
                      <a:pt x="247" y="232"/>
                    </a:lnTo>
                    <a:lnTo>
                      <a:pt x="234" y="241"/>
                    </a:lnTo>
                    <a:lnTo>
                      <a:pt x="219" y="250"/>
                    </a:lnTo>
                    <a:lnTo>
                      <a:pt x="204" y="256"/>
                    </a:lnTo>
                    <a:lnTo>
                      <a:pt x="188" y="262"/>
                    </a:lnTo>
                    <a:lnTo>
                      <a:pt x="172" y="266"/>
                    </a:lnTo>
                    <a:lnTo>
                      <a:pt x="158" y="269"/>
                    </a:lnTo>
                    <a:lnTo>
                      <a:pt x="141" y="272"/>
                    </a:lnTo>
                    <a:lnTo>
                      <a:pt x="125" y="273"/>
                    </a:lnTo>
                    <a:lnTo>
                      <a:pt x="109" y="273"/>
                    </a:lnTo>
                    <a:lnTo>
                      <a:pt x="93" y="273"/>
                    </a:lnTo>
                    <a:lnTo>
                      <a:pt x="76" y="271"/>
                    </a:lnTo>
                    <a:lnTo>
                      <a:pt x="60" y="268"/>
                    </a:lnTo>
                    <a:lnTo>
                      <a:pt x="44" y="263"/>
                    </a:lnTo>
                    <a:lnTo>
                      <a:pt x="29" y="258"/>
                    </a:lnTo>
                    <a:lnTo>
                      <a:pt x="14" y="252"/>
                    </a:lnTo>
                    <a:lnTo>
                      <a:pt x="0" y="245"/>
                    </a:lnTo>
                    <a:lnTo>
                      <a:pt x="24" y="237"/>
                    </a:lnTo>
                    <a:lnTo>
                      <a:pt x="24" y="237"/>
                    </a:lnTo>
                    <a:lnTo>
                      <a:pt x="82" y="170"/>
                    </a:lnTo>
                    <a:lnTo>
                      <a:pt x="144" y="95"/>
                    </a:lnTo>
                    <a:lnTo>
                      <a:pt x="221" y="0"/>
                    </a:lnTo>
                    <a:lnTo>
                      <a:pt x="221" y="0"/>
                    </a:lnTo>
                    <a:lnTo>
                      <a:pt x="234" y="40"/>
                    </a:lnTo>
                    <a:lnTo>
                      <a:pt x="247" y="85"/>
                    </a:lnTo>
                    <a:lnTo>
                      <a:pt x="269" y="170"/>
                    </a:lnTo>
                    <a:lnTo>
                      <a:pt x="269" y="170"/>
                    </a:lnTo>
                    <a:close/>
                  </a:path>
                </a:pathLst>
              </a:custGeom>
              <a:solidFill>
                <a:srgbClr val="4A9ED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33" name="Freeform 13">
                <a:extLst>
                  <a:ext uri="{FF2B5EF4-FFF2-40B4-BE49-F238E27FC236}">
                    <a16:creationId xmlns:a16="http://schemas.microsoft.com/office/drawing/2014/main" id="{B659005C-DB2D-8FA1-B2EF-8D5DC4DEC28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542" y="951"/>
                <a:ext cx="1161" cy="1188"/>
              </a:xfrm>
              <a:custGeom>
                <a:avLst/>
                <a:gdLst>
                  <a:gd name="T0" fmla="*/ 113 w 4644"/>
                  <a:gd name="T1" fmla="*/ 950 h 4751"/>
                  <a:gd name="T2" fmla="*/ 306 w 4644"/>
                  <a:gd name="T3" fmla="*/ 563 h 4751"/>
                  <a:gd name="T4" fmla="*/ 370 w 4644"/>
                  <a:gd name="T5" fmla="*/ 365 h 4751"/>
                  <a:gd name="T6" fmla="*/ 381 w 4644"/>
                  <a:gd name="T7" fmla="*/ 8 h 4751"/>
                  <a:gd name="T8" fmla="*/ 468 w 4644"/>
                  <a:gd name="T9" fmla="*/ 50 h 4751"/>
                  <a:gd name="T10" fmla="*/ 716 w 4644"/>
                  <a:gd name="T11" fmla="*/ 185 h 4751"/>
                  <a:gd name="T12" fmla="*/ 979 w 4644"/>
                  <a:gd name="T13" fmla="*/ 354 h 4751"/>
                  <a:gd name="T14" fmla="*/ 1391 w 4644"/>
                  <a:gd name="T15" fmla="*/ 680 h 4751"/>
                  <a:gd name="T16" fmla="*/ 1546 w 4644"/>
                  <a:gd name="T17" fmla="*/ 759 h 4751"/>
                  <a:gd name="T18" fmla="*/ 1723 w 4644"/>
                  <a:gd name="T19" fmla="*/ 789 h 4751"/>
                  <a:gd name="T20" fmla="*/ 1822 w 4644"/>
                  <a:gd name="T21" fmla="*/ 861 h 4751"/>
                  <a:gd name="T22" fmla="*/ 1825 w 4644"/>
                  <a:gd name="T23" fmla="*/ 947 h 4751"/>
                  <a:gd name="T24" fmla="*/ 1910 w 4644"/>
                  <a:gd name="T25" fmla="*/ 993 h 4751"/>
                  <a:gd name="T26" fmla="*/ 2081 w 4644"/>
                  <a:gd name="T27" fmla="*/ 1026 h 4751"/>
                  <a:gd name="T28" fmla="*/ 2358 w 4644"/>
                  <a:gd name="T29" fmla="*/ 1016 h 4751"/>
                  <a:gd name="T30" fmla="*/ 2528 w 4644"/>
                  <a:gd name="T31" fmla="*/ 975 h 4751"/>
                  <a:gd name="T32" fmla="*/ 2672 w 4644"/>
                  <a:gd name="T33" fmla="*/ 894 h 4751"/>
                  <a:gd name="T34" fmla="*/ 2704 w 4644"/>
                  <a:gd name="T35" fmla="*/ 828 h 4751"/>
                  <a:gd name="T36" fmla="*/ 2753 w 4644"/>
                  <a:gd name="T37" fmla="*/ 742 h 4751"/>
                  <a:gd name="T38" fmla="*/ 2906 w 4644"/>
                  <a:gd name="T39" fmla="*/ 723 h 4751"/>
                  <a:gd name="T40" fmla="*/ 3171 w 4644"/>
                  <a:gd name="T41" fmla="*/ 720 h 4751"/>
                  <a:gd name="T42" fmla="*/ 3250 w 4644"/>
                  <a:gd name="T43" fmla="*/ 687 h 4751"/>
                  <a:gd name="T44" fmla="*/ 3474 w 4644"/>
                  <a:gd name="T45" fmla="*/ 427 h 4751"/>
                  <a:gd name="T46" fmla="*/ 3749 w 4644"/>
                  <a:gd name="T47" fmla="*/ 138 h 4751"/>
                  <a:gd name="T48" fmla="*/ 3910 w 4644"/>
                  <a:gd name="T49" fmla="*/ 20 h 4751"/>
                  <a:gd name="T50" fmla="*/ 3975 w 4644"/>
                  <a:gd name="T51" fmla="*/ 30 h 4751"/>
                  <a:gd name="T52" fmla="*/ 3998 w 4644"/>
                  <a:gd name="T53" fmla="*/ 111 h 4751"/>
                  <a:gd name="T54" fmla="*/ 4040 w 4644"/>
                  <a:gd name="T55" fmla="*/ 332 h 4751"/>
                  <a:gd name="T56" fmla="*/ 4169 w 4644"/>
                  <a:gd name="T57" fmla="*/ 611 h 4751"/>
                  <a:gd name="T58" fmla="*/ 4328 w 4644"/>
                  <a:gd name="T59" fmla="*/ 820 h 4751"/>
                  <a:gd name="T60" fmla="*/ 4403 w 4644"/>
                  <a:gd name="T61" fmla="*/ 871 h 4751"/>
                  <a:gd name="T62" fmla="*/ 4514 w 4644"/>
                  <a:gd name="T63" fmla="*/ 892 h 4751"/>
                  <a:gd name="T64" fmla="*/ 4623 w 4644"/>
                  <a:gd name="T65" fmla="*/ 860 h 4751"/>
                  <a:gd name="T66" fmla="*/ 3939 w 4644"/>
                  <a:gd name="T67" fmla="*/ 1834 h 4751"/>
                  <a:gd name="T68" fmla="*/ 3833 w 4644"/>
                  <a:gd name="T69" fmla="*/ 2070 h 4751"/>
                  <a:gd name="T70" fmla="*/ 3831 w 4644"/>
                  <a:gd name="T71" fmla="*/ 2487 h 4751"/>
                  <a:gd name="T72" fmla="*/ 3680 w 4644"/>
                  <a:gd name="T73" fmla="*/ 3041 h 4751"/>
                  <a:gd name="T74" fmla="*/ 3598 w 4644"/>
                  <a:gd name="T75" fmla="*/ 3390 h 4751"/>
                  <a:gd name="T76" fmla="*/ 3624 w 4644"/>
                  <a:gd name="T77" fmla="*/ 3660 h 4751"/>
                  <a:gd name="T78" fmla="*/ 3685 w 4644"/>
                  <a:gd name="T79" fmla="*/ 4577 h 4751"/>
                  <a:gd name="T80" fmla="*/ 3591 w 4644"/>
                  <a:gd name="T81" fmla="*/ 4519 h 4751"/>
                  <a:gd name="T82" fmla="*/ 3462 w 4644"/>
                  <a:gd name="T83" fmla="*/ 4476 h 4751"/>
                  <a:gd name="T84" fmla="*/ 3087 w 4644"/>
                  <a:gd name="T85" fmla="*/ 4372 h 4751"/>
                  <a:gd name="T86" fmla="*/ 2628 w 4644"/>
                  <a:gd name="T87" fmla="*/ 4293 h 4751"/>
                  <a:gd name="T88" fmla="*/ 2162 w 4644"/>
                  <a:gd name="T89" fmla="*/ 4266 h 4751"/>
                  <a:gd name="T90" fmla="*/ 1701 w 4644"/>
                  <a:gd name="T91" fmla="*/ 4296 h 4751"/>
                  <a:gd name="T92" fmla="*/ 1334 w 4644"/>
                  <a:gd name="T93" fmla="*/ 4370 h 4751"/>
                  <a:gd name="T94" fmla="*/ 1082 w 4644"/>
                  <a:gd name="T95" fmla="*/ 4465 h 4751"/>
                  <a:gd name="T96" fmla="*/ 919 w 4644"/>
                  <a:gd name="T97" fmla="*/ 4593 h 4751"/>
                  <a:gd name="T98" fmla="*/ 816 w 4644"/>
                  <a:gd name="T99" fmla="*/ 4750 h 4751"/>
                  <a:gd name="T100" fmla="*/ 780 w 4644"/>
                  <a:gd name="T101" fmla="*/ 4697 h 4751"/>
                  <a:gd name="T102" fmla="*/ 760 w 4644"/>
                  <a:gd name="T103" fmla="*/ 4591 h 4751"/>
                  <a:gd name="T104" fmla="*/ 799 w 4644"/>
                  <a:gd name="T105" fmla="*/ 4333 h 4751"/>
                  <a:gd name="T106" fmla="*/ 929 w 4644"/>
                  <a:gd name="T107" fmla="*/ 3919 h 4751"/>
                  <a:gd name="T108" fmla="*/ 825 w 4644"/>
                  <a:gd name="T109" fmla="*/ 3544 h 4751"/>
                  <a:gd name="T110" fmla="*/ 777 w 4644"/>
                  <a:gd name="T111" fmla="*/ 3202 h 4751"/>
                  <a:gd name="T112" fmla="*/ 778 w 4644"/>
                  <a:gd name="T113" fmla="*/ 2368 h 4751"/>
                  <a:gd name="T114" fmla="*/ 0 w 4644"/>
                  <a:gd name="T115" fmla="*/ 1109 h 47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</a:cxnLst>
                <a:rect l="0" t="0" r="r" b="b"/>
                <a:pathLst>
                  <a:path w="4644" h="4751">
                    <a:moveTo>
                      <a:pt x="4" y="1106"/>
                    </a:moveTo>
                    <a:lnTo>
                      <a:pt x="4" y="1106"/>
                    </a:lnTo>
                    <a:lnTo>
                      <a:pt x="26" y="1075"/>
                    </a:lnTo>
                    <a:lnTo>
                      <a:pt x="49" y="1044"/>
                    </a:lnTo>
                    <a:lnTo>
                      <a:pt x="71" y="1014"/>
                    </a:lnTo>
                    <a:lnTo>
                      <a:pt x="92" y="982"/>
                    </a:lnTo>
                    <a:lnTo>
                      <a:pt x="113" y="950"/>
                    </a:lnTo>
                    <a:lnTo>
                      <a:pt x="132" y="917"/>
                    </a:lnTo>
                    <a:lnTo>
                      <a:pt x="170" y="850"/>
                    </a:lnTo>
                    <a:lnTo>
                      <a:pt x="170" y="850"/>
                    </a:lnTo>
                    <a:lnTo>
                      <a:pt x="207" y="780"/>
                    </a:lnTo>
                    <a:lnTo>
                      <a:pt x="243" y="709"/>
                    </a:lnTo>
                    <a:lnTo>
                      <a:pt x="276" y="635"/>
                    </a:lnTo>
                    <a:lnTo>
                      <a:pt x="306" y="563"/>
                    </a:lnTo>
                    <a:lnTo>
                      <a:pt x="306" y="563"/>
                    </a:lnTo>
                    <a:lnTo>
                      <a:pt x="325" y="514"/>
                    </a:lnTo>
                    <a:lnTo>
                      <a:pt x="343" y="465"/>
                    </a:lnTo>
                    <a:lnTo>
                      <a:pt x="358" y="416"/>
                    </a:lnTo>
                    <a:lnTo>
                      <a:pt x="364" y="391"/>
                    </a:lnTo>
                    <a:lnTo>
                      <a:pt x="370" y="365"/>
                    </a:lnTo>
                    <a:lnTo>
                      <a:pt x="370" y="365"/>
                    </a:lnTo>
                    <a:lnTo>
                      <a:pt x="377" y="321"/>
                    </a:lnTo>
                    <a:lnTo>
                      <a:pt x="384" y="277"/>
                    </a:lnTo>
                    <a:lnTo>
                      <a:pt x="386" y="233"/>
                    </a:lnTo>
                    <a:lnTo>
                      <a:pt x="387" y="187"/>
                    </a:lnTo>
                    <a:lnTo>
                      <a:pt x="387" y="143"/>
                    </a:lnTo>
                    <a:lnTo>
                      <a:pt x="386" y="97"/>
                    </a:lnTo>
                    <a:lnTo>
                      <a:pt x="381" y="8"/>
                    </a:lnTo>
                    <a:lnTo>
                      <a:pt x="381" y="8"/>
                    </a:lnTo>
                    <a:lnTo>
                      <a:pt x="381" y="0"/>
                    </a:lnTo>
                    <a:lnTo>
                      <a:pt x="411" y="0"/>
                    </a:lnTo>
                    <a:lnTo>
                      <a:pt x="411" y="0"/>
                    </a:lnTo>
                    <a:lnTo>
                      <a:pt x="429" y="18"/>
                    </a:lnTo>
                    <a:lnTo>
                      <a:pt x="449" y="34"/>
                    </a:lnTo>
                    <a:lnTo>
                      <a:pt x="468" y="50"/>
                    </a:lnTo>
                    <a:lnTo>
                      <a:pt x="489" y="63"/>
                    </a:lnTo>
                    <a:lnTo>
                      <a:pt x="511" y="78"/>
                    </a:lnTo>
                    <a:lnTo>
                      <a:pt x="533" y="90"/>
                    </a:lnTo>
                    <a:lnTo>
                      <a:pt x="577" y="116"/>
                    </a:lnTo>
                    <a:lnTo>
                      <a:pt x="624" y="139"/>
                    </a:lnTo>
                    <a:lnTo>
                      <a:pt x="669" y="161"/>
                    </a:lnTo>
                    <a:lnTo>
                      <a:pt x="716" y="185"/>
                    </a:lnTo>
                    <a:lnTo>
                      <a:pt x="761" y="208"/>
                    </a:lnTo>
                    <a:lnTo>
                      <a:pt x="761" y="208"/>
                    </a:lnTo>
                    <a:lnTo>
                      <a:pt x="807" y="234"/>
                    </a:lnTo>
                    <a:lnTo>
                      <a:pt x="851" y="262"/>
                    </a:lnTo>
                    <a:lnTo>
                      <a:pt x="895" y="292"/>
                    </a:lnTo>
                    <a:lnTo>
                      <a:pt x="936" y="322"/>
                    </a:lnTo>
                    <a:lnTo>
                      <a:pt x="979" y="354"/>
                    </a:lnTo>
                    <a:lnTo>
                      <a:pt x="1020" y="386"/>
                    </a:lnTo>
                    <a:lnTo>
                      <a:pt x="1102" y="452"/>
                    </a:lnTo>
                    <a:lnTo>
                      <a:pt x="1183" y="520"/>
                    </a:lnTo>
                    <a:lnTo>
                      <a:pt x="1265" y="586"/>
                    </a:lnTo>
                    <a:lnTo>
                      <a:pt x="1307" y="618"/>
                    </a:lnTo>
                    <a:lnTo>
                      <a:pt x="1348" y="650"/>
                    </a:lnTo>
                    <a:lnTo>
                      <a:pt x="1391" y="680"/>
                    </a:lnTo>
                    <a:lnTo>
                      <a:pt x="1435" y="709"/>
                    </a:lnTo>
                    <a:lnTo>
                      <a:pt x="1435" y="709"/>
                    </a:lnTo>
                    <a:lnTo>
                      <a:pt x="1455" y="720"/>
                    </a:lnTo>
                    <a:lnTo>
                      <a:pt x="1476" y="731"/>
                    </a:lnTo>
                    <a:lnTo>
                      <a:pt x="1498" y="741"/>
                    </a:lnTo>
                    <a:lnTo>
                      <a:pt x="1521" y="751"/>
                    </a:lnTo>
                    <a:lnTo>
                      <a:pt x="1546" y="759"/>
                    </a:lnTo>
                    <a:lnTo>
                      <a:pt x="1570" y="767"/>
                    </a:lnTo>
                    <a:lnTo>
                      <a:pt x="1596" y="773"/>
                    </a:lnTo>
                    <a:lnTo>
                      <a:pt x="1622" y="778"/>
                    </a:lnTo>
                    <a:lnTo>
                      <a:pt x="1647" y="783"/>
                    </a:lnTo>
                    <a:lnTo>
                      <a:pt x="1673" y="786"/>
                    </a:lnTo>
                    <a:lnTo>
                      <a:pt x="1699" y="788"/>
                    </a:lnTo>
                    <a:lnTo>
                      <a:pt x="1723" y="789"/>
                    </a:lnTo>
                    <a:lnTo>
                      <a:pt x="1749" y="789"/>
                    </a:lnTo>
                    <a:lnTo>
                      <a:pt x="1773" y="788"/>
                    </a:lnTo>
                    <a:lnTo>
                      <a:pt x="1796" y="784"/>
                    </a:lnTo>
                    <a:lnTo>
                      <a:pt x="1818" y="780"/>
                    </a:lnTo>
                    <a:lnTo>
                      <a:pt x="1826" y="780"/>
                    </a:lnTo>
                    <a:lnTo>
                      <a:pt x="1826" y="780"/>
                    </a:lnTo>
                    <a:lnTo>
                      <a:pt x="1822" y="861"/>
                    </a:lnTo>
                    <a:lnTo>
                      <a:pt x="1820" y="897"/>
                    </a:lnTo>
                    <a:lnTo>
                      <a:pt x="1822" y="928"/>
                    </a:lnTo>
                    <a:lnTo>
                      <a:pt x="1822" y="928"/>
                    </a:lnTo>
                    <a:lnTo>
                      <a:pt x="1822" y="939"/>
                    </a:lnTo>
                    <a:lnTo>
                      <a:pt x="1823" y="944"/>
                    </a:lnTo>
                    <a:lnTo>
                      <a:pt x="1825" y="947"/>
                    </a:lnTo>
                    <a:lnTo>
                      <a:pt x="1825" y="947"/>
                    </a:lnTo>
                    <a:lnTo>
                      <a:pt x="1828" y="952"/>
                    </a:lnTo>
                    <a:lnTo>
                      <a:pt x="1833" y="956"/>
                    </a:lnTo>
                    <a:lnTo>
                      <a:pt x="1841" y="962"/>
                    </a:lnTo>
                    <a:lnTo>
                      <a:pt x="1841" y="962"/>
                    </a:lnTo>
                    <a:lnTo>
                      <a:pt x="1863" y="973"/>
                    </a:lnTo>
                    <a:lnTo>
                      <a:pt x="1887" y="984"/>
                    </a:lnTo>
                    <a:lnTo>
                      <a:pt x="1910" y="993"/>
                    </a:lnTo>
                    <a:lnTo>
                      <a:pt x="1933" y="1000"/>
                    </a:lnTo>
                    <a:lnTo>
                      <a:pt x="1958" y="1007"/>
                    </a:lnTo>
                    <a:lnTo>
                      <a:pt x="1981" y="1012"/>
                    </a:lnTo>
                    <a:lnTo>
                      <a:pt x="2005" y="1017"/>
                    </a:lnTo>
                    <a:lnTo>
                      <a:pt x="2031" y="1021"/>
                    </a:lnTo>
                    <a:lnTo>
                      <a:pt x="2056" y="1023"/>
                    </a:lnTo>
                    <a:lnTo>
                      <a:pt x="2081" y="1026"/>
                    </a:lnTo>
                    <a:lnTo>
                      <a:pt x="2132" y="1027"/>
                    </a:lnTo>
                    <a:lnTo>
                      <a:pt x="2182" y="1027"/>
                    </a:lnTo>
                    <a:lnTo>
                      <a:pt x="2232" y="1026"/>
                    </a:lnTo>
                    <a:lnTo>
                      <a:pt x="2232" y="1026"/>
                    </a:lnTo>
                    <a:lnTo>
                      <a:pt x="2296" y="1022"/>
                    </a:lnTo>
                    <a:lnTo>
                      <a:pt x="2328" y="1020"/>
                    </a:lnTo>
                    <a:lnTo>
                      <a:pt x="2358" y="1016"/>
                    </a:lnTo>
                    <a:lnTo>
                      <a:pt x="2390" y="1011"/>
                    </a:lnTo>
                    <a:lnTo>
                      <a:pt x="2421" y="1006"/>
                    </a:lnTo>
                    <a:lnTo>
                      <a:pt x="2453" y="999"/>
                    </a:lnTo>
                    <a:lnTo>
                      <a:pt x="2484" y="991"/>
                    </a:lnTo>
                    <a:lnTo>
                      <a:pt x="2484" y="991"/>
                    </a:lnTo>
                    <a:lnTo>
                      <a:pt x="2506" y="984"/>
                    </a:lnTo>
                    <a:lnTo>
                      <a:pt x="2528" y="975"/>
                    </a:lnTo>
                    <a:lnTo>
                      <a:pt x="2549" y="967"/>
                    </a:lnTo>
                    <a:lnTo>
                      <a:pt x="2571" y="956"/>
                    </a:lnTo>
                    <a:lnTo>
                      <a:pt x="2611" y="934"/>
                    </a:lnTo>
                    <a:lnTo>
                      <a:pt x="2651" y="909"/>
                    </a:lnTo>
                    <a:lnTo>
                      <a:pt x="2651" y="909"/>
                    </a:lnTo>
                    <a:lnTo>
                      <a:pt x="2664" y="902"/>
                    </a:lnTo>
                    <a:lnTo>
                      <a:pt x="2672" y="894"/>
                    </a:lnTo>
                    <a:lnTo>
                      <a:pt x="2681" y="887"/>
                    </a:lnTo>
                    <a:lnTo>
                      <a:pt x="2687" y="880"/>
                    </a:lnTo>
                    <a:lnTo>
                      <a:pt x="2693" y="872"/>
                    </a:lnTo>
                    <a:lnTo>
                      <a:pt x="2697" y="864"/>
                    </a:lnTo>
                    <a:lnTo>
                      <a:pt x="2701" y="855"/>
                    </a:lnTo>
                    <a:lnTo>
                      <a:pt x="2702" y="847"/>
                    </a:lnTo>
                    <a:lnTo>
                      <a:pt x="2704" y="828"/>
                    </a:lnTo>
                    <a:lnTo>
                      <a:pt x="2705" y="808"/>
                    </a:lnTo>
                    <a:lnTo>
                      <a:pt x="2703" y="763"/>
                    </a:lnTo>
                    <a:lnTo>
                      <a:pt x="2709" y="763"/>
                    </a:lnTo>
                    <a:lnTo>
                      <a:pt x="2709" y="763"/>
                    </a:lnTo>
                    <a:lnTo>
                      <a:pt x="2721" y="756"/>
                    </a:lnTo>
                    <a:lnTo>
                      <a:pt x="2737" y="748"/>
                    </a:lnTo>
                    <a:lnTo>
                      <a:pt x="2753" y="742"/>
                    </a:lnTo>
                    <a:lnTo>
                      <a:pt x="2770" y="737"/>
                    </a:lnTo>
                    <a:lnTo>
                      <a:pt x="2789" y="734"/>
                    </a:lnTo>
                    <a:lnTo>
                      <a:pt x="2806" y="730"/>
                    </a:lnTo>
                    <a:lnTo>
                      <a:pt x="2822" y="727"/>
                    </a:lnTo>
                    <a:lnTo>
                      <a:pt x="2837" y="726"/>
                    </a:lnTo>
                    <a:lnTo>
                      <a:pt x="2837" y="726"/>
                    </a:lnTo>
                    <a:lnTo>
                      <a:pt x="2906" y="723"/>
                    </a:lnTo>
                    <a:lnTo>
                      <a:pt x="2976" y="720"/>
                    </a:lnTo>
                    <a:lnTo>
                      <a:pt x="3045" y="720"/>
                    </a:lnTo>
                    <a:lnTo>
                      <a:pt x="3115" y="720"/>
                    </a:lnTo>
                    <a:lnTo>
                      <a:pt x="3115" y="720"/>
                    </a:lnTo>
                    <a:lnTo>
                      <a:pt x="3133" y="721"/>
                    </a:lnTo>
                    <a:lnTo>
                      <a:pt x="3153" y="721"/>
                    </a:lnTo>
                    <a:lnTo>
                      <a:pt x="3171" y="720"/>
                    </a:lnTo>
                    <a:lnTo>
                      <a:pt x="3190" y="716"/>
                    </a:lnTo>
                    <a:lnTo>
                      <a:pt x="3190" y="716"/>
                    </a:lnTo>
                    <a:lnTo>
                      <a:pt x="3201" y="713"/>
                    </a:lnTo>
                    <a:lnTo>
                      <a:pt x="3212" y="709"/>
                    </a:lnTo>
                    <a:lnTo>
                      <a:pt x="3222" y="704"/>
                    </a:lnTo>
                    <a:lnTo>
                      <a:pt x="3231" y="699"/>
                    </a:lnTo>
                    <a:lnTo>
                      <a:pt x="3250" y="687"/>
                    </a:lnTo>
                    <a:lnTo>
                      <a:pt x="3267" y="673"/>
                    </a:lnTo>
                    <a:lnTo>
                      <a:pt x="3283" y="657"/>
                    </a:lnTo>
                    <a:lnTo>
                      <a:pt x="3299" y="640"/>
                    </a:lnTo>
                    <a:lnTo>
                      <a:pt x="3327" y="605"/>
                    </a:lnTo>
                    <a:lnTo>
                      <a:pt x="3327" y="605"/>
                    </a:lnTo>
                    <a:lnTo>
                      <a:pt x="3399" y="515"/>
                    </a:lnTo>
                    <a:lnTo>
                      <a:pt x="3474" y="427"/>
                    </a:lnTo>
                    <a:lnTo>
                      <a:pt x="3512" y="384"/>
                    </a:lnTo>
                    <a:lnTo>
                      <a:pt x="3550" y="341"/>
                    </a:lnTo>
                    <a:lnTo>
                      <a:pt x="3591" y="299"/>
                    </a:lnTo>
                    <a:lnTo>
                      <a:pt x="3631" y="257"/>
                    </a:lnTo>
                    <a:lnTo>
                      <a:pt x="3631" y="257"/>
                    </a:lnTo>
                    <a:lnTo>
                      <a:pt x="3698" y="187"/>
                    </a:lnTo>
                    <a:lnTo>
                      <a:pt x="3749" y="138"/>
                    </a:lnTo>
                    <a:lnTo>
                      <a:pt x="3776" y="113"/>
                    </a:lnTo>
                    <a:lnTo>
                      <a:pt x="3804" y="89"/>
                    </a:lnTo>
                    <a:lnTo>
                      <a:pt x="3832" y="67"/>
                    </a:lnTo>
                    <a:lnTo>
                      <a:pt x="3860" y="47"/>
                    </a:lnTo>
                    <a:lnTo>
                      <a:pt x="3886" y="31"/>
                    </a:lnTo>
                    <a:lnTo>
                      <a:pt x="3898" y="25"/>
                    </a:lnTo>
                    <a:lnTo>
                      <a:pt x="3910" y="20"/>
                    </a:lnTo>
                    <a:lnTo>
                      <a:pt x="3923" y="16"/>
                    </a:lnTo>
                    <a:lnTo>
                      <a:pt x="3934" y="14"/>
                    </a:lnTo>
                    <a:lnTo>
                      <a:pt x="3944" y="13"/>
                    </a:lnTo>
                    <a:lnTo>
                      <a:pt x="3953" y="14"/>
                    </a:lnTo>
                    <a:lnTo>
                      <a:pt x="3961" y="18"/>
                    </a:lnTo>
                    <a:lnTo>
                      <a:pt x="3969" y="23"/>
                    </a:lnTo>
                    <a:lnTo>
                      <a:pt x="3975" y="30"/>
                    </a:lnTo>
                    <a:lnTo>
                      <a:pt x="3980" y="40"/>
                    </a:lnTo>
                    <a:lnTo>
                      <a:pt x="3980" y="40"/>
                    </a:lnTo>
                    <a:lnTo>
                      <a:pt x="3986" y="55"/>
                    </a:lnTo>
                    <a:lnTo>
                      <a:pt x="3991" y="72"/>
                    </a:lnTo>
                    <a:lnTo>
                      <a:pt x="3991" y="72"/>
                    </a:lnTo>
                    <a:lnTo>
                      <a:pt x="3995" y="90"/>
                    </a:lnTo>
                    <a:lnTo>
                      <a:pt x="3998" y="111"/>
                    </a:lnTo>
                    <a:lnTo>
                      <a:pt x="4002" y="154"/>
                    </a:lnTo>
                    <a:lnTo>
                      <a:pt x="4006" y="196"/>
                    </a:lnTo>
                    <a:lnTo>
                      <a:pt x="4009" y="215"/>
                    </a:lnTo>
                    <a:lnTo>
                      <a:pt x="4012" y="233"/>
                    </a:lnTo>
                    <a:lnTo>
                      <a:pt x="4012" y="233"/>
                    </a:lnTo>
                    <a:lnTo>
                      <a:pt x="4026" y="283"/>
                    </a:lnTo>
                    <a:lnTo>
                      <a:pt x="4040" y="332"/>
                    </a:lnTo>
                    <a:lnTo>
                      <a:pt x="4058" y="380"/>
                    </a:lnTo>
                    <a:lnTo>
                      <a:pt x="4076" y="428"/>
                    </a:lnTo>
                    <a:lnTo>
                      <a:pt x="4076" y="428"/>
                    </a:lnTo>
                    <a:lnTo>
                      <a:pt x="4097" y="474"/>
                    </a:lnTo>
                    <a:lnTo>
                      <a:pt x="4119" y="521"/>
                    </a:lnTo>
                    <a:lnTo>
                      <a:pt x="4143" y="567"/>
                    </a:lnTo>
                    <a:lnTo>
                      <a:pt x="4169" y="611"/>
                    </a:lnTo>
                    <a:lnTo>
                      <a:pt x="4196" y="654"/>
                    </a:lnTo>
                    <a:lnTo>
                      <a:pt x="4226" y="697"/>
                    </a:lnTo>
                    <a:lnTo>
                      <a:pt x="4257" y="737"/>
                    </a:lnTo>
                    <a:lnTo>
                      <a:pt x="4289" y="777"/>
                    </a:lnTo>
                    <a:lnTo>
                      <a:pt x="4289" y="777"/>
                    </a:lnTo>
                    <a:lnTo>
                      <a:pt x="4309" y="799"/>
                    </a:lnTo>
                    <a:lnTo>
                      <a:pt x="4328" y="820"/>
                    </a:lnTo>
                    <a:lnTo>
                      <a:pt x="4351" y="838"/>
                    </a:lnTo>
                    <a:lnTo>
                      <a:pt x="4362" y="848"/>
                    </a:lnTo>
                    <a:lnTo>
                      <a:pt x="4374" y="855"/>
                    </a:lnTo>
                    <a:lnTo>
                      <a:pt x="4374" y="855"/>
                    </a:lnTo>
                    <a:lnTo>
                      <a:pt x="4389" y="864"/>
                    </a:lnTo>
                    <a:lnTo>
                      <a:pt x="4389" y="864"/>
                    </a:lnTo>
                    <a:lnTo>
                      <a:pt x="4403" y="871"/>
                    </a:lnTo>
                    <a:lnTo>
                      <a:pt x="4418" y="877"/>
                    </a:lnTo>
                    <a:lnTo>
                      <a:pt x="4433" y="882"/>
                    </a:lnTo>
                    <a:lnTo>
                      <a:pt x="4449" y="887"/>
                    </a:lnTo>
                    <a:lnTo>
                      <a:pt x="4465" y="890"/>
                    </a:lnTo>
                    <a:lnTo>
                      <a:pt x="4482" y="892"/>
                    </a:lnTo>
                    <a:lnTo>
                      <a:pt x="4498" y="892"/>
                    </a:lnTo>
                    <a:lnTo>
                      <a:pt x="4514" y="892"/>
                    </a:lnTo>
                    <a:lnTo>
                      <a:pt x="4530" y="891"/>
                    </a:lnTo>
                    <a:lnTo>
                      <a:pt x="4547" y="888"/>
                    </a:lnTo>
                    <a:lnTo>
                      <a:pt x="4561" y="885"/>
                    </a:lnTo>
                    <a:lnTo>
                      <a:pt x="4577" y="881"/>
                    </a:lnTo>
                    <a:lnTo>
                      <a:pt x="4593" y="875"/>
                    </a:lnTo>
                    <a:lnTo>
                      <a:pt x="4608" y="869"/>
                    </a:lnTo>
                    <a:lnTo>
                      <a:pt x="4623" y="860"/>
                    </a:lnTo>
                    <a:lnTo>
                      <a:pt x="4636" y="851"/>
                    </a:lnTo>
                    <a:lnTo>
                      <a:pt x="4644" y="856"/>
                    </a:lnTo>
                    <a:lnTo>
                      <a:pt x="4644" y="856"/>
                    </a:lnTo>
                    <a:lnTo>
                      <a:pt x="4460" y="1109"/>
                    </a:lnTo>
                    <a:lnTo>
                      <a:pt x="4186" y="1486"/>
                    </a:lnTo>
                    <a:lnTo>
                      <a:pt x="4053" y="1673"/>
                    </a:lnTo>
                    <a:lnTo>
                      <a:pt x="3939" y="1834"/>
                    </a:lnTo>
                    <a:lnTo>
                      <a:pt x="3895" y="1898"/>
                    </a:lnTo>
                    <a:lnTo>
                      <a:pt x="3860" y="1949"/>
                    </a:lnTo>
                    <a:lnTo>
                      <a:pt x="3839" y="1984"/>
                    </a:lnTo>
                    <a:lnTo>
                      <a:pt x="3833" y="1995"/>
                    </a:lnTo>
                    <a:lnTo>
                      <a:pt x="3831" y="2000"/>
                    </a:lnTo>
                    <a:lnTo>
                      <a:pt x="3831" y="2000"/>
                    </a:lnTo>
                    <a:lnTo>
                      <a:pt x="3833" y="2070"/>
                    </a:lnTo>
                    <a:lnTo>
                      <a:pt x="3838" y="2199"/>
                    </a:lnTo>
                    <a:lnTo>
                      <a:pt x="3838" y="2275"/>
                    </a:lnTo>
                    <a:lnTo>
                      <a:pt x="3838" y="2351"/>
                    </a:lnTo>
                    <a:lnTo>
                      <a:pt x="3836" y="2423"/>
                    </a:lnTo>
                    <a:lnTo>
                      <a:pt x="3834" y="2456"/>
                    </a:lnTo>
                    <a:lnTo>
                      <a:pt x="3831" y="2487"/>
                    </a:lnTo>
                    <a:lnTo>
                      <a:pt x="3831" y="2487"/>
                    </a:lnTo>
                    <a:lnTo>
                      <a:pt x="3826" y="2520"/>
                    </a:lnTo>
                    <a:lnTo>
                      <a:pt x="3817" y="2561"/>
                    </a:lnTo>
                    <a:lnTo>
                      <a:pt x="3806" y="2609"/>
                    </a:lnTo>
                    <a:lnTo>
                      <a:pt x="3792" y="2661"/>
                    </a:lnTo>
                    <a:lnTo>
                      <a:pt x="3757" y="2781"/>
                    </a:lnTo>
                    <a:lnTo>
                      <a:pt x="3719" y="2910"/>
                    </a:lnTo>
                    <a:lnTo>
                      <a:pt x="3680" y="3041"/>
                    </a:lnTo>
                    <a:lnTo>
                      <a:pt x="3644" y="3167"/>
                    </a:lnTo>
                    <a:lnTo>
                      <a:pt x="3630" y="3225"/>
                    </a:lnTo>
                    <a:lnTo>
                      <a:pt x="3616" y="3279"/>
                    </a:lnTo>
                    <a:lnTo>
                      <a:pt x="3606" y="3328"/>
                    </a:lnTo>
                    <a:lnTo>
                      <a:pt x="3600" y="3370"/>
                    </a:lnTo>
                    <a:lnTo>
                      <a:pt x="3600" y="3370"/>
                    </a:lnTo>
                    <a:lnTo>
                      <a:pt x="3598" y="3390"/>
                    </a:lnTo>
                    <a:lnTo>
                      <a:pt x="3597" y="3409"/>
                    </a:lnTo>
                    <a:lnTo>
                      <a:pt x="3597" y="3451"/>
                    </a:lnTo>
                    <a:lnTo>
                      <a:pt x="3598" y="3493"/>
                    </a:lnTo>
                    <a:lnTo>
                      <a:pt x="3603" y="3536"/>
                    </a:lnTo>
                    <a:lnTo>
                      <a:pt x="3609" y="3579"/>
                    </a:lnTo>
                    <a:lnTo>
                      <a:pt x="3616" y="3621"/>
                    </a:lnTo>
                    <a:lnTo>
                      <a:pt x="3624" y="3660"/>
                    </a:lnTo>
                    <a:lnTo>
                      <a:pt x="3633" y="3699"/>
                    </a:lnTo>
                    <a:lnTo>
                      <a:pt x="3642" y="3735"/>
                    </a:lnTo>
                    <a:lnTo>
                      <a:pt x="3652" y="3768"/>
                    </a:lnTo>
                    <a:lnTo>
                      <a:pt x="3669" y="3823"/>
                    </a:lnTo>
                    <a:lnTo>
                      <a:pt x="3681" y="3860"/>
                    </a:lnTo>
                    <a:lnTo>
                      <a:pt x="3685" y="3873"/>
                    </a:lnTo>
                    <a:lnTo>
                      <a:pt x="3685" y="4577"/>
                    </a:lnTo>
                    <a:lnTo>
                      <a:pt x="3685" y="4577"/>
                    </a:lnTo>
                    <a:lnTo>
                      <a:pt x="3682" y="4575"/>
                    </a:lnTo>
                    <a:lnTo>
                      <a:pt x="3675" y="4567"/>
                    </a:lnTo>
                    <a:lnTo>
                      <a:pt x="3660" y="4557"/>
                    </a:lnTo>
                    <a:lnTo>
                      <a:pt x="3638" y="4544"/>
                    </a:lnTo>
                    <a:lnTo>
                      <a:pt x="3609" y="4528"/>
                    </a:lnTo>
                    <a:lnTo>
                      <a:pt x="3591" y="4519"/>
                    </a:lnTo>
                    <a:lnTo>
                      <a:pt x="3570" y="4511"/>
                    </a:lnTo>
                    <a:lnTo>
                      <a:pt x="3546" y="4503"/>
                    </a:lnTo>
                    <a:lnTo>
                      <a:pt x="3522" y="4495"/>
                    </a:lnTo>
                    <a:lnTo>
                      <a:pt x="3494" y="4486"/>
                    </a:lnTo>
                    <a:lnTo>
                      <a:pt x="3463" y="4478"/>
                    </a:lnTo>
                    <a:lnTo>
                      <a:pt x="3463" y="4478"/>
                    </a:lnTo>
                    <a:lnTo>
                      <a:pt x="3462" y="4476"/>
                    </a:lnTo>
                    <a:lnTo>
                      <a:pt x="3462" y="4476"/>
                    </a:lnTo>
                    <a:lnTo>
                      <a:pt x="3402" y="4457"/>
                    </a:lnTo>
                    <a:lnTo>
                      <a:pt x="3339" y="4438"/>
                    </a:lnTo>
                    <a:lnTo>
                      <a:pt x="3278" y="4420"/>
                    </a:lnTo>
                    <a:lnTo>
                      <a:pt x="3214" y="4404"/>
                    </a:lnTo>
                    <a:lnTo>
                      <a:pt x="3152" y="4388"/>
                    </a:lnTo>
                    <a:lnTo>
                      <a:pt x="3087" y="4372"/>
                    </a:lnTo>
                    <a:lnTo>
                      <a:pt x="3023" y="4359"/>
                    </a:lnTo>
                    <a:lnTo>
                      <a:pt x="2958" y="4345"/>
                    </a:lnTo>
                    <a:lnTo>
                      <a:pt x="2893" y="4333"/>
                    </a:lnTo>
                    <a:lnTo>
                      <a:pt x="2827" y="4322"/>
                    </a:lnTo>
                    <a:lnTo>
                      <a:pt x="2761" y="4311"/>
                    </a:lnTo>
                    <a:lnTo>
                      <a:pt x="2696" y="4302"/>
                    </a:lnTo>
                    <a:lnTo>
                      <a:pt x="2628" y="4293"/>
                    </a:lnTo>
                    <a:lnTo>
                      <a:pt x="2562" y="4286"/>
                    </a:lnTo>
                    <a:lnTo>
                      <a:pt x="2496" y="4280"/>
                    </a:lnTo>
                    <a:lnTo>
                      <a:pt x="2428" y="4275"/>
                    </a:lnTo>
                    <a:lnTo>
                      <a:pt x="2362" y="4271"/>
                    </a:lnTo>
                    <a:lnTo>
                      <a:pt x="2296" y="4269"/>
                    </a:lnTo>
                    <a:lnTo>
                      <a:pt x="2229" y="4266"/>
                    </a:lnTo>
                    <a:lnTo>
                      <a:pt x="2162" y="4266"/>
                    </a:lnTo>
                    <a:lnTo>
                      <a:pt x="2096" y="4266"/>
                    </a:lnTo>
                    <a:lnTo>
                      <a:pt x="2029" y="4269"/>
                    </a:lnTo>
                    <a:lnTo>
                      <a:pt x="1964" y="4271"/>
                    </a:lnTo>
                    <a:lnTo>
                      <a:pt x="1898" y="4276"/>
                    </a:lnTo>
                    <a:lnTo>
                      <a:pt x="1831" y="4281"/>
                    </a:lnTo>
                    <a:lnTo>
                      <a:pt x="1766" y="4289"/>
                    </a:lnTo>
                    <a:lnTo>
                      <a:pt x="1701" y="4296"/>
                    </a:lnTo>
                    <a:lnTo>
                      <a:pt x="1638" y="4306"/>
                    </a:lnTo>
                    <a:lnTo>
                      <a:pt x="1574" y="4317"/>
                    </a:lnTo>
                    <a:lnTo>
                      <a:pt x="1510" y="4328"/>
                    </a:lnTo>
                    <a:lnTo>
                      <a:pt x="1448" y="4341"/>
                    </a:lnTo>
                    <a:lnTo>
                      <a:pt x="1385" y="4356"/>
                    </a:lnTo>
                    <a:lnTo>
                      <a:pt x="1385" y="4356"/>
                    </a:lnTo>
                    <a:lnTo>
                      <a:pt x="1334" y="4370"/>
                    </a:lnTo>
                    <a:lnTo>
                      <a:pt x="1283" y="4384"/>
                    </a:lnTo>
                    <a:lnTo>
                      <a:pt x="1232" y="4400"/>
                    </a:lnTo>
                    <a:lnTo>
                      <a:pt x="1183" y="4419"/>
                    </a:lnTo>
                    <a:lnTo>
                      <a:pt x="1183" y="4419"/>
                    </a:lnTo>
                    <a:lnTo>
                      <a:pt x="1149" y="4433"/>
                    </a:lnTo>
                    <a:lnTo>
                      <a:pt x="1115" y="4448"/>
                    </a:lnTo>
                    <a:lnTo>
                      <a:pt x="1082" y="4465"/>
                    </a:lnTo>
                    <a:lnTo>
                      <a:pt x="1050" y="4484"/>
                    </a:lnTo>
                    <a:lnTo>
                      <a:pt x="1020" y="4503"/>
                    </a:lnTo>
                    <a:lnTo>
                      <a:pt x="990" y="4526"/>
                    </a:lnTo>
                    <a:lnTo>
                      <a:pt x="963" y="4549"/>
                    </a:lnTo>
                    <a:lnTo>
                      <a:pt x="936" y="4575"/>
                    </a:lnTo>
                    <a:lnTo>
                      <a:pt x="936" y="4575"/>
                    </a:lnTo>
                    <a:lnTo>
                      <a:pt x="919" y="4593"/>
                    </a:lnTo>
                    <a:lnTo>
                      <a:pt x="902" y="4613"/>
                    </a:lnTo>
                    <a:lnTo>
                      <a:pt x="885" y="4635"/>
                    </a:lnTo>
                    <a:lnTo>
                      <a:pt x="869" y="4657"/>
                    </a:lnTo>
                    <a:lnTo>
                      <a:pt x="854" y="4682"/>
                    </a:lnTo>
                    <a:lnTo>
                      <a:pt x="840" y="4705"/>
                    </a:lnTo>
                    <a:lnTo>
                      <a:pt x="827" y="4728"/>
                    </a:lnTo>
                    <a:lnTo>
                      <a:pt x="816" y="4750"/>
                    </a:lnTo>
                    <a:lnTo>
                      <a:pt x="816" y="4751"/>
                    </a:lnTo>
                    <a:lnTo>
                      <a:pt x="816" y="4751"/>
                    </a:lnTo>
                    <a:lnTo>
                      <a:pt x="808" y="4742"/>
                    </a:lnTo>
                    <a:lnTo>
                      <a:pt x="799" y="4732"/>
                    </a:lnTo>
                    <a:lnTo>
                      <a:pt x="792" y="4721"/>
                    </a:lnTo>
                    <a:lnTo>
                      <a:pt x="786" y="4710"/>
                    </a:lnTo>
                    <a:lnTo>
                      <a:pt x="780" y="4697"/>
                    </a:lnTo>
                    <a:lnTo>
                      <a:pt x="773" y="4684"/>
                    </a:lnTo>
                    <a:lnTo>
                      <a:pt x="770" y="4670"/>
                    </a:lnTo>
                    <a:lnTo>
                      <a:pt x="766" y="4657"/>
                    </a:lnTo>
                    <a:lnTo>
                      <a:pt x="766" y="4657"/>
                    </a:lnTo>
                    <a:lnTo>
                      <a:pt x="762" y="4636"/>
                    </a:lnTo>
                    <a:lnTo>
                      <a:pt x="761" y="4615"/>
                    </a:lnTo>
                    <a:lnTo>
                      <a:pt x="760" y="4591"/>
                    </a:lnTo>
                    <a:lnTo>
                      <a:pt x="761" y="4566"/>
                    </a:lnTo>
                    <a:lnTo>
                      <a:pt x="762" y="4540"/>
                    </a:lnTo>
                    <a:lnTo>
                      <a:pt x="765" y="4512"/>
                    </a:lnTo>
                    <a:lnTo>
                      <a:pt x="769" y="4484"/>
                    </a:lnTo>
                    <a:lnTo>
                      <a:pt x="773" y="4454"/>
                    </a:lnTo>
                    <a:lnTo>
                      <a:pt x="784" y="4394"/>
                    </a:lnTo>
                    <a:lnTo>
                      <a:pt x="799" y="4333"/>
                    </a:lnTo>
                    <a:lnTo>
                      <a:pt x="814" y="4271"/>
                    </a:lnTo>
                    <a:lnTo>
                      <a:pt x="831" y="4211"/>
                    </a:lnTo>
                    <a:lnTo>
                      <a:pt x="848" y="4152"/>
                    </a:lnTo>
                    <a:lnTo>
                      <a:pt x="865" y="4098"/>
                    </a:lnTo>
                    <a:lnTo>
                      <a:pt x="897" y="4006"/>
                    </a:lnTo>
                    <a:lnTo>
                      <a:pt x="921" y="3942"/>
                    </a:lnTo>
                    <a:lnTo>
                      <a:pt x="929" y="3919"/>
                    </a:lnTo>
                    <a:lnTo>
                      <a:pt x="929" y="3919"/>
                    </a:lnTo>
                    <a:lnTo>
                      <a:pt x="918" y="3891"/>
                    </a:lnTo>
                    <a:lnTo>
                      <a:pt x="906" y="3855"/>
                    </a:lnTo>
                    <a:lnTo>
                      <a:pt x="890" y="3802"/>
                    </a:lnTo>
                    <a:lnTo>
                      <a:pt x="871" y="3734"/>
                    </a:lnTo>
                    <a:lnTo>
                      <a:pt x="849" y="3649"/>
                    </a:lnTo>
                    <a:lnTo>
                      <a:pt x="825" y="3544"/>
                    </a:lnTo>
                    <a:lnTo>
                      <a:pt x="800" y="3423"/>
                    </a:lnTo>
                    <a:lnTo>
                      <a:pt x="800" y="3423"/>
                    </a:lnTo>
                    <a:lnTo>
                      <a:pt x="794" y="3387"/>
                    </a:lnTo>
                    <a:lnTo>
                      <a:pt x="789" y="3347"/>
                    </a:lnTo>
                    <a:lnTo>
                      <a:pt x="784" y="3302"/>
                    </a:lnTo>
                    <a:lnTo>
                      <a:pt x="781" y="3253"/>
                    </a:lnTo>
                    <a:lnTo>
                      <a:pt x="777" y="3202"/>
                    </a:lnTo>
                    <a:lnTo>
                      <a:pt x="775" y="3145"/>
                    </a:lnTo>
                    <a:lnTo>
                      <a:pt x="771" y="3026"/>
                    </a:lnTo>
                    <a:lnTo>
                      <a:pt x="770" y="2898"/>
                    </a:lnTo>
                    <a:lnTo>
                      <a:pt x="770" y="2766"/>
                    </a:lnTo>
                    <a:lnTo>
                      <a:pt x="772" y="2631"/>
                    </a:lnTo>
                    <a:lnTo>
                      <a:pt x="775" y="2497"/>
                    </a:lnTo>
                    <a:lnTo>
                      <a:pt x="778" y="2368"/>
                    </a:lnTo>
                    <a:lnTo>
                      <a:pt x="782" y="2245"/>
                    </a:lnTo>
                    <a:lnTo>
                      <a:pt x="791" y="2034"/>
                    </a:lnTo>
                    <a:lnTo>
                      <a:pt x="798" y="1889"/>
                    </a:lnTo>
                    <a:lnTo>
                      <a:pt x="800" y="1835"/>
                    </a:lnTo>
                    <a:lnTo>
                      <a:pt x="13" y="1129"/>
                    </a:lnTo>
                    <a:lnTo>
                      <a:pt x="0" y="1109"/>
                    </a:lnTo>
                    <a:lnTo>
                      <a:pt x="0" y="1109"/>
                    </a:lnTo>
                    <a:lnTo>
                      <a:pt x="4" y="1106"/>
                    </a:lnTo>
                    <a:close/>
                  </a:path>
                </a:pathLst>
              </a:custGeom>
              <a:solidFill>
                <a:srgbClr val="4A9ED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34" name="Freeform 14">
                <a:extLst>
                  <a:ext uri="{FF2B5EF4-FFF2-40B4-BE49-F238E27FC236}">
                    <a16:creationId xmlns:a16="http://schemas.microsoft.com/office/drawing/2014/main" id="{585D3543-1C11-C5FD-E444-4C7EDD76409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542" y="951"/>
                <a:ext cx="1161" cy="1188"/>
              </a:xfrm>
              <a:custGeom>
                <a:avLst/>
                <a:gdLst>
                  <a:gd name="T0" fmla="*/ 113 w 4644"/>
                  <a:gd name="T1" fmla="*/ 950 h 4751"/>
                  <a:gd name="T2" fmla="*/ 306 w 4644"/>
                  <a:gd name="T3" fmla="*/ 563 h 4751"/>
                  <a:gd name="T4" fmla="*/ 370 w 4644"/>
                  <a:gd name="T5" fmla="*/ 365 h 4751"/>
                  <a:gd name="T6" fmla="*/ 381 w 4644"/>
                  <a:gd name="T7" fmla="*/ 8 h 4751"/>
                  <a:gd name="T8" fmla="*/ 468 w 4644"/>
                  <a:gd name="T9" fmla="*/ 50 h 4751"/>
                  <a:gd name="T10" fmla="*/ 716 w 4644"/>
                  <a:gd name="T11" fmla="*/ 185 h 4751"/>
                  <a:gd name="T12" fmla="*/ 979 w 4644"/>
                  <a:gd name="T13" fmla="*/ 354 h 4751"/>
                  <a:gd name="T14" fmla="*/ 1391 w 4644"/>
                  <a:gd name="T15" fmla="*/ 680 h 4751"/>
                  <a:gd name="T16" fmla="*/ 1546 w 4644"/>
                  <a:gd name="T17" fmla="*/ 759 h 4751"/>
                  <a:gd name="T18" fmla="*/ 1723 w 4644"/>
                  <a:gd name="T19" fmla="*/ 789 h 4751"/>
                  <a:gd name="T20" fmla="*/ 1822 w 4644"/>
                  <a:gd name="T21" fmla="*/ 861 h 4751"/>
                  <a:gd name="T22" fmla="*/ 1825 w 4644"/>
                  <a:gd name="T23" fmla="*/ 947 h 4751"/>
                  <a:gd name="T24" fmla="*/ 1910 w 4644"/>
                  <a:gd name="T25" fmla="*/ 993 h 4751"/>
                  <a:gd name="T26" fmla="*/ 2081 w 4644"/>
                  <a:gd name="T27" fmla="*/ 1026 h 4751"/>
                  <a:gd name="T28" fmla="*/ 2358 w 4644"/>
                  <a:gd name="T29" fmla="*/ 1016 h 4751"/>
                  <a:gd name="T30" fmla="*/ 2528 w 4644"/>
                  <a:gd name="T31" fmla="*/ 975 h 4751"/>
                  <a:gd name="T32" fmla="*/ 2672 w 4644"/>
                  <a:gd name="T33" fmla="*/ 894 h 4751"/>
                  <a:gd name="T34" fmla="*/ 2704 w 4644"/>
                  <a:gd name="T35" fmla="*/ 828 h 4751"/>
                  <a:gd name="T36" fmla="*/ 2753 w 4644"/>
                  <a:gd name="T37" fmla="*/ 742 h 4751"/>
                  <a:gd name="T38" fmla="*/ 2906 w 4644"/>
                  <a:gd name="T39" fmla="*/ 723 h 4751"/>
                  <a:gd name="T40" fmla="*/ 3171 w 4644"/>
                  <a:gd name="T41" fmla="*/ 720 h 4751"/>
                  <a:gd name="T42" fmla="*/ 3250 w 4644"/>
                  <a:gd name="T43" fmla="*/ 687 h 4751"/>
                  <a:gd name="T44" fmla="*/ 3474 w 4644"/>
                  <a:gd name="T45" fmla="*/ 427 h 4751"/>
                  <a:gd name="T46" fmla="*/ 3749 w 4644"/>
                  <a:gd name="T47" fmla="*/ 138 h 4751"/>
                  <a:gd name="T48" fmla="*/ 3910 w 4644"/>
                  <a:gd name="T49" fmla="*/ 20 h 4751"/>
                  <a:gd name="T50" fmla="*/ 3975 w 4644"/>
                  <a:gd name="T51" fmla="*/ 30 h 4751"/>
                  <a:gd name="T52" fmla="*/ 3998 w 4644"/>
                  <a:gd name="T53" fmla="*/ 111 h 4751"/>
                  <a:gd name="T54" fmla="*/ 4040 w 4644"/>
                  <a:gd name="T55" fmla="*/ 332 h 4751"/>
                  <a:gd name="T56" fmla="*/ 4169 w 4644"/>
                  <a:gd name="T57" fmla="*/ 611 h 4751"/>
                  <a:gd name="T58" fmla="*/ 4328 w 4644"/>
                  <a:gd name="T59" fmla="*/ 820 h 4751"/>
                  <a:gd name="T60" fmla="*/ 4403 w 4644"/>
                  <a:gd name="T61" fmla="*/ 871 h 4751"/>
                  <a:gd name="T62" fmla="*/ 4514 w 4644"/>
                  <a:gd name="T63" fmla="*/ 892 h 4751"/>
                  <a:gd name="T64" fmla="*/ 4623 w 4644"/>
                  <a:gd name="T65" fmla="*/ 860 h 4751"/>
                  <a:gd name="T66" fmla="*/ 3939 w 4644"/>
                  <a:gd name="T67" fmla="*/ 1834 h 4751"/>
                  <a:gd name="T68" fmla="*/ 3833 w 4644"/>
                  <a:gd name="T69" fmla="*/ 2070 h 4751"/>
                  <a:gd name="T70" fmla="*/ 3831 w 4644"/>
                  <a:gd name="T71" fmla="*/ 2487 h 4751"/>
                  <a:gd name="T72" fmla="*/ 3680 w 4644"/>
                  <a:gd name="T73" fmla="*/ 3041 h 4751"/>
                  <a:gd name="T74" fmla="*/ 3598 w 4644"/>
                  <a:gd name="T75" fmla="*/ 3390 h 4751"/>
                  <a:gd name="T76" fmla="*/ 3624 w 4644"/>
                  <a:gd name="T77" fmla="*/ 3660 h 4751"/>
                  <a:gd name="T78" fmla="*/ 3685 w 4644"/>
                  <a:gd name="T79" fmla="*/ 4577 h 4751"/>
                  <a:gd name="T80" fmla="*/ 3591 w 4644"/>
                  <a:gd name="T81" fmla="*/ 4519 h 4751"/>
                  <a:gd name="T82" fmla="*/ 3462 w 4644"/>
                  <a:gd name="T83" fmla="*/ 4476 h 4751"/>
                  <a:gd name="T84" fmla="*/ 3087 w 4644"/>
                  <a:gd name="T85" fmla="*/ 4372 h 4751"/>
                  <a:gd name="T86" fmla="*/ 2628 w 4644"/>
                  <a:gd name="T87" fmla="*/ 4293 h 4751"/>
                  <a:gd name="T88" fmla="*/ 2162 w 4644"/>
                  <a:gd name="T89" fmla="*/ 4266 h 4751"/>
                  <a:gd name="T90" fmla="*/ 1701 w 4644"/>
                  <a:gd name="T91" fmla="*/ 4296 h 4751"/>
                  <a:gd name="T92" fmla="*/ 1334 w 4644"/>
                  <a:gd name="T93" fmla="*/ 4370 h 4751"/>
                  <a:gd name="T94" fmla="*/ 1082 w 4644"/>
                  <a:gd name="T95" fmla="*/ 4465 h 4751"/>
                  <a:gd name="T96" fmla="*/ 919 w 4644"/>
                  <a:gd name="T97" fmla="*/ 4593 h 4751"/>
                  <a:gd name="T98" fmla="*/ 816 w 4644"/>
                  <a:gd name="T99" fmla="*/ 4750 h 4751"/>
                  <a:gd name="T100" fmla="*/ 780 w 4644"/>
                  <a:gd name="T101" fmla="*/ 4697 h 4751"/>
                  <a:gd name="T102" fmla="*/ 760 w 4644"/>
                  <a:gd name="T103" fmla="*/ 4591 h 4751"/>
                  <a:gd name="T104" fmla="*/ 799 w 4644"/>
                  <a:gd name="T105" fmla="*/ 4333 h 4751"/>
                  <a:gd name="T106" fmla="*/ 929 w 4644"/>
                  <a:gd name="T107" fmla="*/ 3919 h 4751"/>
                  <a:gd name="T108" fmla="*/ 825 w 4644"/>
                  <a:gd name="T109" fmla="*/ 3544 h 4751"/>
                  <a:gd name="T110" fmla="*/ 777 w 4644"/>
                  <a:gd name="T111" fmla="*/ 3202 h 4751"/>
                  <a:gd name="T112" fmla="*/ 778 w 4644"/>
                  <a:gd name="T113" fmla="*/ 2368 h 4751"/>
                  <a:gd name="T114" fmla="*/ 0 w 4644"/>
                  <a:gd name="T115" fmla="*/ 1109 h 47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</a:cxnLst>
                <a:rect l="0" t="0" r="r" b="b"/>
                <a:pathLst>
                  <a:path w="4644" h="4751">
                    <a:moveTo>
                      <a:pt x="4" y="1106"/>
                    </a:moveTo>
                    <a:lnTo>
                      <a:pt x="4" y="1106"/>
                    </a:lnTo>
                    <a:lnTo>
                      <a:pt x="26" y="1075"/>
                    </a:lnTo>
                    <a:lnTo>
                      <a:pt x="49" y="1044"/>
                    </a:lnTo>
                    <a:lnTo>
                      <a:pt x="71" y="1014"/>
                    </a:lnTo>
                    <a:lnTo>
                      <a:pt x="92" y="982"/>
                    </a:lnTo>
                    <a:lnTo>
                      <a:pt x="113" y="950"/>
                    </a:lnTo>
                    <a:lnTo>
                      <a:pt x="132" y="917"/>
                    </a:lnTo>
                    <a:lnTo>
                      <a:pt x="170" y="850"/>
                    </a:lnTo>
                    <a:lnTo>
                      <a:pt x="170" y="850"/>
                    </a:lnTo>
                    <a:lnTo>
                      <a:pt x="207" y="780"/>
                    </a:lnTo>
                    <a:lnTo>
                      <a:pt x="243" y="709"/>
                    </a:lnTo>
                    <a:lnTo>
                      <a:pt x="276" y="635"/>
                    </a:lnTo>
                    <a:lnTo>
                      <a:pt x="306" y="563"/>
                    </a:lnTo>
                    <a:lnTo>
                      <a:pt x="306" y="563"/>
                    </a:lnTo>
                    <a:lnTo>
                      <a:pt x="325" y="514"/>
                    </a:lnTo>
                    <a:lnTo>
                      <a:pt x="343" y="465"/>
                    </a:lnTo>
                    <a:lnTo>
                      <a:pt x="358" y="416"/>
                    </a:lnTo>
                    <a:lnTo>
                      <a:pt x="364" y="391"/>
                    </a:lnTo>
                    <a:lnTo>
                      <a:pt x="370" y="365"/>
                    </a:lnTo>
                    <a:lnTo>
                      <a:pt x="370" y="365"/>
                    </a:lnTo>
                    <a:lnTo>
                      <a:pt x="377" y="321"/>
                    </a:lnTo>
                    <a:lnTo>
                      <a:pt x="384" y="277"/>
                    </a:lnTo>
                    <a:lnTo>
                      <a:pt x="386" y="233"/>
                    </a:lnTo>
                    <a:lnTo>
                      <a:pt x="387" y="187"/>
                    </a:lnTo>
                    <a:lnTo>
                      <a:pt x="387" y="143"/>
                    </a:lnTo>
                    <a:lnTo>
                      <a:pt x="386" y="97"/>
                    </a:lnTo>
                    <a:lnTo>
                      <a:pt x="381" y="8"/>
                    </a:lnTo>
                    <a:lnTo>
                      <a:pt x="381" y="8"/>
                    </a:lnTo>
                    <a:lnTo>
                      <a:pt x="381" y="0"/>
                    </a:lnTo>
                    <a:lnTo>
                      <a:pt x="411" y="0"/>
                    </a:lnTo>
                    <a:lnTo>
                      <a:pt x="411" y="0"/>
                    </a:lnTo>
                    <a:lnTo>
                      <a:pt x="429" y="18"/>
                    </a:lnTo>
                    <a:lnTo>
                      <a:pt x="449" y="34"/>
                    </a:lnTo>
                    <a:lnTo>
                      <a:pt x="468" y="50"/>
                    </a:lnTo>
                    <a:lnTo>
                      <a:pt x="489" y="63"/>
                    </a:lnTo>
                    <a:lnTo>
                      <a:pt x="511" y="78"/>
                    </a:lnTo>
                    <a:lnTo>
                      <a:pt x="533" y="90"/>
                    </a:lnTo>
                    <a:lnTo>
                      <a:pt x="577" y="116"/>
                    </a:lnTo>
                    <a:lnTo>
                      <a:pt x="624" y="139"/>
                    </a:lnTo>
                    <a:lnTo>
                      <a:pt x="669" y="161"/>
                    </a:lnTo>
                    <a:lnTo>
                      <a:pt x="716" y="185"/>
                    </a:lnTo>
                    <a:lnTo>
                      <a:pt x="761" y="208"/>
                    </a:lnTo>
                    <a:lnTo>
                      <a:pt x="761" y="208"/>
                    </a:lnTo>
                    <a:lnTo>
                      <a:pt x="807" y="234"/>
                    </a:lnTo>
                    <a:lnTo>
                      <a:pt x="851" y="262"/>
                    </a:lnTo>
                    <a:lnTo>
                      <a:pt x="895" y="292"/>
                    </a:lnTo>
                    <a:lnTo>
                      <a:pt x="936" y="322"/>
                    </a:lnTo>
                    <a:lnTo>
                      <a:pt x="979" y="354"/>
                    </a:lnTo>
                    <a:lnTo>
                      <a:pt x="1020" y="386"/>
                    </a:lnTo>
                    <a:lnTo>
                      <a:pt x="1102" y="452"/>
                    </a:lnTo>
                    <a:lnTo>
                      <a:pt x="1183" y="520"/>
                    </a:lnTo>
                    <a:lnTo>
                      <a:pt x="1265" y="586"/>
                    </a:lnTo>
                    <a:lnTo>
                      <a:pt x="1307" y="618"/>
                    </a:lnTo>
                    <a:lnTo>
                      <a:pt x="1348" y="650"/>
                    </a:lnTo>
                    <a:lnTo>
                      <a:pt x="1391" y="680"/>
                    </a:lnTo>
                    <a:lnTo>
                      <a:pt x="1435" y="709"/>
                    </a:lnTo>
                    <a:lnTo>
                      <a:pt x="1435" y="709"/>
                    </a:lnTo>
                    <a:lnTo>
                      <a:pt x="1455" y="720"/>
                    </a:lnTo>
                    <a:lnTo>
                      <a:pt x="1476" y="731"/>
                    </a:lnTo>
                    <a:lnTo>
                      <a:pt x="1498" y="741"/>
                    </a:lnTo>
                    <a:lnTo>
                      <a:pt x="1521" y="751"/>
                    </a:lnTo>
                    <a:lnTo>
                      <a:pt x="1546" y="759"/>
                    </a:lnTo>
                    <a:lnTo>
                      <a:pt x="1570" y="767"/>
                    </a:lnTo>
                    <a:lnTo>
                      <a:pt x="1596" y="773"/>
                    </a:lnTo>
                    <a:lnTo>
                      <a:pt x="1622" y="778"/>
                    </a:lnTo>
                    <a:lnTo>
                      <a:pt x="1647" y="783"/>
                    </a:lnTo>
                    <a:lnTo>
                      <a:pt x="1673" y="786"/>
                    </a:lnTo>
                    <a:lnTo>
                      <a:pt x="1699" y="788"/>
                    </a:lnTo>
                    <a:lnTo>
                      <a:pt x="1723" y="789"/>
                    </a:lnTo>
                    <a:lnTo>
                      <a:pt x="1749" y="789"/>
                    </a:lnTo>
                    <a:lnTo>
                      <a:pt x="1773" y="788"/>
                    </a:lnTo>
                    <a:lnTo>
                      <a:pt x="1796" y="784"/>
                    </a:lnTo>
                    <a:lnTo>
                      <a:pt x="1818" y="780"/>
                    </a:lnTo>
                    <a:lnTo>
                      <a:pt x="1826" y="780"/>
                    </a:lnTo>
                    <a:lnTo>
                      <a:pt x="1826" y="780"/>
                    </a:lnTo>
                    <a:lnTo>
                      <a:pt x="1822" y="861"/>
                    </a:lnTo>
                    <a:lnTo>
                      <a:pt x="1820" y="897"/>
                    </a:lnTo>
                    <a:lnTo>
                      <a:pt x="1822" y="928"/>
                    </a:lnTo>
                    <a:lnTo>
                      <a:pt x="1822" y="928"/>
                    </a:lnTo>
                    <a:lnTo>
                      <a:pt x="1822" y="939"/>
                    </a:lnTo>
                    <a:lnTo>
                      <a:pt x="1823" y="944"/>
                    </a:lnTo>
                    <a:lnTo>
                      <a:pt x="1825" y="947"/>
                    </a:lnTo>
                    <a:lnTo>
                      <a:pt x="1825" y="947"/>
                    </a:lnTo>
                    <a:lnTo>
                      <a:pt x="1828" y="952"/>
                    </a:lnTo>
                    <a:lnTo>
                      <a:pt x="1833" y="956"/>
                    </a:lnTo>
                    <a:lnTo>
                      <a:pt x="1841" y="962"/>
                    </a:lnTo>
                    <a:lnTo>
                      <a:pt x="1841" y="962"/>
                    </a:lnTo>
                    <a:lnTo>
                      <a:pt x="1863" y="973"/>
                    </a:lnTo>
                    <a:lnTo>
                      <a:pt x="1887" y="984"/>
                    </a:lnTo>
                    <a:lnTo>
                      <a:pt x="1910" y="993"/>
                    </a:lnTo>
                    <a:lnTo>
                      <a:pt x="1933" y="1000"/>
                    </a:lnTo>
                    <a:lnTo>
                      <a:pt x="1958" y="1007"/>
                    </a:lnTo>
                    <a:lnTo>
                      <a:pt x="1981" y="1012"/>
                    </a:lnTo>
                    <a:lnTo>
                      <a:pt x="2005" y="1017"/>
                    </a:lnTo>
                    <a:lnTo>
                      <a:pt x="2031" y="1021"/>
                    </a:lnTo>
                    <a:lnTo>
                      <a:pt x="2056" y="1023"/>
                    </a:lnTo>
                    <a:lnTo>
                      <a:pt x="2081" y="1026"/>
                    </a:lnTo>
                    <a:lnTo>
                      <a:pt x="2132" y="1027"/>
                    </a:lnTo>
                    <a:lnTo>
                      <a:pt x="2182" y="1027"/>
                    </a:lnTo>
                    <a:lnTo>
                      <a:pt x="2232" y="1026"/>
                    </a:lnTo>
                    <a:lnTo>
                      <a:pt x="2232" y="1026"/>
                    </a:lnTo>
                    <a:lnTo>
                      <a:pt x="2296" y="1022"/>
                    </a:lnTo>
                    <a:lnTo>
                      <a:pt x="2328" y="1020"/>
                    </a:lnTo>
                    <a:lnTo>
                      <a:pt x="2358" y="1016"/>
                    </a:lnTo>
                    <a:lnTo>
                      <a:pt x="2390" y="1011"/>
                    </a:lnTo>
                    <a:lnTo>
                      <a:pt x="2421" y="1006"/>
                    </a:lnTo>
                    <a:lnTo>
                      <a:pt x="2453" y="999"/>
                    </a:lnTo>
                    <a:lnTo>
                      <a:pt x="2484" y="991"/>
                    </a:lnTo>
                    <a:lnTo>
                      <a:pt x="2484" y="991"/>
                    </a:lnTo>
                    <a:lnTo>
                      <a:pt x="2506" y="984"/>
                    </a:lnTo>
                    <a:lnTo>
                      <a:pt x="2528" y="975"/>
                    </a:lnTo>
                    <a:lnTo>
                      <a:pt x="2549" y="967"/>
                    </a:lnTo>
                    <a:lnTo>
                      <a:pt x="2571" y="956"/>
                    </a:lnTo>
                    <a:lnTo>
                      <a:pt x="2611" y="934"/>
                    </a:lnTo>
                    <a:lnTo>
                      <a:pt x="2651" y="909"/>
                    </a:lnTo>
                    <a:lnTo>
                      <a:pt x="2651" y="909"/>
                    </a:lnTo>
                    <a:lnTo>
                      <a:pt x="2664" y="902"/>
                    </a:lnTo>
                    <a:lnTo>
                      <a:pt x="2672" y="894"/>
                    </a:lnTo>
                    <a:lnTo>
                      <a:pt x="2681" y="887"/>
                    </a:lnTo>
                    <a:lnTo>
                      <a:pt x="2687" y="880"/>
                    </a:lnTo>
                    <a:lnTo>
                      <a:pt x="2693" y="872"/>
                    </a:lnTo>
                    <a:lnTo>
                      <a:pt x="2697" y="864"/>
                    </a:lnTo>
                    <a:lnTo>
                      <a:pt x="2701" y="855"/>
                    </a:lnTo>
                    <a:lnTo>
                      <a:pt x="2702" y="847"/>
                    </a:lnTo>
                    <a:lnTo>
                      <a:pt x="2704" y="828"/>
                    </a:lnTo>
                    <a:lnTo>
                      <a:pt x="2705" y="808"/>
                    </a:lnTo>
                    <a:lnTo>
                      <a:pt x="2703" y="763"/>
                    </a:lnTo>
                    <a:lnTo>
                      <a:pt x="2709" y="763"/>
                    </a:lnTo>
                    <a:lnTo>
                      <a:pt x="2709" y="763"/>
                    </a:lnTo>
                    <a:lnTo>
                      <a:pt x="2721" y="756"/>
                    </a:lnTo>
                    <a:lnTo>
                      <a:pt x="2737" y="748"/>
                    </a:lnTo>
                    <a:lnTo>
                      <a:pt x="2753" y="742"/>
                    </a:lnTo>
                    <a:lnTo>
                      <a:pt x="2770" y="737"/>
                    </a:lnTo>
                    <a:lnTo>
                      <a:pt x="2789" y="734"/>
                    </a:lnTo>
                    <a:lnTo>
                      <a:pt x="2806" y="730"/>
                    </a:lnTo>
                    <a:lnTo>
                      <a:pt x="2822" y="727"/>
                    </a:lnTo>
                    <a:lnTo>
                      <a:pt x="2837" y="726"/>
                    </a:lnTo>
                    <a:lnTo>
                      <a:pt x="2837" y="726"/>
                    </a:lnTo>
                    <a:lnTo>
                      <a:pt x="2906" y="723"/>
                    </a:lnTo>
                    <a:lnTo>
                      <a:pt x="2976" y="720"/>
                    </a:lnTo>
                    <a:lnTo>
                      <a:pt x="3045" y="720"/>
                    </a:lnTo>
                    <a:lnTo>
                      <a:pt x="3115" y="720"/>
                    </a:lnTo>
                    <a:lnTo>
                      <a:pt x="3115" y="720"/>
                    </a:lnTo>
                    <a:lnTo>
                      <a:pt x="3133" y="721"/>
                    </a:lnTo>
                    <a:lnTo>
                      <a:pt x="3153" y="721"/>
                    </a:lnTo>
                    <a:lnTo>
                      <a:pt x="3171" y="720"/>
                    </a:lnTo>
                    <a:lnTo>
                      <a:pt x="3190" y="716"/>
                    </a:lnTo>
                    <a:lnTo>
                      <a:pt x="3190" y="716"/>
                    </a:lnTo>
                    <a:lnTo>
                      <a:pt x="3201" y="713"/>
                    </a:lnTo>
                    <a:lnTo>
                      <a:pt x="3212" y="709"/>
                    </a:lnTo>
                    <a:lnTo>
                      <a:pt x="3222" y="704"/>
                    </a:lnTo>
                    <a:lnTo>
                      <a:pt x="3231" y="699"/>
                    </a:lnTo>
                    <a:lnTo>
                      <a:pt x="3250" y="687"/>
                    </a:lnTo>
                    <a:lnTo>
                      <a:pt x="3267" y="673"/>
                    </a:lnTo>
                    <a:lnTo>
                      <a:pt x="3283" y="657"/>
                    </a:lnTo>
                    <a:lnTo>
                      <a:pt x="3299" y="640"/>
                    </a:lnTo>
                    <a:lnTo>
                      <a:pt x="3327" y="605"/>
                    </a:lnTo>
                    <a:lnTo>
                      <a:pt x="3327" y="605"/>
                    </a:lnTo>
                    <a:lnTo>
                      <a:pt x="3399" y="515"/>
                    </a:lnTo>
                    <a:lnTo>
                      <a:pt x="3474" y="427"/>
                    </a:lnTo>
                    <a:lnTo>
                      <a:pt x="3512" y="384"/>
                    </a:lnTo>
                    <a:lnTo>
                      <a:pt x="3550" y="341"/>
                    </a:lnTo>
                    <a:lnTo>
                      <a:pt x="3591" y="299"/>
                    </a:lnTo>
                    <a:lnTo>
                      <a:pt x="3631" y="257"/>
                    </a:lnTo>
                    <a:lnTo>
                      <a:pt x="3631" y="257"/>
                    </a:lnTo>
                    <a:lnTo>
                      <a:pt x="3698" y="187"/>
                    </a:lnTo>
                    <a:lnTo>
                      <a:pt x="3749" y="138"/>
                    </a:lnTo>
                    <a:lnTo>
                      <a:pt x="3776" y="113"/>
                    </a:lnTo>
                    <a:lnTo>
                      <a:pt x="3804" y="89"/>
                    </a:lnTo>
                    <a:lnTo>
                      <a:pt x="3832" y="67"/>
                    </a:lnTo>
                    <a:lnTo>
                      <a:pt x="3860" y="47"/>
                    </a:lnTo>
                    <a:lnTo>
                      <a:pt x="3886" y="31"/>
                    </a:lnTo>
                    <a:lnTo>
                      <a:pt x="3898" y="25"/>
                    </a:lnTo>
                    <a:lnTo>
                      <a:pt x="3910" y="20"/>
                    </a:lnTo>
                    <a:lnTo>
                      <a:pt x="3923" y="16"/>
                    </a:lnTo>
                    <a:lnTo>
                      <a:pt x="3934" y="14"/>
                    </a:lnTo>
                    <a:lnTo>
                      <a:pt x="3944" y="13"/>
                    </a:lnTo>
                    <a:lnTo>
                      <a:pt x="3953" y="14"/>
                    </a:lnTo>
                    <a:lnTo>
                      <a:pt x="3961" y="18"/>
                    </a:lnTo>
                    <a:lnTo>
                      <a:pt x="3969" y="23"/>
                    </a:lnTo>
                    <a:lnTo>
                      <a:pt x="3975" y="30"/>
                    </a:lnTo>
                    <a:lnTo>
                      <a:pt x="3980" y="40"/>
                    </a:lnTo>
                    <a:lnTo>
                      <a:pt x="3980" y="40"/>
                    </a:lnTo>
                    <a:lnTo>
                      <a:pt x="3986" y="55"/>
                    </a:lnTo>
                    <a:lnTo>
                      <a:pt x="3991" y="72"/>
                    </a:lnTo>
                    <a:lnTo>
                      <a:pt x="3991" y="72"/>
                    </a:lnTo>
                    <a:lnTo>
                      <a:pt x="3995" y="90"/>
                    </a:lnTo>
                    <a:lnTo>
                      <a:pt x="3998" y="111"/>
                    </a:lnTo>
                    <a:lnTo>
                      <a:pt x="4002" y="154"/>
                    </a:lnTo>
                    <a:lnTo>
                      <a:pt x="4006" y="196"/>
                    </a:lnTo>
                    <a:lnTo>
                      <a:pt x="4009" y="215"/>
                    </a:lnTo>
                    <a:lnTo>
                      <a:pt x="4012" y="233"/>
                    </a:lnTo>
                    <a:lnTo>
                      <a:pt x="4012" y="233"/>
                    </a:lnTo>
                    <a:lnTo>
                      <a:pt x="4026" y="283"/>
                    </a:lnTo>
                    <a:lnTo>
                      <a:pt x="4040" y="332"/>
                    </a:lnTo>
                    <a:lnTo>
                      <a:pt x="4058" y="380"/>
                    </a:lnTo>
                    <a:lnTo>
                      <a:pt x="4076" y="428"/>
                    </a:lnTo>
                    <a:lnTo>
                      <a:pt x="4076" y="428"/>
                    </a:lnTo>
                    <a:lnTo>
                      <a:pt x="4097" y="474"/>
                    </a:lnTo>
                    <a:lnTo>
                      <a:pt x="4119" y="521"/>
                    </a:lnTo>
                    <a:lnTo>
                      <a:pt x="4143" y="567"/>
                    </a:lnTo>
                    <a:lnTo>
                      <a:pt x="4169" y="611"/>
                    </a:lnTo>
                    <a:lnTo>
                      <a:pt x="4196" y="654"/>
                    </a:lnTo>
                    <a:lnTo>
                      <a:pt x="4226" y="697"/>
                    </a:lnTo>
                    <a:lnTo>
                      <a:pt x="4257" y="737"/>
                    </a:lnTo>
                    <a:lnTo>
                      <a:pt x="4289" y="777"/>
                    </a:lnTo>
                    <a:lnTo>
                      <a:pt x="4289" y="777"/>
                    </a:lnTo>
                    <a:lnTo>
                      <a:pt x="4309" y="799"/>
                    </a:lnTo>
                    <a:lnTo>
                      <a:pt x="4328" y="820"/>
                    </a:lnTo>
                    <a:lnTo>
                      <a:pt x="4351" y="838"/>
                    </a:lnTo>
                    <a:lnTo>
                      <a:pt x="4362" y="848"/>
                    </a:lnTo>
                    <a:lnTo>
                      <a:pt x="4374" y="855"/>
                    </a:lnTo>
                    <a:lnTo>
                      <a:pt x="4374" y="855"/>
                    </a:lnTo>
                    <a:lnTo>
                      <a:pt x="4389" y="864"/>
                    </a:lnTo>
                    <a:lnTo>
                      <a:pt x="4389" y="864"/>
                    </a:lnTo>
                    <a:lnTo>
                      <a:pt x="4403" y="871"/>
                    </a:lnTo>
                    <a:lnTo>
                      <a:pt x="4418" y="877"/>
                    </a:lnTo>
                    <a:lnTo>
                      <a:pt x="4433" y="882"/>
                    </a:lnTo>
                    <a:lnTo>
                      <a:pt x="4449" y="887"/>
                    </a:lnTo>
                    <a:lnTo>
                      <a:pt x="4465" y="890"/>
                    </a:lnTo>
                    <a:lnTo>
                      <a:pt x="4482" y="892"/>
                    </a:lnTo>
                    <a:lnTo>
                      <a:pt x="4498" y="892"/>
                    </a:lnTo>
                    <a:lnTo>
                      <a:pt x="4514" y="892"/>
                    </a:lnTo>
                    <a:lnTo>
                      <a:pt x="4530" y="891"/>
                    </a:lnTo>
                    <a:lnTo>
                      <a:pt x="4547" y="888"/>
                    </a:lnTo>
                    <a:lnTo>
                      <a:pt x="4561" y="885"/>
                    </a:lnTo>
                    <a:lnTo>
                      <a:pt x="4577" y="881"/>
                    </a:lnTo>
                    <a:lnTo>
                      <a:pt x="4593" y="875"/>
                    </a:lnTo>
                    <a:lnTo>
                      <a:pt x="4608" y="869"/>
                    </a:lnTo>
                    <a:lnTo>
                      <a:pt x="4623" y="860"/>
                    </a:lnTo>
                    <a:lnTo>
                      <a:pt x="4636" y="851"/>
                    </a:lnTo>
                    <a:lnTo>
                      <a:pt x="4644" y="856"/>
                    </a:lnTo>
                    <a:lnTo>
                      <a:pt x="4644" y="856"/>
                    </a:lnTo>
                    <a:lnTo>
                      <a:pt x="4460" y="1109"/>
                    </a:lnTo>
                    <a:lnTo>
                      <a:pt x="4186" y="1486"/>
                    </a:lnTo>
                    <a:lnTo>
                      <a:pt x="4053" y="1673"/>
                    </a:lnTo>
                    <a:lnTo>
                      <a:pt x="3939" y="1834"/>
                    </a:lnTo>
                    <a:lnTo>
                      <a:pt x="3895" y="1898"/>
                    </a:lnTo>
                    <a:lnTo>
                      <a:pt x="3860" y="1949"/>
                    </a:lnTo>
                    <a:lnTo>
                      <a:pt x="3839" y="1984"/>
                    </a:lnTo>
                    <a:lnTo>
                      <a:pt x="3833" y="1995"/>
                    </a:lnTo>
                    <a:lnTo>
                      <a:pt x="3831" y="2000"/>
                    </a:lnTo>
                    <a:lnTo>
                      <a:pt x="3831" y="2000"/>
                    </a:lnTo>
                    <a:lnTo>
                      <a:pt x="3833" y="2070"/>
                    </a:lnTo>
                    <a:lnTo>
                      <a:pt x="3838" y="2199"/>
                    </a:lnTo>
                    <a:lnTo>
                      <a:pt x="3838" y="2275"/>
                    </a:lnTo>
                    <a:lnTo>
                      <a:pt x="3838" y="2351"/>
                    </a:lnTo>
                    <a:lnTo>
                      <a:pt x="3836" y="2423"/>
                    </a:lnTo>
                    <a:lnTo>
                      <a:pt x="3834" y="2456"/>
                    </a:lnTo>
                    <a:lnTo>
                      <a:pt x="3831" y="2487"/>
                    </a:lnTo>
                    <a:lnTo>
                      <a:pt x="3831" y="2487"/>
                    </a:lnTo>
                    <a:lnTo>
                      <a:pt x="3826" y="2520"/>
                    </a:lnTo>
                    <a:lnTo>
                      <a:pt x="3817" y="2561"/>
                    </a:lnTo>
                    <a:lnTo>
                      <a:pt x="3806" y="2609"/>
                    </a:lnTo>
                    <a:lnTo>
                      <a:pt x="3792" y="2661"/>
                    </a:lnTo>
                    <a:lnTo>
                      <a:pt x="3757" y="2781"/>
                    </a:lnTo>
                    <a:lnTo>
                      <a:pt x="3719" y="2910"/>
                    </a:lnTo>
                    <a:lnTo>
                      <a:pt x="3680" y="3041"/>
                    </a:lnTo>
                    <a:lnTo>
                      <a:pt x="3644" y="3167"/>
                    </a:lnTo>
                    <a:lnTo>
                      <a:pt x="3630" y="3225"/>
                    </a:lnTo>
                    <a:lnTo>
                      <a:pt x="3616" y="3279"/>
                    </a:lnTo>
                    <a:lnTo>
                      <a:pt x="3606" y="3328"/>
                    </a:lnTo>
                    <a:lnTo>
                      <a:pt x="3600" y="3370"/>
                    </a:lnTo>
                    <a:lnTo>
                      <a:pt x="3600" y="3370"/>
                    </a:lnTo>
                    <a:lnTo>
                      <a:pt x="3598" y="3390"/>
                    </a:lnTo>
                    <a:lnTo>
                      <a:pt x="3597" y="3409"/>
                    </a:lnTo>
                    <a:lnTo>
                      <a:pt x="3597" y="3451"/>
                    </a:lnTo>
                    <a:lnTo>
                      <a:pt x="3598" y="3493"/>
                    </a:lnTo>
                    <a:lnTo>
                      <a:pt x="3603" y="3536"/>
                    </a:lnTo>
                    <a:lnTo>
                      <a:pt x="3609" y="3579"/>
                    </a:lnTo>
                    <a:lnTo>
                      <a:pt x="3616" y="3621"/>
                    </a:lnTo>
                    <a:lnTo>
                      <a:pt x="3624" y="3660"/>
                    </a:lnTo>
                    <a:lnTo>
                      <a:pt x="3633" y="3699"/>
                    </a:lnTo>
                    <a:lnTo>
                      <a:pt x="3642" y="3735"/>
                    </a:lnTo>
                    <a:lnTo>
                      <a:pt x="3652" y="3768"/>
                    </a:lnTo>
                    <a:lnTo>
                      <a:pt x="3669" y="3823"/>
                    </a:lnTo>
                    <a:lnTo>
                      <a:pt x="3681" y="3860"/>
                    </a:lnTo>
                    <a:lnTo>
                      <a:pt x="3685" y="3873"/>
                    </a:lnTo>
                    <a:lnTo>
                      <a:pt x="3685" y="4577"/>
                    </a:lnTo>
                    <a:lnTo>
                      <a:pt x="3685" y="4577"/>
                    </a:lnTo>
                    <a:lnTo>
                      <a:pt x="3682" y="4575"/>
                    </a:lnTo>
                    <a:lnTo>
                      <a:pt x="3675" y="4567"/>
                    </a:lnTo>
                    <a:lnTo>
                      <a:pt x="3660" y="4557"/>
                    </a:lnTo>
                    <a:lnTo>
                      <a:pt x="3638" y="4544"/>
                    </a:lnTo>
                    <a:lnTo>
                      <a:pt x="3609" y="4528"/>
                    </a:lnTo>
                    <a:lnTo>
                      <a:pt x="3591" y="4519"/>
                    </a:lnTo>
                    <a:lnTo>
                      <a:pt x="3570" y="4511"/>
                    </a:lnTo>
                    <a:lnTo>
                      <a:pt x="3546" y="4503"/>
                    </a:lnTo>
                    <a:lnTo>
                      <a:pt x="3522" y="4495"/>
                    </a:lnTo>
                    <a:lnTo>
                      <a:pt x="3494" y="4486"/>
                    </a:lnTo>
                    <a:lnTo>
                      <a:pt x="3463" y="4478"/>
                    </a:lnTo>
                    <a:lnTo>
                      <a:pt x="3463" y="4478"/>
                    </a:lnTo>
                    <a:lnTo>
                      <a:pt x="3462" y="4476"/>
                    </a:lnTo>
                    <a:lnTo>
                      <a:pt x="3462" y="4476"/>
                    </a:lnTo>
                    <a:lnTo>
                      <a:pt x="3402" y="4457"/>
                    </a:lnTo>
                    <a:lnTo>
                      <a:pt x="3339" y="4438"/>
                    </a:lnTo>
                    <a:lnTo>
                      <a:pt x="3278" y="4420"/>
                    </a:lnTo>
                    <a:lnTo>
                      <a:pt x="3214" y="4404"/>
                    </a:lnTo>
                    <a:lnTo>
                      <a:pt x="3152" y="4388"/>
                    </a:lnTo>
                    <a:lnTo>
                      <a:pt x="3087" y="4372"/>
                    </a:lnTo>
                    <a:lnTo>
                      <a:pt x="3023" y="4359"/>
                    </a:lnTo>
                    <a:lnTo>
                      <a:pt x="2958" y="4345"/>
                    </a:lnTo>
                    <a:lnTo>
                      <a:pt x="2893" y="4333"/>
                    </a:lnTo>
                    <a:lnTo>
                      <a:pt x="2827" y="4322"/>
                    </a:lnTo>
                    <a:lnTo>
                      <a:pt x="2761" y="4311"/>
                    </a:lnTo>
                    <a:lnTo>
                      <a:pt x="2696" y="4302"/>
                    </a:lnTo>
                    <a:lnTo>
                      <a:pt x="2628" y="4293"/>
                    </a:lnTo>
                    <a:lnTo>
                      <a:pt x="2562" y="4286"/>
                    </a:lnTo>
                    <a:lnTo>
                      <a:pt x="2496" y="4280"/>
                    </a:lnTo>
                    <a:lnTo>
                      <a:pt x="2428" y="4275"/>
                    </a:lnTo>
                    <a:lnTo>
                      <a:pt x="2362" y="4271"/>
                    </a:lnTo>
                    <a:lnTo>
                      <a:pt x="2296" y="4269"/>
                    </a:lnTo>
                    <a:lnTo>
                      <a:pt x="2229" y="4266"/>
                    </a:lnTo>
                    <a:lnTo>
                      <a:pt x="2162" y="4266"/>
                    </a:lnTo>
                    <a:lnTo>
                      <a:pt x="2096" y="4266"/>
                    </a:lnTo>
                    <a:lnTo>
                      <a:pt x="2029" y="4269"/>
                    </a:lnTo>
                    <a:lnTo>
                      <a:pt x="1964" y="4271"/>
                    </a:lnTo>
                    <a:lnTo>
                      <a:pt x="1898" y="4276"/>
                    </a:lnTo>
                    <a:lnTo>
                      <a:pt x="1831" y="4281"/>
                    </a:lnTo>
                    <a:lnTo>
                      <a:pt x="1766" y="4289"/>
                    </a:lnTo>
                    <a:lnTo>
                      <a:pt x="1701" y="4296"/>
                    </a:lnTo>
                    <a:lnTo>
                      <a:pt x="1638" y="4306"/>
                    </a:lnTo>
                    <a:lnTo>
                      <a:pt x="1574" y="4317"/>
                    </a:lnTo>
                    <a:lnTo>
                      <a:pt x="1510" y="4328"/>
                    </a:lnTo>
                    <a:lnTo>
                      <a:pt x="1448" y="4341"/>
                    </a:lnTo>
                    <a:lnTo>
                      <a:pt x="1385" y="4356"/>
                    </a:lnTo>
                    <a:lnTo>
                      <a:pt x="1385" y="4356"/>
                    </a:lnTo>
                    <a:lnTo>
                      <a:pt x="1334" y="4370"/>
                    </a:lnTo>
                    <a:lnTo>
                      <a:pt x="1283" y="4384"/>
                    </a:lnTo>
                    <a:lnTo>
                      <a:pt x="1232" y="4400"/>
                    </a:lnTo>
                    <a:lnTo>
                      <a:pt x="1183" y="4419"/>
                    </a:lnTo>
                    <a:lnTo>
                      <a:pt x="1183" y="4419"/>
                    </a:lnTo>
                    <a:lnTo>
                      <a:pt x="1149" y="4433"/>
                    </a:lnTo>
                    <a:lnTo>
                      <a:pt x="1115" y="4448"/>
                    </a:lnTo>
                    <a:lnTo>
                      <a:pt x="1082" y="4465"/>
                    </a:lnTo>
                    <a:lnTo>
                      <a:pt x="1050" y="4484"/>
                    </a:lnTo>
                    <a:lnTo>
                      <a:pt x="1020" y="4503"/>
                    </a:lnTo>
                    <a:lnTo>
                      <a:pt x="990" y="4526"/>
                    </a:lnTo>
                    <a:lnTo>
                      <a:pt x="963" y="4549"/>
                    </a:lnTo>
                    <a:lnTo>
                      <a:pt x="936" y="4575"/>
                    </a:lnTo>
                    <a:lnTo>
                      <a:pt x="936" y="4575"/>
                    </a:lnTo>
                    <a:lnTo>
                      <a:pt x="919" y="4593"/>
                    </a:lnTo>
                    <a:lnTo>
                      <a:pt x="902" y="4613"/>
                    </a:lnTo>
                    <a:lnTo>
                      <a:pt x="885" y="4635"/>
                    </a:lnTo>
                    <a:lnTo>
                      <a:pt x="869" y="4657"/>
                    </a:lnTo>
                    <a:lnTo>
                      <a:pt x="854" y="4682"/>
                    </a:lnTo>
                    <a:lnTo>
                      <a:pt x="840" y="4705"/>
                    </a:lnTo>
                    <a:lnTo>
                      <a:pt x="827" y="4728"/>
                    </a:lnTo>
                    <a:lnTo>
                      <a:pt x="816" y="4750"/>
                    </a:lnTo>
                    <a:lnTo>
                      <a:pt x="816" y="4751"/>
                    </a:lnTo>
                    <a:lnTo>
                      <a:pt x="816" y="4751"/>
                    </a:lnTo>
                    <a:lnTo>
                      <a:pt x="808" y="4742"/>
                    </a:lnTo>
                    <a:lnTo>
                      <a:pt x="799" y="4732"/>
                    </a:lnTo>
                    <a:lnTo>
                      <a:pt x="792" y="4721"/>
                    </a:lnTo>
                    <a:lnTo>
                      <a:pt x="786" y="4710"/>
                    </a:lnTo>
                    <a:lnTo>
                      <a:pt x="780" y="4697"/>
                    </a:lnTo>
                    <a:lnTo>
                      <a:pt x="773" y="4684"/>
                    </a:lnTo>
                    <a:lnTo>
                      <a:pt x="770" y="4670"/>
                    </a:lnTo>
                    <a:lnTo>
                      <a:pt x="766" y="4657"/>
                    </a:lnTo>
                    <a:lnTo>
                      <a:pt x="766" y="4657"/>
                    </a:lnTo>
                    <a:lnTo>
                      <a:pt x="762" y="4636"/>
                    </a:lnTo>
                    <a:lnTo>
                      <a:pt x="761" y="4615"/>
                    </a:lnTo>
                    <a:lnTo>
                      <a:pt x="760" y="4591"/>
                    </a:lnTo>
                    <a:lnTo>
                      <a:pt x="761" y="4566"/>
                    </a:lnTo>
                    <a:lnTo>
                      <a:pt x="762" y="4540"/>
                    </a:lnTo>
                    <a:lnTo>
                      <a:pt x="765" y="4512"/>
                    </a:lnTo>
                    <a:lnTo>
                      <a:pt x="769" y="4484"/>
                    </a:lnTo>
                    <a:lnTo>
                      <a:pt x="773" y="4454"/>
                    </a:lnTo>
                    <a:lnTo>
                      <a:pt x="784" y="4394"/>
                    </a:lnTo>
                    <a:lnTo>
                      <a:pt x="799" y="4333"/>
                    </a:lnTo>
                    <a:lnTo>
                      <a:pt x="814" y="4271"/>
                    </a:lnTo>
                    <a:lnTo>
                      <a:pt x="831" y="4211"/>
                    </a:lnTo>
                    <a:lnTo>
                      <a:pt x="848" y="4152"/>
                    </a:lnTo>
                    <a:lnTo>
                      <a:pt x="865" y="4098"/>
                    </a:lnTo>
                    <a:lnTo>
                      <a:pt x="897" y="4006"/>
                    </a:lnTo>
                    <a:lnTo>
                      <a:pt x="921" y="3942"/>
                    </a:lnTo>
                    <a:lnTo>
                      <a:pt x="929" y="3919"/>
                    </a:lnTo>
                    <a:lnTo>
                      <a:pt x="929" y="3919"/>
                    </a:lnTo>
                    <a:lnTo>
                      <a:pt x="918" y="3891"/>
                    </a:lnTo>
                    <a:lnTo>
                      <a:pt x="906" y="3855"/>
                    </a:lnTo>
                    <a:lnTo>
                      <a:pt x="890" y="3802"/>
                    </a:lnTo>
                    <a:lnTo>
                      <a:pt x="871" y="3734"/>
                    </a:lnTo>
                    <a:lnTo>
                      <a:pt x="849" y="3649"/>
                    </a:lnTo>
                    <a:lnTo>
                      <a:pt x="825" y="3544"/>
                    </a:lnTo>
                    <a:lnTo>
                      <a:pt x="800" y="3423"/>
                    </a:lnTo>
                    <a:lnTo>
                      <a:pt x="800" y="3423"/>
                    </a:lnTo>
                    <a:lnTo>
                      <a:pt x="794" y="3387"/>
                    </a:lnTo>
                    <a:lnTo>
                      <a:pt x="789" y="3347"/>
                    </a:lnTo>
                    <a:lnTo>
                      <a:pt x="784" y="3302"/>
                    </a:lnTo>
                    <a:lnTo>
                      <a:pt x="781" y="3253"/>
                    </a:lnTo>
                    <a:lnTo>
                      <a:pt x="777" y="3202"/>
                    </a:lnTo>
                    <a:lnTo>
                      <a:pt x="775" y="3145"/>
                    </a:lnTo>
                    <a:lnTo>
                      <a:pt x="771" y="3026"/>
                    </a:lnTo>
                    <a:lnTo>
                      <a:pt x="770" y="2898"/>
                    </a:lnTo>
                    <a:lnTo>
                      <a:pt x="770" y="2766"/>
                    </a:lnTo>
                    <a:lnTo>
                      <a:pt x="772" y="2631"/>
                    </a:lnTo>
                    <a:lnTo>
                      <a:pt x="775" y="2497"/>
                    </a:lnTo>
                    <a:lnTo>
                      <a:pt x="778" y="2368"/>
                    </a:lnTo>
                    <a:lnTo>
                      <a:pt x="782" y="2245"/>
                    </a:lnTo>
                    <a:lnTo>
                      <a:pt x="791" y="2034"/>
                    </a:lnTo>
                    <a:lnTo>
                      <a:pt x="798" y="1889"/>
                    </a:lnTo>
                    <a:lnTo>
                      <a:pt x="800" y="1835"/>
                    </a:lnTo>
                    <a:lnTo>
                      <a:pt x="13" y="1129"/>
                    </a:lnTo>
                    <a:lnTo>
                      <a:pt x="0" y="1109"/>
                    </a:lnTo>
                    <a:lnTo>
                      <a:pt x="0" y="1109"/>
                    </a:lnTo>
                    <a:lnTo>
                      <a:pt x="4" y="1106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35" name="Freeform 15">
                <a:extLst>
                  <a:ext uri="{FF2B5EF4-FFF2-40B4-BE49-F238E27FC236}">
                    <a16:creationId xmlns:a16="http://schemas.microsoft.com/office/drawing/2014/main" id="{F88FD3C8-67EC-8EFA-042E-5FAFC206D7C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133" y="3790"/>
                <a:ext cx="345" cy="529"/>
              </a:xfrm>
              <a:custGeom>
                <a:avLst/>
                <a:gdLst>
                  <a:gd name="T0" fmla="*/ 1371 w 1382"/>
                  <a:gd name="T1" fmla="*/ 452 h 2117"/>
                  <a:gd name="T2" fmla="*/ 1382 w 1382"/>
                  <a:gd name="T3" fmla="*/ 528 h 2117"/>
                  <a:gd name="T4" fmla="*/ 1376 w 1382"/>
                  <a:gd name="T5" fmla="*/ 604 h 2117"/>
                  <a:gd name="T6" fmla="*/ 1354 w 1382"/>
                  <a:gd name="T7" fmla="*/ 682 h 2117"/>
                  <a:gd name="T8" fmla="*/ 1323 w 1382"/>
                  <a:gd name="T9" fmla="*/ 755 h 2117"/>
                  <a:gd name="T10" fmla="*/ 1286 w 1382"/>
                  <a:gd name="T11" fmla="*/ 827 h 2117"/>
                  <a:gd name="T12" fmla="*/ 1137 w 1382"/>
                  <a:gd name="T13" fmla="*/ 1067 h 2117"/>
                  <a:gd name="T14" fmla="*/ 648 w 1382"/>
                  <a:gd name="T15" fmla="*/ 1826 h 2117"/>
                  <a:gd name="T16" fmla="*/ 568 w 1382"/>
                  <a:gd name="T17" fmla="*/ 1942 h 2117"/>
                  <a:gd name="T18" fmla="*/ 514 w 1382"/>
                  <a:gd name="T19" fmla="*/ 2004 h 2117"/>
                  <a:gd name="T20" fmla="*/ 453 w 1382"/>
                  <a:gd name="T21" fmla="*/ 2057 h 2117"/>
                  <a:gd name="T22" fmla="*/ 383 w 1382"/>
                  <a:gd name="T23" fmla="*/ 2096 h 2117"/>
                  <a:gd name="T24" fmla="*/ 331 w 1382"/>
                  <a:gd name="T25" fmla="*/ 2112 h 2117"/>
                  <a:gd name="T26" fmla="*/ 288 w 1382"/>
                  <a:gd name="T27" fmla="*/ 2117 h 2117"/>
                  <a:gd name="T28" fmla="*/ 244 w 1382"/>
                  <a:gd name="T29" fmla="*/ 2116 h 2117"/>
                  <a:gd name="T30" fmla="*/ 200 w 1382"/>
                  <a:gd name="T31" fmla="*/ 2107 h 2117"/>
                  <a:gd name="T32" fmla="*/ 159 w 1382"/>
                  <a:gd name="T33" fmla="*/ 2092 h 2117"/>
                  <a:gd name="T34" fmla="*/ 121 w 1382"/>
                  <a:gd name="T35" fmla="*/ 2069 h 2117"/>
                  <a:gd name="T36" fmla="*/ 97 w 1382"/>
                  <a:gd name="T37" fmla="*/ 2052 h 2117"/>
                  <a:gd name="T38" fmla="*/ 65 w 1382"/>
                  <a:gd name="T39" fmla="*/ 2020 h 2117"/>
                  <a:gd name="T40" fmla="*/ 40 w 1382"/>
                  <a:gd name="T41" fmla="*/ 1985 h 2117"/>
                  <a:gd name="T42" fmla="*/ 20 w 1382"/>
                  <a:gd name="T43" fmla="*/ 1945 h 2117"/>
                  <a:gd name="T44" fmla="*/ 7 w 1382"/>
                  <a:gd name="T45" fmla="*/ 1902 h 2117"/>
                  <a:gd name="T46" fmla="*/ 0 w 1382"/>
                  <a:gd name="T47" fmla="*/ 1859 h 2117"/>
                  <a:gd name="T48" fmla="*/ 8 w 1382"/>
                  <a:gd name="T49" fmla="*/ 1783 h 2117"/>
                  <a:gd name="T50" fmla="*/ 30 w 1382"/>
                  <a:gd name="T51" fmla="*/ 1688 h 2117"/>
                  <a:gd name="T52" fmla="*/ 83 w 1382"/>
                  <a:gd name="T53" fmla="*/ 1562 h 2117"/>
                  <a:gd name="T54" fmla="*/ 139 w 1382"/>
                  <a:gd name="T55" fmla="*/ 1438 h 2117"/>
                  <a:gd name="T56" fmla="*/ 172 w 1382"/>
                  <a:gd name="T57" fmla="*/ 1342 h 2117"/>
                  <a:gd name="T58" fmla="*/ 182 w 1382"/>
                  <a:gd name="T59" fmla="*/ 1287 h 2117"/>
                  <a:gd name="T60" fmla="*/ 187 w 1382"/>
                  <a:gd name="T61" fmla="*/ 1217 h 2117"/>
                  <a:gd name="T62" fmla="*/ 186 w 1382"/>
                  <a:gd name="T63" fmla="*/ 1123 h 2117"/>
                  <a:gd name="T64" fmla="*/ 173 w 1382"/>
                  <a:gd name="T65" fmla="*/ 708 h 2117"/>
                  <a:gd name="T66" fmla="*/ 178 w 1382"/>
                  <a:gd name="T67" fmla="*/ 608 h 2117"/>
                  <a:gd name="T68" fmla="*/ 190 w 1382"/>
                  <a:gd name="T69" fmla="*/ 507 h 2117"/>
                  <a:gd name="T70" fmla="*/ 214 w 1382"/>
                  <a:gd name="T71" fmla="*/ 409 h 2117"/>
                  <a:gd name="T72" fmla="*/ 248 w 1382"/>
                  <a:gd name="T73" fmla="*/ 320 h 2117"/>
                  <a:gd name="T74" fmla="*/ 281 w 1382"/>
                  <a:gd name="T75" fmla="*/ 262 h 2117"/>
                  <a:gd name="T76" fmla="*/ 338 w 1382"/>
                  <a:gd name="T77" fmla="*/ 315 h 2117"/>
                  <a:gd name="T78" fmla="*/ 426 w 1382"/>
                  <a:gd name="T79" fmla="*/ 383 h 2117"/>
                  <a:gd name="T80" fmla="*/ 504 w 1382"/>
                  <a:gd name="T81" fmla="*/ 426 h 2117"/>
                  <a:gd name="T82" fmla="*/ 548 w 1382"/>
                  <a:gd name="T83" fmla="*/ 442 h 2117"/>
                  <a:gd name="T84" fmla="*/ 606 w 1382"/>
                  <a:gd name="T85" fmla="*/ 452 h 2117"/>
                  <a:gd name="T86" fmla="*/ 635 w 1382"/>
                  <a:gd name="T87" fmla="*/ 453 h 2117"/>
                  <a:gd name="T88" fmla="*/ 678 w 1382"/>
                  <a:gd name="T89" fmla="*/ 445 h 2117"/>
                  <a:gd name="T90" fmla="*/ 718 w 1382"/>
                  <a:gd name="T91" fmla="*/ 425 h 2117"/>
                  <a:gd name="T92" fmla="*/ 738 w 1382"/>
                  <a:gd name="T93" fmla="*/ 406 h 2117"/>
                  <a:gd name="T94" fmla="*/ 762 w 1382"/>
                  <a:gd name="T95" fmla="*/ 370 h 2117"/>
                  <a:gd name="T96" fmla="*/ 781 w 1382"/>
                  <a:gd name="T97" fmla="*/ 301 h 2117"/>
                  <a:gd name="T98" fmla="*/ 797 w 1382"/>
                  <a:gd name="T99" fmla="*/ 229 h 2117"/>
                  <a:gd name="T100" fmla="*/ 802 w 1382"/>
                  <a:gd name="T101" fmla="*/ 172 h 2117"/>
                  <a:gd name="T102" fmla="*/ 801 w 1382"/>
                  <a:gd name="T103" fmla="*/ 134 h 2117"/>
                  <a:gd name="T104" fmla="*/ 790 w 1382"/>
                  <a:gd name="T105" fmla="*/ 75 h 2117"/>
                  <a:gd name="T106" fmla="*/ 770 w 1382"/>
                  <a:gd name="T107" fmla="*/ 20 h 2117"/>
                  <a:gd name="T108" fmla="*/ 765 w 1382"/>
                  <a:gd name="T109" fmla="*/ 0 h 2117"/>
                  <a:gd name="T110" fmla="*/ 855 w 1382"/>
                  <a:gd name="T111" fmla="*/ 22 h 2117"/>
                  <a:gd name="T112" fmla="*/ 946 w 1382"/>
                  <a:gd name="T113" fmla="*/ 59 h 2117"/>
                  <a:gd name="T114" fmla="*/ 1034 w 1382"/>
                  <a:gd name="T115" fmla="*/ 107 h 2117"/>
                  <a:gd name="T116" fmla="*/ 1116 w 1382"/>
                  <a:gd name="T117" fmla="*/ 162 h 2117"/>
                  <a:gd name="T118" fmla="*/ 1191 w 1382"/>
                  <a:gd name="T119" fmla="*/ 223 h 2117"/>
                  <a:gd name="T120" fmla="*/ 1258 w 1382"/>
                  <a:gd name="T121" fmla="*/ 284 h 2117"/>
                  <a:gd name="T122" fmla="*/ 1318 w 1382"/>
                  <a:gd name="T123" fmla="*/ 350 h 2117"/>
                  <a:gd name="T124" fmla="*/ 1357 w 1382"/>
                  <a:gd name="T125" fmla="*/ 414 h 21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1382" h="2117">
                    <a:moveTo>
                      <a:pt x="1364" y="428"/>
                    </a:moveTo>
                    <a:lnTo>
                      <a:pt x="1364" y="428"/>
                    </a:lnTo>
                    <a:lnTo>
                      <a:pt x="1371" y="452"/>
                    </a:lnTo>
                    <a:lnTo>
                      <a:pt x="1377" y="477"/>
                    </a:lnTo>
                    <a:lnTo>
                      <a:pt x="1381" y="503"/>
                    </a:lnTo>
                    <a:lnTo>
                      <a:pt x="1382" y="528"/>
                    </a:lnTo>
                    <a:lnTo>
                      <a:pt x="1382" y="553"/>
                    </a:lnTo>
                    <a:lnTo>
                      <a:pt x="1380" y="579"/>
                    </a:lnTo>
                    <a:lnTo>
                      <a:pt x="1376" y="604"/>
                    </a:lnTo>
                    <a:lnTo>
                      <a:pt x="1370" y="630"/>
                    </a:lnTo>
                    <a:lnTo>
                      <a:pt x="1362" y="656"/>
                    </a:lnTo>
                    <a:lnTo>
                      <a:pt x="1354" y="682"/>
                    </a:lnTo>
                    <a:lnTo>
                      <a:pt x="1345" y="706"/>
                    </a:lnTo>
                    <a:lnTo>
                      <a:pt x="1334" y="731"/>
                    </a:lnTo>
                    <a:lnTo>
                      <a:pt x="1323" y="755"/>
                    </a:lnTo>
                    <a:lnTo>
                      <a:pt x="1311" y="780"/>
                    </a:lnTo>
                    <a:lnTo>
                      <a:pt x="1286" y="827"/>
                    </a:lnTo>
                    <a:lnTo>
                      <a:pt x="1286" y="827"/>
                    </a:lnTo>
                    <a:lnTo>
                      <a:pt x="1251" y="888"/>
                    </a:lnTo>
                    <a:lnTo>
                      <a:pt x="1214" y="948"/>
                    </a:lnTo>
                    <a:lnTo>
                      <a:pt x="1137" y="1067"/>
                    </a:lnTo>
                    <a:lnTo>
                      <a:pt x="1137" y="1067"/>
                    </a:lnTo>
                    <a:lnTo>
                      <a:pt x="648" y="1826"/>
                    </a:lnTo>
                    <a:lnTo>
                      <a:pt x="648" y="1826"/>
                    </a:lnTo>
                    <a:lnTo>
                      <a:pt x="617" y="1873"/>
                    </a:lnTo>
                    <a:lnTo>
                      <a:pt x="585" y="1918"/>
                    </a:lnTo>
                    <a:lnTo>
                      <a:pt x="568" y="1942"/>
                    </a:lnTo>
                    <a:lnTo>
                      <a:pt x="551" y="1963"/>
                    </a:lnTo>
                    <a:lnTo>
                      <a:pt x="532" y="1983"/>
                    </a:lnTo>
                    <a:lnTo>
                      <a:pt x="514" y="2004"/>
                    </a:lnTo>
                    <a:lnTo>
                      <a:pt x="494" y="2023"/>
                    </a:lnTo>
                    <a:lnTo>
                      <a:pt x="474" y="2041"/>
                    </a:lnTo>
                    <a:lnTo>
                      <a:pt x="453" y="2057"/>
                    </a:lnTo>
                    <a:lnTo>
                      <a:pt x="431" y="2072"/>
                    </a:lnTo>
                    <a:lnTo>
                      <a:pt x="407" y="2085"/>
                    </a:lnTo>
                    <a:lnTo>
                      <a:pt x="383" y="2096"/>
                    </a:lnTo>
                    <a:lnTo>
                      <a:pt x="358" y="2105"/>
                    </a:lnTo>
                    <a:lnTo>
                      <a:pt x="331" y="2112"/>
                    </a:lnTo>
                    <a:lnTo>
                      <a:pt x="331" y="2112"/>
                    </a:lnTo>
                    <a:lnTo>
                      <a:pt x="318" y="2115"/>
                    </a:lnTo>
                    <a:lnTo>
                      <a:pt x="303" y="2116"/>
                    </a:lnTo>
                    <a:lnTo>
                      <a:pt x="288" y="2117"/>
                    </a:lnTo>
                    <a:lnTo>
                      <a:pt x="274" y="2117"/>
                    </a:lnTo>
                    <a:lnTo>
                      <a:pt x="259" y="2117"/>
                    </a:lnTo>
                    <a:lnTo>
                      <a:pt x="244" y="2116"/>
                    </a:lnTo>
                    <a:lnTo>
                      <a:pt x="230" y="2114"/>
                    </a:lnTo>
                    <a:lnTo>
                      <a:pt x="215" y="2110"/>
                    </a:lnTo>
                    <a:lnTo>
                      <a:pt x="200" y="2107"/>
                    </a:lnTo>
                    <a:lnTo>
                      <a:pt x="187" y="2103"/>
                    </a:lnTo>
                    <a:lnTo>
                      <a:pt x="172" y="2098"/>
                    </a:lnTo>
                    <a:lnTo>
                      <a:pt x="159" y="2092"/>
                    </a:lnTo>
                    <a:lnTo>
                      <a:pt x="145" y="2085"/>
                    </a:lnTo>
                    <a:lnTo>
                      <a:pt x="133" y="2078"/>
                    </a:lnTo>
                    <a:lnTo>
                      <a:pt x="121" y="2069"/>
                    </a:lnTo>
                    <a:lnTo>
                      <a:pt x="108" y="2061"/>
                    </a:lnTo>
                    <a:lnTo>
                      <a:pt x="108" y="2061"/>
                    </a:lnTo>
                    <a:lnTo>
                      <a:pt x="97" y="2052"/>
                    </a:lnTo>
                    <a:lnTo>
                      <a:pt x="86" y="2042"/>
                    </a:lnTo>
                    <a:lnTo>
                      <a:pt x="75" y="2031"/>
                    </a:lnTo>
                    <a:lnTo>
                      <a:pt x="65" y="2020"/>
                    </a:lnTo>
                    <a:lnTo>
                      <a:pt x="57" y="2009"/>
                    </a:lnTo>
                    <a:lnTo>
                      <a:pt x="48" y="1997"/>
                    </a:lnTo>
                    <a:lnTo>
                      <a:pt x="40" y="1985"/>
                    </a:lnTo>
                    <a:lnTo>
                      <a:pt x="32" y="1971"/>
                    </a:lnTo>
                    <a:lnTo>
                      <a:pt x="26" y="1959"/>
                    </a:lnTo>
                    <a:lnTo>
                      <a:pt x="20" y="1945"/>
                    </a:lnTo>
                    <a:lnTo>
                      <a:pt x="15" y="1931"/>
                    </a:lnTo>
                    <a:lnTo>
                      <a:pt x="10" y="1917"/>
                    </a:lnTo>
                    <a:lnTo>
                      <a:pt x="7" y="1902"/>
                    </a:lnTo>
                    <a:lnTo>
                      <a:pt x="4" y="1888"/>
                    </a:lnTo>
                    <a:lnTo>
                      <a:pt x="2" y="1874"/>
                    </a:lnTo>
                    <a:lnTo>
                      <a:pt x="0" y="1859"/>
                    </a:lnTo>
                    <a:lnTo>
                      <a:pt x="4" y="1818"/>
                    </a:lnTo>
                    <a:lnTo>
                      <a:pt x="4" y="1818"/>
                    </a:lnTo>
                    <a:lnTo>
                      <a:pt x="8" y="1783"/>
                    </a:lnTo>
                    <a:lnTo>
                      <a:pt x="13" y="1751"/>
                    </a:lnTo>
                    <a:lnTo>
                      <a:pt x="21" y="1719"/>
                    </a:lnTo>
                    <a:lnTo>
                      <a:pt x="30" y="1688"/>
                    </a:lnTo>
                    <a:lnTo>
                      <a:pt x="42" y="1656"/>
                    </a:lnTo>
                    <a:lnTo>
                      <a:pt x="54" y="1625"/>
                    </a:lnTo>
                    <a:lnTo>
                      <a:pt x="83" y="1562"/>
                    </a:lnTo>
                    <a:lnTo>
                      <a:pt x="112" y="1501"/>
                    </a:lnTo>
                    <a:lnTo>
                      <a:pt x="125" y="1470"/>
                    </a:lnTo>
                    <a:lnTo>
                      <a:pt x="139" y="1438"/>
                    </a:lnTo>
                    <a:lnTo>
                      <a:pt x="151" y="1408"/>
                    </a:lnTo>
                    <a:lnTo>
                      <a:pt x="162" y="1376"/>
                    </a:lnTo>
                    <a:lnTo>
                      <a:pt x="172" y="1342"/>
                    </a:lnTo>
                    <a:lnTo>
                      <a:pt x="178" y="1309"/>
                    </a:lnTo>
                    <a:lnTo>
                      <a:pt x="178" y="1309"/>
                    </a:lnTo>
                    <a:lnTo>
                      <a:pt x="182" y="1287"/>
                    </a:lnTo>
                    <a:lnTo>
                      <a:pt x="184" y="1264"/>
                    </a:lnTo>
                    <a:lnTo>
                      <a:pt x="186" y="1241"/>
                    </a:lnTo>
                    <a:lnTo>
                      <a:pt x="187" y="1217"/>
                    </a:lnTo>
                    <a:lnTo>
                      <a:pt x="187" y="1169"/>
                    </a:lnTo>
                    <a:lnTo>
                      <a:pt x="186" y="1123"/>
                    </a:lnTo>
                    <a:lnTo>
                      <a:pt x="186" y="1123"/>
                    </a:lnTo>
                    <a:lnTo>
                      <a:pt x="173" y="769"/>
                    </a:lnTo>
                    <a:lnTo>
                      <a:pt x="173" y="769"/>
                    </a:lnTo>
                    <a:lnTo>
                      <a:pt x="173" y="708"/>
                    </a:lnTo>
                    <a:lnTo>
                      <a:pt x="174" y="674"/>
                    </a:lnTo>
                    <a:lnTo>
                      <a:pt x="176" y="643"/>
                    </a:lnTo>
                    <a:lnTo>
                      <a:pt x="178" y="608"/>
                    </a:lnTo>
                    <a:lnTo>
                      <a:pt x="181" y="575"/>
                    </a:lnTo>
                    <a:lnTo>
                      <a:pt x="186" y="542"/>
                    </a:lnTo>
                    <a:lnTo>
                      <a:pt x="190" y="507"/>
                    </a:lnTo>
                    <a:lnTo>
                      <a:pt x="198" y="474"/>
                    </a:lnTo>
                    <a:lnTo>
                      <a:pt x="205" y="441"/>
                    </a:lnTo>
                    <a:lnTo>
                      <a:pt x="214" y="409"/>
                    </a:lnTo>
                    <a:lnTo>
                      <a:pt x="224" y="379"/>
                    </a:lnTo>
                    <a:lnTo>
                      <a:pt x="235" y="348"/>
                    </a:lnTo>
                    <a:lnTo>
                      <a:pt x="248" y="320"/>
                    </a:lnTo>
                    <a:lnTo>
                      <a:pt x="262" y="293"/>
                    </a:lnTo>
                    <a:lnTo>
                      <a:pt x="277" y="267"/>
                    </a:lnTo>
                    <a:lnTo>
                      <a:pt x="281" y="262"/>
                    </a:lnTo>
                    <a:lnTo>
                      <a:pt x="281" y="262"/>
                    </a:lnTo>
                    <a:lnTo>
                      <a:pt x="309" y="289"/>
                    </a:lnTo>
                    <a:lnTo>
                      <a:pt x="338" y="315"/>
                    </a:lnTo>
                    <a:lnTo>
                      <a:pt x="366" y="339"/>
                    </a:lnTo>
                    <a:lnTo>
                      <a:pt x="395" y="363"/>
                    </a:lnTo>
                    <a:lnTo>
                      <a:pt x="426" y="383"/>
                    </a:lnTo>
                    <a:lnTo>
                      <a:pt x="456" y="403"/>
                    </a:lnTo>
                    <a:lnTo>
                      <a:pt x="488" y="419"/>
                    </a:lnTo>
                    <a:lnTo>
                      <a:pt x="504" y="426"/>
                    </a:lnTo>
                    <a:lnTo>
                      <a:pt x="520" y="433"/>
                    </a:lnTo>
                    <a:lnTo>
                      <a:pt x="520" y="433"/>
                    </a:lnTo>
                    <a:lnTo>
                      <a:pt x="548" y="442"/>
                    </a:lnTo>
                    <a:lnTo>
                      <a:pt x="577" y="449"/>
                    </a:lnTo>
                    <a:lnTo>
                      <a:pt x="591" y="451"/>
                    </a:lnTo>
                    <a:lnTo>
                      <a:pt x="606" y="452"/>
                    </a:lnTo>
                    <a:lnTo>
                      <a:pt x="621" y="453"/>
                    </a:lnTo>
                    <a:lnTo>
                      <a:pt x="635" y="453"/>
                    </a:lnTo>
                    <a:lnTo>
                      <a:pt x="635" y="453"/>
                    </a:lnTo>
                    <a:lnTo>
                      <a:pt x="650" y="451"/>
                    </a:lnTo>
                    <a:lnTo>
                      <a:pt x="664" y="449"/>
                    </a:lnTo>
                    <a:lnTo>
                      <a:pt x="678" y="445"/>
                    </a:lnTo>
                    <a:lnTo>
                      <a:pt x="692" y="439"/>
                    </a:lnTo>
                    <a:lnTo>
                      <a:pt x="705" y="433"/>
                    </a:lnTo>
                    <a:lnTo>
                      <a:pt x="718" y="425"/>
                    </a:lnTo>
                    <a:lnTo>
                      <a:pt x="729" y="415"/>
                    </a:lnTo>
                    <a:lnTo>
                      <a:pt x="738" y="406"/>
                    </a:lnTo>
                    <a:lnTo>
                      <a:pt x="738" y="406"/>
                    </a:lnTo>
                    <a:lnTo>
                      <a:pt x="747" y="394"/>
                    </a:lnTo>
                    <a:lnTo>
                      <a:pt x="754" y="382"/>
                    </a:lnTo>
                    <a:lnTo>
                      <a:pt x="762" y="370"/>
                    </a:lnTo>
                    <a:lnTo>
                      <a:pt x="767" y="356"/>
                    </a:lnTo>
                    <a:lnTo>
                      <a:pt x="775" y="329"/>
                    </a:lnTo>
                    <a:lnTo>
                      <a:pt x="781" y="301"/>
                    </a:lnTo>
                    <a:lnTo>
                      <a:pt x="781" y="301"/>
                    </a:lnTo>
                    <a:lnTo>
                      <a:pt x="790" y="266"/>
                    </a:lnTo>
                    <a:lnTo>
                      <a:pt x="797" y="229"/>
                    </a:lnTo>
                    <a:lnTo>
                      <a:pt x="800" y="209"/>
                    </a:lnTo>
                    <a:lnTo>
                      <a:pt x="801" y="191"/>
                    </a:lnTo>
                    <a:lnTo>
                      <a:pt x="802" y="172"/>
                    </a:lnTo>
                    <a:lnTo>
                      <a:pt x="802" y="154"/>
                    </a:lnTo>
                    <a:lnTo>
                      <a:pt x="802" y="154"/>
                    </a:lnTo>
                    <a:lnTo>
                      <a:pt x="801" y="134"/>
                    </a:lnTo>
                    <a:lnTo>
                      <a:pt x="798" y="114"/>
                    </a:lnTo>
                    <a:lnTo>
                      <a:pt x="795" y="95"/>
                    </a:lnTo>
                    <a:lnTo>
                      <a:pt x="790" y="75"/>
                    </a:lnTo>
                    <a:lnTo>
                      <a:pt x="785" y="57"/>
                    </a:lnTo>
                    <a:lnTo>
                      <a:pt x="778" y="38"/>
                    </a:lnTo>
                    <a:lnTo>
                      <a:pt x="770" y="20"/>
                    </a:lnTo>
                    <a:lnTo>
                      <a:pt x="763" y="2"/>
                    </a:lnTo>
                    <a:lnTo>
                      <a:pt x="765" y="0"/>
                    </a:lnTo>
                    <a:lnTo>
                      <a:pt x="765" y="0"/>
                    </a:lnTo>
                    <a:lnTo>
                      <a:pt x="795" y="6"/>
                    </a:lnTo>
                    <a:lnTo>
                      <a:pt x="825" y="13"/>
                    </a:lnTo>
                    <a:lnTo>
                      <a:pt x="855" y="22"/>
                    </a:lnTo>
                    <a:lnTo>
                      <a:pt x="885" y="33"/>
                    </a:lnTo>
                    <a:lnTo>
                      <a:pt x="915" y="46"/>
                    </a:lnTo>
                    <a:lnTo>
                      <a:pt x="946" y="59"/>
                    </a:lnTo>
                    <a:lnTo>
                      <a:pt x="975" y="74"/>
                    </a:lnTo>
                    <a:lnTo>
                      <a:pt x="1004" y="90"/>
                    </a:lnTo>
                    <a:lnTo>
                      <a:pt x="1034" y="107"/>
                    </a:lnTo>
                    <a:lnTo>
                      <a:pt x="1062" y="124"/>
                    </a:lnTo>
                    <a:lnTo>
                      <a:pt x="1089" y="143"/>
                    </a:lnTo>
                    <a:lnTo>
                      <a:pt x="1116" y="162"/>
                    </a:lnTo>
                    <a:lnTo>
                      <a:pt x="1142" y="182"/>
                    </a:lnTo>
                    <a:lnTo>
                      <a:pt x="1167" y="202"/>
                    </a:lnTo>
                    <a:lnTo>
                      <a:pt x="1191" y="223"/>
                    </a:lnTo>
                    <a:lnTo>
                      <a:pt x="1214" y="242"/>
                    </a:lnTo>
                    <a:lnTo>
                      <a:pt x="1214" y="242"/>
                    </a:lnTo>
                    <a:lnTo>
                      <a:pt x="1258" y="284"/>
                    </a:lnTo>
                    <a:lnTo>
                      <a:pt x="1279" y="305"/>
                    </a:lnTo>
                    <a:lnTo>
                      <a:pt x="1300" y="327"/>
                    </a:lnTo>
                    <a:lnTo>
                      <a:pt x="1318" y="350"/>
                    </a:lnTo>
                    <a:lnTo>
                      <a:pt x="1335" y="375"/>
                    </a:lnTo>
                    <a:lnTo>
                      <a:pt x="1351" y="401"/>
                    </a:lnTo>
                    <a:lnTo>
                      <a:pt x="1357" y="414"/>
                    </a:lnTo>
                    <a:lnTo>
                      <a:pt x="1364" y="428"/>
                    </a:lnTo>
                    <a:close/>
                  </a:path>
                </a:pathLst>
              </a:custGeom>
              <a:solidFill>
                <a:srgbClr val="4A9ED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36" name="Freeform 16">
                <a:extLst>
                  <a:ext uri="{FF2B5EF4-FFF2-40B4-BE49-F238E27FC236}">
                    <a16:creationId xmlns:a16="http://schemas.microsoft.com/office/drawing/2014/main" id="{97D4FDDA-E602-3D18-0A95-C6349977FA1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133" y="3790"/>
                <a:ext cx="345" cy="529"/>
              </a:xfrm>
              <a:custGeom>
                <a:avLst/>
                <a:gdLst>
                  <a:gd name="T0" fmla="*/ 1371 w 1382"/>
                  <a:gd name="T1" fmla="*/ 452 h 2117"/>
                  <a:gd name="T2" fmla="*/ 1382 w 1382"/>
                  <a:gd name="T3" fmla="*/ 528 h 2117"/>
                  <a:gd name="T4" fmla="*/ 1376 w 1382"/>
                  <a:gd name="T5" fmla="*/ 604 h 2117"/>
                  <a:gd name="T6" fmla="*/ 1354 w 1382"/>
                  <a:gd name="T7" fmla="*/ 682 h 2117"/>
                  <a:gd name="T8" fmla="*/ 1323 w 1382"/>
                  <a:gd name="T9" fmla="*/ 755 h 2117"/>
                  <a:gd name="T10" fmla="*/ 1286 w 1382"/>
                  <a:gd name="T11" fmla="*/ 827 h 2117"/>
                  <a:gd name="T12" fmla="*/ 1137 w 1382"/>
                  <a:gd name="T13" fmla="*/ 1067 h 2117"/>
                  <a:gd name="T14" fmla="*/ 648 w 1382"/>
                  <a:gd name="T15" fmla="*/ 1826 h 2117"/>
                  <a:gd name="T16" fmla="*/ 568 w 1382"/>
                  <a:gd name="T17" fmla="*/ 1942 h 2117"/>
                  <a:gd name="T18" fmla="*/ 514 w 1382"/>
                  <a:gd name="T19" fmla="*/ 2004 h 2117"/>
                  <a:gd name="T20" fmla="*/ 453 w 1382"/>
                  <a:gd name="T21" fmla="*/ 2057 h 2117"/>
                  <a:gd name="T22" fmla="*/ 383 w 1382"/>
                  <a:gd name="T23" fmla="*/ 2096 h 2117"/>
                  <a:gd name="T24" fmla="*/ 331 w 1382"/>
                  <a:gd name="T25" fmla="*/ 2112 h 2117"/>
                  <a:gd name="T26" fmla="*/ 288 w 1382"/>
                  <a:gd name="T27" fmla="*/ 2117 h 2117"/>
                  <a:gd name="T28" fmla="*/ 244 w 1382"/>
                  <a:gd name="T29" fmla="*/ 2116 h 2117"/>
                  <a:gd name="T30" fmla="*/ 200 w 1382"/>
                  <a:gd name="T31" fmla="*/ 2107 h 2117"/>
                  <a:gd name="T32" fmla="*/ 159 w 1382"/>
                  <a:gd name="T33" fmla="*/ 2092 h 2117"/>
                  <a:gd name="T34" fmla="*/ 121 w 1382"/>
                  <a:gd name="T35" fmla="*/ 2069 h 2117"/>
                  <a:gd name="T36" fmla="*/ 97 w 1382"/>
                  <a:gd name="T37" fmla="*/ 2052 h 2117"/>
                  <a:gd name="T38" fmla="*/ 65 w 1382"/>
                  <a:gd name="T39" fmla="*/ 2020 h 2117"/>
                  <a:gd name="T40" fmla="*/ 40 w 1382"/>
                  <a:gd name="T41" fmla="*/ 1985 h 2117"/>
                  <a:gd name="T42" fmla="*/ 20 w 1382"/>
                  <a:gd name="T43" fmla="*/ 1945 h 2117"/>
                  <a:gd name="T44" fmla="*/ 7 w 1382"/>
                  <a:gd name="T45" fmla="*/ 1902 h 2117"/>
                  <a:gd name="T46" fmla="*/ 0 w 1382"/>
                  <a:gd name="T47" fmla="*/ 1859 h 2117"/>
                  <a:gd name="T48" fmla="*/ 8 w 1382"/>
                  <a:gd name="T49" fmla="*/ 1783 h 2117"/>
                  <a:gd name="T50" fmla="*/ 30 w 1382"/>
                  <a:gd name="T51" fmla="*/ 1688 h 2117"/>
                  <a:gd name="T52" fmla="*/ 83 w 1382"/>
                  <a:gd name="T53" fmla="*/ 1562 h 2117"/>
                  <a:gd name="T54" fmla="*/ 139 w 1382"/>
                  <a:gd name="T55" fmla="*/ 1438 h 2117"/>
                  <a:gd name="T56" fmla="*/ 172 w 1382"/>
                  <a:gd name="T57" fmla="*/ 1342 h 2117"/>
                  <a:gd name="T58" fmla="*/ 182 w 1382"/>
                  <a:gd name="T59" fmla="*/ 1287 h 2117"/>
                  <a:gd name="T60" fmla="*/ 187 w 1382"/>
                  <a:gd name="T61" fmla="*/ 1217 h 2117"/>
                  <a:gd name="T62" fmla="*/ 186 w 1382"/>
                  <a:gd name="T63" fmla="*/ 1123 h 2117"/>
                  <a:gd name="T64" fmla="*/ 173 w 1382"/>
                  <a:gd name="T65" fmla="*/ 708 h 2117"/>
                  <a:gd name="T66" fmla="*/ 178 w 1382"/>
                  <a:gd name="T67" fmla="*/ 608 h 2117"/>
                  <a:gd name="T68" fmla="*/ 190 w 1382"/>
                  <a:gd name="T69" fmla="*/ 507 h 2117"/>
                  <a:gd name="T70" fmla="*/ 214 w 1382"/>
                  <a:gd name="T71" fmla="*/ 409 h 2117"/>
                  <a:gd name="T72" fmla="*/ 248 w 1382"/>
                  <a:gd name="T73" fmla="*/ 320 h 2117"/>
                  <a:gd name="T74" fmla="*/ 281 w 1382"/>
                  <a:gd name="T75" fmla="*/ 262 h 2117"/>
                  <a:gd name="T76" fmla="*/ 338 w 1382"/>
                  <a:gd name="T77" fmla="*/ 315 h 2117"/>
                  <a:gd name="T78" fmla="*/ 426 w 1382"/>
                  <a:gd name="T79" fmla="*/ 383 h 2117"/>
                  <a:gd name="T80" fmla="*/ 504 w 1382"/>
                  <a:gd name="T81" fmla="*/ 426 h 2117"/>
                  <a:gd name="T82" fmla="*/ 548 w 1382"/>
                  <a:gd name="T83" fmla="*/ 442 h 2117"/>
                  <a:gd name="T84" fmla="*/ 606 w 1382"/>
                  <a:gd name="T85" fmla="*/ 452 h 2117"/>
                  <a:gd name="T86" fmla="*/ 635 w 1382"/>
                  <a:gd name="T87" fmla="*/ 453 h 2117"/>
                  <a:gd name="T88" fmla="*/ 678 w 1382"/>
                  <a:gd name="T89" fmla="*/ 445 h 2117"/>
                  <a:gd name="T90" fmla="*/ 718 w 1382"/>
                  <a:gd name="T91" fmla="*/ 425 h 2117"/>
                  <a:gd name="T92" fmla="*/ 738 w 1382"/>
                  <a:gd name="T93" fmla="*/ 406 h 2117"/>
                  <a:gd name="T94" fmla="*/ 762 w 1382"/>
                  <a:gd name="T95" fmla="*/ 370 h 2117"/>
                  <a:gd name="T96" fmla="*/ 781 w 1382"/>
                  <a:gd name="T97" fmla="*/ 301 h 2117"/>
                  <a:gd name="T98" fmla="*/ 797 w 1382"/>
                  <a:gd name="T99" fmla="*/ 229 h 2117"/>
                  <a:gd name="T100" fmla="*/ 802 w 1382"/>
                  <a:gd name="T101" fmla="*/ 172 h 2117"/>
                  <a:gd name="T102" fmla="*/ 801 w 1382"/>
                  <a:gd name="T103" fmla="*/ 134 h 2117"/>
                  <a:gd name="T104" fmla="*/ 790 w 1382"/>
                  <a:gd name="T105" fmla="*/ 75 h 2117"/>
                  <a:gd name="T106" fmla="*/ 770 w 1382"/>
                  <a:gd name="T107" fmla="*/ 20 h 2117"/>
                  <a:gd name="T108" fmla="*/ 765 w 1382"/>
                  <a:gd name="T109" fmla="*/ 0 h 2117"/>
                  <a:gd name="T110" fmla="*/ 855 w 1382"/>
                  <a:gd name="T111" fmla="*/ 22 h 2117"/>
                  <a:gd name="T112" fmla="*/ 946 w 1382"/>
                  <a:gd name="T113" fmla="*/ 59 h 2117"/>
                  <a:gd name="T114" fmla="*/ 1034 w 1382"/>
                  <a:gd name="T115" fmla="*/ 107 h 2117"/>
                  <a:gd name="T116" fmla="*/ 1116 w 1382"/>
                  <a:gd name="T117" fmla="*/ 162 h 2117"/>
                  <a:gd name="T118" fmla="*/ 1191 w 1382"/>
                  <a:gd name="T119" fmla="*/ 223 h 2117"/>
                  <a:gd name="T120" fmla="*/ 1258 w 1382"/>
                  <a:gd name="T121" fmla="*/ 284 h 2117"/>
                  <a:gd name="T122" fmla="*/ 1318 w 1382"/>
                  <a:gd name="T123" fmla="*/ 350 h 2117"/>
                  <a:gd name="T124" fmla="*/ 1357 w 1382"/>
                  <a:gd name="T125" fmla="*/ 414 h 21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1382" h="2117">
                    <a:moveTo>
                      <a:pt x="1364" y="428"/>
                    </a:moveTo>
                    <a:lnTo>
                      <a:pt x="1364" y="428"/>
                    </a:lnTo>
                    <a:lnTo>
                      <a:pt x="1371" y="452"/>
                    </a:lnTo>
                    <a:lnTo>
                      <a:pt x="1377" y="477"/>
                    </a:lnTo>
                    <a:lnTo>
                      <a:pt x="1381" y="503"/>
                    </a:lnTo>
                    <a:lnTo>
                      <a:pt x="1382" y="528"/>
                    </a:lnTo>
                    <a:lnTo>
                      <a:pt x="1382" y="553"/>
                    </a:lnTo>
                    <a:lnTo>
                      <a:pt x="1380" y="579"/>
                    </a:lnTo>
                    <a:lnTo>
                      <a:pt x="1376" y="604"/>
                    </a:lnTo>
                    <a:lnTo>
                      <a:pt x="1370" y="630"/>
                    </a:lnTo>
                    <a:lnTo>
                      <a:pt x="1362" y="656"/>
                    </a:lnTo>
                    <a:lnTo>
                      <a:pt x="1354" y="682"/>
                    </a:lnTo>
                    <a:lnTo>
                      <a:pt x="1345" y="706"/>
                    </a:lnTo>
                    <a:lnTo>
                      <a:pt x="1334" y="731"/>
                    </a:lnTo>
                    <a:lnTo>
                      <a:pt x="1323" y="755"/>
                    </a:lnTo>
                    <a:lnTo>
                      <a:pt x="1311" y="780"/>
                    </a:lnTo>
                    <a:lnTo>
                      <a:pt x="1286" y="827"/>
                    </a:lnTo>
                    <a:lnTo>
                      <a:pt x="1286" y="827"/>
                    </a:lnTo>
                    <a:lnTo>
                      <a:pt x="1251" y="888"/>
                    </a:lnTo>
                    <a:lnTo>
                      <a:pt x="1214" y="948"/>
                    </a:lnTo>
                    <a:lnTo>
                      <a:pt x="1137" y="1067"/>
                    </a:lnTo>
                    <a:lnTo>
                      <a:pt x="1137" y="1067"/>
                    </a:lnTo>
                    <a:lnTo>
                      <a:pt x="648" y="1826"/>
                    </a:lnTo>
                    <a:lnTo>
                      <a:pt x="648" y="1826"/>
                    </a:lnTo>
                    <a:lnTo>
                      <a:pt x="617" y="1873"/>
                    </a:lnTo>
                    <a:lnTo>
                      <a:pt x="585" y="1918"/>
                    </a:lnTo>
                    <a:lnTo>
                      <a:pt x="568" y="1942"/>
                    </a:lnTo>
                    <a:lnTo>
                      <a:pt x="551" y="1963"/>
                    </a:lnTo>
                    <a:lnTo>
                      <a:pt x="532" y="1983"/>
                    </a:lnTo>
                    <a:lnTo>
                      <a:pt x="514" y="2004"/>
                    </a:lnTo>
                    <a:lnTo>
                      <a:pt x="494" y="2023"/>
                    </a:lnTo>
                    <a:lnTo>
                      <a:pt x="474" y="2041"/>
                    </a:lnTo>
                    <a:lnTo>
                      <a:pt x="453" y="2057"/>
                    </a:lnTo>
                    <a:lnTo>
                      <a:pt x="431" y="2072"/>
                    </a:lnTo>
                    <a:lnTo>
                      <a:pt x="407" y="2085"/>
                    </a:lnTo>
                    <a:lnTo>
                      <a:pt x="383" y="2096"/>
                    </a:lnTo>
                    <a:lnTo>
                      <a:pt x="358" y="2105"/>
                    </a:lnTo>
                    <a:lnTo>
                      <a:pt x="331" y="2112"/>
                    </a:lnTo>
                    <a:lnTo>
                      <a:pt x="331" y="2112"/>
                    </a:lnTo>
                    <a:lnTo>
                      <a:pt x="318" y="2115"/>
                    </a:lnTo>
                    <a:lnTo>
                      <a:pt x="303" y="2116"/>
                    </a:lnTo>
                    <a:lnTo>
                      <a:pt x="288" y="2117"/>
                    </a:lnTo>
                    <a:lnTo>
                      <a:pt x="274" y="2117"/>
                    </a:lnTo>
                    <a:lnTo>
                      <a:pt x="259" y="2117"/>
                    </a:lnTo>
                    <a:lnTo>
                      <a:pt x="244" y="2116"/>
                    </a:lnTo>
                    <a:lnTo>
                      <a:pt x="230" y="2114"/>
                    </a:lnTo>
                    <a:lnTo>
                      <a:pt x="215" y="2110"/>
                    </a:lnTo>
                    <a:lnTo>
                      <a:pt x="200" y="2107"/>
                    </a:lnTo>
                    <a:lnTo>
                      <a:pt x="187" y="2103"/>
                    </a:lnTo>
                    <a:lnTo>
                      <a:pt x="172" y="2098"/>
                    </a:lnTo>
                    <a:lnTo>
                      <a:pt x="159" y="2092"/>
                    </a:lnTo>
                    <a:lnTo>
                      <a:pt x="145" y="2085"/>
                    </a:lnTo>
                    <a:lnTo>
                      <a:pt x="133" y="2078"/>
                    </a:lnTo>
                    <a:lnTo>
                      <a:pt x="121" y="2069"/>
                    </a:lnTo>
                    <a:lnTo>
                      <a:pt x="108" y="2061"/>
                    </a:lnTo>
                    <a:lnTo>
                      <a:pt x="108" y="2061"/>
                    </a:lnTo>
                    <a:lnTo>
                      <a:pt x="97" y="2052"/>
                    </a:lnTo>
                    <a:lnTo>
                      <a:pt x="86" y="2042"/>
                    </a:lnTo>
                    <a:lnTo>
                      <a:pt x="75" y="2031"/>
                    </a:lnTo>
                    <a:lnTo>
                      <a:pt x="65" y="2020"/>
                    </a:lnTo>
                    <a:lnTo>
                      <a:pt x="57" y="2009"/>
                    </a:lnTo>
                    <a:lnTo>
                      <a:pt x="48" y="1997"/>
                    </a:lnTo>
                    <a:lnTo>
                      <a:pt x="40" y="1985"/>
                    </a:lnTo>
                    <a:lnTo>
                      <a:pt x="32" y="1971"/>
                    </a:lnTo>
                    <a:lnTo>
                      <a:pt x="26" y="1959"/>
                    </a:lnTo>
                    <a:lnTo>
                      <a:pt x="20" y="1945"/>
                    </a:lnTo>
                    <a:lnTo>
                      <a:pt x="15" y="1931"/>
                    </a:lnTo>
                    <a:lnTo>
                      <a:pt x="10" y="1917"/>
                    </a:lnTo>
                    <a:lnTo>
                      <a:pt x="7" y="1902"/>
                    </a:lnTo>
                    <a:lnTo>
                      <a:pt x="4" y="1888"/>
                    </a:lnTo>
                    <a:lnTo>
                      <a:pt x="2" y="1874"/>
                    </a:lnTo>
                    <a:lnTo>
                      <a:pt x="0" y="1859"/>
                    </a:lnTo>
                    <a:lnTo>
                      <a:pt x="4" y="1818"/>
                    </a:lnTo>
                    <a:lnTo>
                      <a:pt x="4" y="1818"/>
                    </a:lnTo>
                    <a:lnTo>
                      <a:pt x="8" y="1783"/>
                    </a:lnTo>
                    <a:lnTo>
                      <a:pt x="13" y="1751"/>
                    </a:lnTo>
                    <a:lnTo>
                      <a:pt x="21" y="1719"/>
                    </a:lnTo>
                    <a:lnTo>
                      <a:pt x="30" y="1688"/>
                    </a:lnTo>
                    <a:lnTo>
                      <a:pt x="42" y="1656"/>
                    </a:lnTo>
                    <a:lnTo>
                      <a:pt x="54" y="1625"/>
                    </a:lnTo>
                    <a:lnTo>
                      <a:pt x="83" y="1562"/>
                    </a:lnTo>
                    <a:lnTo>
                      <a:pt x="112" y="1501"/>
                    </a:lnTo>
                    <a:lnTo>
                      <a:pt x="125" y="1470"/>
                    </a:lnTo>
                    <a:lnTo>
                      <a:pt x="139" y="1438"/>
                    </a:lnTo>
                    <a:lnTo>
                      <a:pt x="151" y="1408"/>
                    </a:lnTo>
                    <a:lnTo>
                      <a:pt x="162" y="1376"/>
                    </a:lnTo>
                    <a:lnTo>
                      <a:pt x="172" y="1342"/>
                    </a:lnTo>
                    <a:lnTo>
                      <a:pt x="178" y="1309"/>
                    </a:lnTo>
                    <a:lnTo>
                      <a:pt x="178" y="1309"/>
                    </a:lnTo>
                    <a:lnTo>
                      <a:pt x="182" y="1287"/>
                    </a:lnTo>
                    <a:lnTo>
                      <a:pt x="184" y="1264"/>
                    </a:lnTo>
                    <a:lnTo>
                      <a:pt x="186" y="1241"/>
                    </a:lnTo>
                    <a:lnTo>
                      <a:pt x="187" y="1217"/>
                    </a:lnTo>
                    <a:lnTo>
                      <a:pt x="187" y="1169"/>
                    </a:lnTo>
                    <a:lnTo>
                      <a:pt x="186" y="1123"/>
                    </a:lnTo>
                    <a:lnTo>
                      <a:pt x="186" y="1123"/>
                    </a:lnTo>
                    <a:lnTo>
                      <a:pt x="173" y="769"/>
                    </a:lnTo>
                    <a:lnTo>
                      <a:pt x="173" y="769"/>
                    </a:lnTo>
                    <a:lnTo>
                      <a:pt x="173" y="708"/>
                    </a:lnTo>
                    <a:lnTo>
                      <a:pt x="174" y="674"/>
                    </a:lnTo>
                    <a:lnTo>
                      <a:pt x="176" y="643"/>
                    </a:lnTo>
                    <a:lnTo>
                      <a:pt x="178" y="608"/>
                    </a:lnTo>
                    <a:lnTo>
                      <a:pt x="181" y="575"/>
                    </a:lnTo>
                    <a:lnTo>
                      <a:pt x="186" y="542"/>
                    </a:lnTo>
                    <a:lnTo>
                      <a:pt x="190" y="507"/>
                    </a:lnTo>
                    <a:lnTo>
                      <a:pt x="198" y="474"/>
                    </a:lnTo>
                    <a:lnTo>
                      <a:pt x="205" y="441"/>
                    </a:lnTo>
                    <a:lnTo>
                      <a:pt x="214" y="409"/>
                    </a:lnTo>
                    <a:lnTo>
                      <a:pt x="224" y="379"/>
                    </a:lnTo>
                    <a:lnTo>
                      <a:pt x="235" y="348"/>
                    </a:lnTo>
                    <a:lnTo>
                      <a:pt x="248" y="320"/>
                    </a:lnTo>
                    <a:lnTo>
                      <a:pt x="262" y="293"/>
                    </a:lnTo>
                    <a:lnTo>
                      <a:pt x="277" y="267"/>
                    </a:lnTo>
                    <a:lnTo>
                      <a:pt x="281" y="262"/>
                    </a:lnTo>
                    <a:lnTo>
                      <a:pt x="281" y="262"/>
                    </a:lnTo>
                    <a:lnTo>
                      <a:pt x="309" y="289"/>
                    </a:lnTo>
                    <a:lnTo>
                      <a:pt x="338" y="315"/>
                    </a:lnTo>
                    <a:lnTo>
                      <a:pt x="366" y="339"/>
                    </a:lnTo>
                    <a:lnTo>
                      <a:pt x="395" y="363"/>
                    </a:lnTo>
                    <a:lnTo>
                      <a:pt x="426" y="383"/>
                    </a:lnTo>
                    <a:lnTo>
                      <a:pt x="456" y="403"/>
                    </a:lnTo>
                    <a:lnTo>
                      <a:pt x="488" y="419"/>
                    </a:lnTo>
                    <a:lnTo>
                      <a:pt x="504" y="426"/>
                    </a:lnTo>
                    <a:lnTo>
                      <a:pt x="520" y="433"/>
                    </a:lnTo>
                    <a:lnTo>
                      <a:pt x="520" y="433"/>
                    </a:lnTo>
                    <a:lnTo>
                      <a:pt x="548" y="442"/>
                    </a:lnTo>
                    <a:lnTo>
                      <a:pt x="577" y="449"/>
                    </a:lnTo>
                    <a:lnTo>
                      <a:pt x="591" y="451"/>
                    </a:lnTo>
                    <a:lnTo>
                      <a:pt x="606" y="452"/>
                    </a:lnTo>
                    <a:lnTo>
                      <a:pt x="621" y="453"/>
                    </a:lnTo>
                    <a:lnTo>
                      <a:pt x="635" y="453"/>
                    </a:lnTo>
                    <a:lnTo>
                      <a:pt x="635" y="453"/>
                    </a:lnTo>
                    <a:lnTo>
                      <a:pt x="650" y="451"/>
                    </a:lnTo>
                    <a:lnTo>
                      <a:pt x="664" y="449"/>
                    </a:lnTo>
                    <a:lnTo>
                      <a:pt x="678" y="445"/>
                    </a:lnTo>
                    <a:lnTo>
                      <a:pt x="692" y="439"/>
                    </a:lnTo>
                    <a:lnTo>
                      <a:pt x="705" y="433"/>
                    </a:lnTo>
                    <a:lnTo>
                      <a:pt x="718" y="425"/>
                    </a:lnTo>
                    <a:lnTo>
                      <a:pt x="729" y="415"/>
                    </a:lnTo>
                    <a:lnTo>
                      <a:pt x="738" y="406"/>
                    </a:lnTo>
                    <a:lnTo>
                      <a:pt x="738" y="406"/>
                    </a:lnTo>
                    <a:lnTo>
                      <a:pt x="747" y="394"/>
                    </a:lnTo>
                    <a:lnTo>
                      <a:pt x="754" y="382"/>
                    </a:lnTo>
                    <a:lnTo>
                      <a:pt x="762" y="370"/>
                    </a:lnTo>
                    <a:lnTo>
                      <a:pt x="767" y="356"/>
                    </a:lnTo>
                    <a:lnTo>
                      <a:pt x="775" y="329"/>
                    </a:lnTo>
                    <a:lnTo>
                      <a:pt x="781" y="301"/>
                    </a:lnTo>
                    <a:lnTo>
                      <a:pt x="781" y="301"/>
                    </a:lnTo>
                    <a:lnTo>
                      <a:pt x="790" y="266"/>
                    </a:lnTo>
                    <a:lnTo>
                      <a:pt x="797" y="229"/>
                    </a:lnTo>
                    <a:lnTo>
                      <a:pt x="800" y="209"/>
                    </a:lnTo>
                    <a:lnTo>
                      <a:pt x="801" y="191"/>
                    </a:lnTo>
                    <a:lnTo>
                      <a:pt x="802" y="172"/>
                    </a:lnTo>
                    <a:lnTo>
                      <a:pt x="802" y="154"/>
                    </a:lnTo>
                    <a:lnTo>
                      <a:pt x="802" y="154"/>
                    </a:lnTo>
                    <a:lnTo>
                      <a:pt x="801" y="134"/>
                    </a:lnTo>
                    <a:lnTo>
                      <a:pt x="798" y="114"/>
                    </a:lnTo>
                    <a:lnTo>
                      <a:pt x="795" y="95"/>
                    </a:lnTo>
                    <a:lnTo>
                      <a:pt x="790" y="75"/>
                    </a:lnTo>
                    <a:lnTo>
                      <a:pt x="785" y="57"/>
                    </a:lnTo>
                    <a:lnTo>
                      <a:pt x="778" y="38"/>
                    </a:lnTo>
                    <a:lnTo>
                      <a:pt x="770" y="20"/>
                    </a:lnTo>
                    <a:lnTo>
                      <a:pt x="763" y="2"/>
                    </a:lnTo>
                    <a:lnTo>
                      <a:pt x="765" y="0"/>
                    </a:lnTo>
                    <a:lnTo>
                      <a:pt x="765" y="0"/>
                    </a:lnTo>
                    <a:lnTo>
                      <a:pt x="795" y="6"/>
                    </a:lnTo>
                    <a:lnTo>
                      <a:pt x="825" y="13"/>
                    </a:lnTo>
                    <a:lnTo>
                      <a:pt x="855" y="22"/>
                    </a:lnTo>
                    <a:lnTo>
                      <a:pt x="885" y="33"/>
                    </a:lnTo>
                    <a:lnTo>
                      <a:pt x="915" y="46"/>
                    </a:lnTo>
                    <a:lnTo>
                      <a:pt x="946" y="59"/>
                    </a:lnTo>
                    <a:lnTo>
                      <a:pt x="975" y="74"/>
                    </a:lnTo>
                    <a:lnTo>
                      <a:pt x="1004" y="90"/>
                    </a:lnTo>
                    <a:lnTo>
                      <a:pt x="1034" y="107"/>
                    </a:lnTo>
                    <a:lnTo>
                      <a:pt x="1062" y="124"/>
                    </a:lnTo>
                    <a:lnTo>
                      <a:pt x="1089" y="143"/>
                    </a:lnTo>
                    <a:lnTo>
                      <a:pt x="1116" y="162"/>
                    </a:lnTo>
                    <a:lnTo>
                      <a:pt x="1142" y="182"/>
                    </a:lnTo>
                    <a:lnTo>
                      <a:pt x="1167" y="202"/>
                    </a:lnTo>
                    <a:lnTo>
                      <a:pt x="1191" y="223"/>
                    </a:lnTo>
                    <a:lnTo>
                      <a:pt x="1214" y="242"/>
                    </a:lnTo>
                    <a:lnTo>
                      <a:pt x="1214" y="242"/>
                    </a:lnTo>
                    <a:lnTo>
                      <a:pt x="1258" y="284"/>
                    </a:lnTo>
                    <a:lnTo>
                      <a:pt x="1279" y="305"/>
                    </a:lnTo>
                    <a:lnTo>
                      <a:pt x="1300" y="327"/>
                    </a:lnTo>
                    <a:lnTo>
                      <a:pt x="1318" y="350"/>
                    </a:lnTo>
                    <a:lnTo>
                      <a:pt x="1335" y="375"/>
                    </a:lnTo>
                    <a:lnTo>
                      <a:pt x="1351" y="401"/>
                    </a:lnTo>
                    <a:lnTo>
                      <a:pt x="1357" y="414"/>
                    </a:lnTo>
                    <a:lnTo>
                      <a:pt x="1364" y="428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37" name="Freeform 17">
                <a:extLst>
                  <a:ext uri="{FF2B5EF4-FFF2-40B4-BE49-F238E27FC236}">
                    <a16:creationId xmlns:a16="http://schemas.microsoft.com/office/drawing/2014/main" id="{817B5873-D3B4-D542-990B-513A3695069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821" y="2018"/>
                <a:ext cx="587" cy="144"/>
              </a:xfrm>
              <a:custGeom>
                <a:avLst/>
                <a:gdLst>
                  <a:gd name="T0" fmla="*/ 2345 w 2346"/>
                  <a:gd name="T1" fmla="*/ 210 h 578"/>
                  <a:gd name="T2" fmla="*/ 2346 w 2346"/>
                  <a:gd name="T3" fmla="*/ 212 h 578"/>
                  <a:gd name="T4" fmla="*/ 2260 w 2346"/>
                  <a:gd name="T5" fmla="*/ 193 h 578"/>
                  <a:gd name="T6" fmla="*/ 2237 w 2346"/>
                  <a:gd name="T7" fmla="*/ 190 h 578"/>
                  <a:gd name="T8" fmla="*/ 2189 w 2346"/>
                  <a:gd name="T9" fmla="*/ 187 h 578"/>
                  <a:gd name="T10" fmla="*/ 2138 w 2346"/>
                  <a:gd name="T11" fmla="*/ 187 h 578"/>
                  <a:gd name="T12" fmla="*/ 2058 w 2346"/>
                  <a:gd name="T13" fmla="*/ 193 h 578"/>
                  <a:gd name="T14" fmla="*/ 1950 w 2346"/>
                  <a:gd name="T15" fmla="*/ 212 h 578"/>
                  <a:gd name="T16" fmla="*/ 1847 w 2346"/>
                  <a:gd name="T17" fmla="*/ 236 h 578"/>
                  <a:gd name="T18" fmla="*/ 1754 w 2346"/>
                  <a:gd name="T19" fmla="*/ 263 h 578"/>
                  <a:gd name="T20" fmla="*/ 1630 w 2346"/>
                  <a:gd name="T21" fmla="*/ 305 h 578"/>
                  <a:gd name="T22" fmla="*/ 13 w 2346"/>
                  <a:gd name="T23" fmla="*/ 576 h 578"/>
                  <a:gd name="T24" fmla="*/ 0 w 2346"/>
                  <a:gd name="T25" fmla="*/ 578 h 578"/>
                  <a:gd name="T26" fmla="*/ 7 w 2346"/>
                  <a:gd name="T27" fmla="*/ 557 h 578"/>
                  <a:gd name="T28" fmla="*/ 25 w 2346"/>
                  <a:gd name="T29" fmla="*/ 484 h 578"/>
                  <a:gd name="T30" fmla="*/ 47 w 2346"/>
                  <a:gd name="T31" fmla="*/ 370 h 578"/>
                  <a:gd name="T32" fmla="*/ 62 w 2346"/>
                  <a:gd name="T33" fmla="*/ 255 h 578"/>
                  <a:gd name="T34" fmla="*/ 68 w 2346"/>
                  <a:gd name="T35" fmla="*/ 159 h 578"/>
                  <a:gd name="T36" fmla="*/ 66 w 2346"/>
                  <a:gd name="T37" fmla="*/ 153 h 578"/>
                  <a:gd name="T38" fmla="*/ 166 w 2346"/>
                  <a:gd name="T39" fmla="*/ 118 h 578"/>
                  <a:gd name="T40" fmla="*/ 268 w 2346"/>
                  <a:gd name="T41" fmla="*/ 90 h 578"/>
                  <a:gd name="T42" fmla="*/ 331 w 2346"/>
                  <a:gd name="T43" fmla="*/ 75 h 578"/>
                  <a:gd name="T44" fmla="*/ 457 w 2346"/>
                  <a:gd name="T45" fmla="*/ 51 h 578"/>
                  <a:gd name="T46" fmla="*/ 584 w 2346"/>
                  <a:gd name="T47" fmla="*/ 30 h 578"/>
                  <a:gd name="T48" fmla="*/ 714 w 2346"/>
                  <a:gd name="T49" fmla="*/ 15 h 578"/>
                  <a:gd name="T50" fmla="*/ 847 w 2346"/>
                  <a:gd name="T51" fmla="*/ 5 h 578"/>
                  <a:gd name="T52" fmla="*/ 979 w 2346"/>
                  <a:gd name="T53" fmla="*/ 0 h 578"/>
                  <a:gd name="T54" fmla="*/ 1112 w 2346"/>
                  <a:gd name="T55" fmla="*/ 0 h 578"/>
                  <a:gd name="T56" fmla="*/ 1245 w 2346"/>
                  <a:gd name="T57" fmla="*/ 5 h 578"/>
                  <a:gd name="T58" fmla="*/ 1379 w 2346"/>
                  <a:gd name="T59" fmla="*/ 14 h 578"/>
                  <a:gd name="T60" fmla="*/ 1511 w 2346"/>
                  <a:gd name="T61" fmla="*/ 27 h 578"/>
                  <a:gd name="T62" fmla="*/ 1644 w 2346"/>
                  <a:gd name="T63" fmla="*/ 45 h 578"/>
                  <a:gd name="T64" fmla="*/ 1776 w 2346"/>
                  <a:gd name="T65" fmla="*/ 67 h 578"/>
                  <a:gd name="T66" fmla="*/ 1906 w 2346"/>
                  <a:gd name="T67" fmla="*/ 93 h 578"/>
                  <a:gd name="T68" fmla="*/ 2035 w 2346"/>
                  <a:gd name="T69" fmla="*/ 122 h 578"/>
                  <a:gd name="T70" fmla="*/ 2161 w 2346"/>
                  <a:gd name="T71" fmla="*/ 154 h 578"/>
                  <a:gd name="T72" fmla="*/ 2285 w 2346"/>
                  <a:gd name="T73" fmla="*/ 191 h 5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2346" h="578">
                    <a:moveTo>
                      <a:pt x="2345" y="210"/>
                    </a:moveTo>
                    <a:lnTo>
                      <a:pt x="2345" y="210"/>
                    </a:lnTo>
                    <a:lnTo>
                      <a:pt x="2346" y="212"/>
                    </a:lnTo>
                    <a:lnTo>
                      <a:pt x="2346" y="212"/>
                    </a:lnTo>
                    <a:lnTo>
                      <a:pt x="2306" y="202"/>
                    </a:lnTo>
                    <a:lnTo>
                      <a:pt x="2260" y="193"/>
                    </a:lnTo>
                    <a:lnTo>
                      <a:pt x="2260" y="193"/>
                    </a:lnTo>
                    <a:lnTo>
                      <a:pt x="2237" y="190"/>
                    </a:lnTo>
                    <a:lnTo>
                      <a:pt x="2214" y="188"/>
                    </a:lnTo>
                    <a:lnTo>
                      <a:pt x="2189" y="187"/>
                    </a:lnTo>
                    <a:lnTo>
                      <a:pt x="2163" y="186"/>
                    </a:lnTo>
                    <a:lnTo>
                      <a:pt x="2138" y="187"/>
                    </a:lnTo>
                    <a:lnTo>
                      <a:pt x="2112" y="188"/>
                    </a:lnTo>
                    <a:lnTo>
                      <a:pt x="2058" y="193"/>
                    </a:lnTo>
                    <a:lnTo>
                      <a:pt x="2004" y="202"/>
                    </a:lnTo>
                    <a:lnTo>
                      <a:pt x="1950" y="212"/>
                    </a:lnTo>
                    <a:lnTo>
                      <a:pt x="1897" y="224"/>
                    </a:lnTo>
                    <a:lnTo>
                      <a:pt x="1847" y="236"/>
                    </a:lnTo>
                    <a:lnTo>
                      <a:pt x="1798" y="250"/>
                    </a:lnTo>
                    <a:lnTo>
                      <a:pt x="1754" y="263"/>
                    </a:lnTo>
                    <a:lnTo>
                      <a:pt x="1680" y="287"/>
                    </a:lnTo>
                    <a:lnTo>
                      <a:pt x="1630" y="305"/>
                    </a:lnTo>
                    <a:lnTo>
                      <a:pt x="1613" y="311"/>
                    </a:lnTo>
                    <a:lnTo>
                      <a:pt x="13" y="576"/>
                    </a:lnTo>
                    <a:lnTo>
                      <a:pt x="13" y="576"/>
                    </a:lnTo>
                    <a:lnTo>
                      <a:pt x="0" y="578"/>
                    </a:lnTo>
                    <a:lnTo>
                      <a:pt x="0" y="578"/>
                    </a:lnTo>
                    <a:lnTo>
                      <a:pt x="7" y="557"/>
                    </a:lnTo>
                    <a:lnTo>
                      <a:pt x="13" y="535"/>
                    </a:lnTo>
                    <a:lnTo>
                      <a:pt x="25" y="484"/>
                    </a:lnTo>
                    <a:lnTo>
                      <a:pt x="38" y="428"/>
                    </a:lnTo>
                    <a:lnTo>
                      <a:pt x="47" y="370"/>
                    </a:lnTo>
                    <a:lnTo>
                      <a:pt x="56" y="311"/>
                    </a:lnTo>
                    <a:lnTo>
                      <a:pt x="62" y="255"/>
                    </a:lnTo>
                    <a:lnTo>
                      <a:pt x="66" y="203"/>
                    </a:lnTo>
                    <a:lnTo>
                      <a:pt x="68" y="159"/>
                    </a:lnTo>
                    <a:lnTo>
                      <a:pt x="66" y="153"/>
                    </a:lnTo>
                    <a:lnTo>
                      <a:pt x="66" y="153"/>
                    </a:lnTo>
                    <a:lnTo>
                      <a:pt x="115" y="134"/>
                    </a:lnTo>
                    <a:lnTo>
                      <a:pt x="166" y="118"/>
                    </a:lnTo>
                    <a:lnTo>
                      <a:pt x="217" y="104"/>
                    </a:lnTo>
                    <a:lnTo>
                      <a:pt x="268" y="90"/>
                    </a:lnTo>
                    <a:lnTo>
                      <a:pt x="268" y="90"/>
                    </a:lnTo>
                    <a:lnTo>
                      <a:pt x="331" y="75"/>
                    </a:lnTo>
                    <a:lnTo>
                      <a:pt x="393" y="62"/>
                    </a:lnTo>
                    <a:lnTo>
                      <a:pt x="457" y="51"/>
                    </a:lnTo>
                    <a:lnTo>
                      <a:pt x="521" y="40"/>
                    </a:lnTo>
                    <a:lnTo>
                      <a:pt x="584" y="30"/>
                    </a:lnTo>
                    <a:lnTo>
                      <a:pt x="649" y="23"/>
                    </a:lnTo>
                    <a:lnTo>
                      <a:pt x="714" y="15"/>
                    </a:lnTo>
                    <a:lnTo>
                      <a:pt x="781" y="10"/>
                    </a:lnTo>
                    <a:lnTo>
                      <a:pt x="847" y="5"/>
                    </a:lnTo>
                    <a:lnTo>
                      <a:pt x="912" y="3"/>
                    </a:lnTo>
                    <a:lnTo>
                      <a:pt x="979" y="0"/>
                    </a:lnTo>
                    <a:lnTo>
                      <a:pt x="1045" y="0"/>
                    </a:lnTo>
                    <a:lnTo>
                      <a:pt x="1112" y="0"/>
                    </a:lnTo>
                    <a:lnTo>
                      <a:pt x="1179" y="3"/>
                    </a:lnTo>
                    <a:lnTo>
                      <a:pt x="1245" y="5"/>
                    </a:lnTo>
                    <a:lnTo>
                      <a:pt x="1311" y="9"/>
                    </a:lnTo>
                    <a:lnTo>
                      <a:pt x="1379" y="14"/>
                    </a:lnTo>
                    <a:lnTo>
                      <a:pt x="1445" y="20"/>
                    </a:lnTo>
                    <a:lnTo>
                      <a:pt x="1511" y="27"/>
                    </a:lnTo>
                    <a:lnTo>
                      <a:pt x="1579" y="36"/>
                    </a:lnTo>
                    <a:lnTo>
                      <a:pt x="1644" y="45"/>
                    </a:lnTo>
                    <a:lnTo>
                      <a:pt x="1710" y="56"/>
                    </a:lnTo>
                    <a:lnTo>
                      <a:pt x="1776" y="67"/>
                    </a:lnTo>
                    <a:lnTo>
                      <a:pt x="1841" y="79"/>
                    </a:lnTo>
                    <a:lnTo>
                      <a:pt x="1906" y="93"/>
                    </a:lnTo>
                    <a:lnTo>
                      <a:pt x="1970" y="106"/>
                    </a:lnTo>
                    <a:lnTo>
                      <a:pt x="2035" y="122"/>
                    </a:lnTo>
                    <a:lnTo>
                      <a:pt x="2097" y="138"/>
                    </a:lnTo>
                    <a:lnTo>
                      <a:pt x="2161" y="154"/>
                    </a:lnTo>
                    <a:lnTo>
                      <a:pt x="2222" y="172"/>
                    </a:lnTo>
                    <a:lnTo>
                      <a:pt x="2285" y="191"/>
                    </a:lnTo>
                    <a:lnTo>
                      <a:pt x="2345" y="210"/>
                    </a:lnTo>
                    <a:close/>
                  </a:path>
                </a:pathLst>
              </a:custGeom>
              <a:solidFill>
                <a:srgbClr val="F5DCC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38" name="Freeform 18">
                <a:extLst>
                  <a:ext uri="{FF2B5EF4-FFF2-40B4-BE49-F238E27FC236}">
                    <a16:creationId xmlns:a16="http://schemas.microsoft.com/office/drawing/2014/main" id="{BF482020-E1D1-8B57-D32C-E8BAFBBE6E8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821" y="2018"/>
                <a:ext cx="587" cy="144"/>
              </a:xfrm>
              <a:custGeom>
                <a:avLst/>
                <a:gdLst>
                  <a:gd name="T0" fmla="*/ 2345 w 2346"/>
                  <a:gd name="T1" fmla="*/ 210 h 578"/>
                  <a:gd name="T2" fmla="*/ 2346 w 2346"/>
                  <a:gd name="T3" fmla="*/ 212 h 578"/>
                  <a:gd name="T4" fmla="*/ 2260 w 2346"/>
                  <a:gd name="T5" fmla="*/ 193 h 578"/>
                  <a:gd name="T6" fmla="*/ 2237 w 2346"/>
                  <a:gd name="T7" fmla="*/ 190 h 578"/>
                  <a:gd name="T8" fmla="*/ 2189 w 2346"/>
                  <a:gd name="T9" fmla="*/ 187 h 578"/>
                  <a:gd name="T10" fmla="*/ 2138 w 2346"/>
                  <a:gd name="T11" fmla="*/ 187 h 578"/>
                  <a:gd name="T12" fmla="*/ 2058 w 2346"/>
                  <a:gd name="T13" fmla="*/ 193 h 578"/>
                  <a:gd name="T14" fmla="*/ 1950 w 2346"/>
                  <a:gd name="T15" fmla="*/ 212 h 578"/>
                  <a:gd name="T16" fmla="*/ 1847 w 2346"/>
                  <a:gd name="T17" fmla="*/ 236 h 578"/>
                  <a:gd name="T18" fmla="*/ 1754 w 2346"/>
                  <a:gd name="T19" fmla="*/ 263 h 578"/>
                  <a:gd name="T20" fmla="*/ 1630 w 2346"/>
                  <a:gd name="T21" fmla="*/ 305 h 578"/>
                  <a:gd name="T22" fmla="*/ 13 w 2346"/>
                  <a:gd name="T23" fmla="*/ 576 h 578"/>
                  <a:gd name="T24" fmla="*/ 0 w 2346"/>
                  <a:gd name="T25" fmla="*/ 578 h 578"/>
                  <a:gd name="T26" fmla="*/ 7 w 2346"/>
                  <a:gd name="T27" fmla="*/ 557 h 578"/>
                  <a:gd name="T28" fmla="*/ 25 w 2346"/>
                  <a:gd name="T29" fmla="*/ 484 h 578"/>
                  <a:gd name="T30" fmla="*/ 47 w 2346"/>
                  <a:gd name="T31" fmla="*/ 370 h 578"/>
                  <a:gd name="T32" fmla="*/ 62 w 2346"/>
                  <a:gd name="T33" fmla="*/ 255 h 578"/>
                  <a:gd name="T34" fmla="*/ 68 w 2346"/>
                  <a:gd name="T35" fmla="*/ 159 h 578"/>
                  <a:gd name="T36" fmla="*/ 66 w 2346"/>
                  <a:gd name="T37" fmla="*/ 153 h 578"/>
                  <a:gd name="T38" fmla="*/ 166 w 2346"/>
                  <a:gd name="T39" fmla="*/ 118 h 578"/>
                  <a:gd name="T40" fmla="*/ 268 w 2346"/>
                  <a:gd name="T41" fmla="*/ 90 h 578"/>
                  <a:gd name="T42" fmla="*/ 331 w 2346"/>
                  <a:gd name="T43" fmla="*/ 75 h 578"/>
                  <a:gd name="T44" fmla="*/ 457 w 2346"/>
                  <a:gd name="T45" fmla="*/ 51 h 578"/>
                  <a:gd name="T46" fmla="*/ 584 w 2346"/>
                  <a:gd name="T47" fmla="*/ 30 h 578"/>
                  <a:gd name="T48" fmla="*/ 714 w 2346"/>
                  <a:gd name="T49" fmla="*/ 15 h 578"/>
                  <a:gd name="T50" fmla="*/ 847 w 2346"/>
                  <a:gd name="T51" fmla="*/ 5 h 578"/>
                  <a:gd name="T52" fmla="*/ 979 w 2346"/>
                  <a:gd name="T53" fmla="*/ 0 h 578"/>
                  <a:gd name="T54" fmla="*/ 1112 w 2346"/>
                  <a:gd name="T55" fmla="*/ 0 h 578"/>
                  <a:gd name="T56" fmla="*/ 1245 w 2346"/>
                  <a:gd name="T57" fmla="*/ 5 h 578"/>
                  <a:gd name="T58" fmla="*/ 1379 w 2346"/>
                  <a:gd name="T59" fmla="*/ 14 h 578"/>
                  <a:gd name="T60" fmla="*/ 1511 w 2346"/>
                  <a:gd name="T61" fmla="*/ 27 h 578"/>
                  <a:gd name="T62" fmla="*/ 1644 w 2346"/>
                  <a:gd name="T63" fmla="*/ 45 h 578"/>
                  <a:gd name="T64" fmla="*/ 1776 w 2346"/>
                  <a:gd name="T65" fmla="*/ 67 h 578"/>
                  <a:gd name="T66" fmla="*/ 1906 w 2346"/>
                  <a:gd name="T67" fmla="*/ 93 h 578"/>
                  <a:gd name="T68" fmla="*/ 2035 w 2346"/>
                  <a:gd name="T69" fmla="*/ 122 h 578"/>
                  <a:gd name="T70" fmla="*/ 2161 w 2346"/>
                  <a:gd name="T71" fmla="*/ 154 h 578"/>
                  <a:gd name="T72" fmla="*/ 2285 w 2346"/>
                  <a:gd name="T73" fmla="*/ 191 h 5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2346" h="578">
                    <a:moveTo>
                      <a:pt x="2345" y="210"/>
                    </a:moveTo>
                    <a:lnTo>
                      <a:pt x="2345" y="210"/>
                    </a:lnTo>
                    <a:lnTo>
                      <a:pt x="2346" y="212"/>
                    </a:lnTo>
                    <a:lnTo>
                      <a:pt x="2346" y="212"/>
                    </a:lnTo>
                    <a:lnTo>
                      <a:pt x="2306" y="202"/>
                    </a:lnTo>
                    <a:lnTo>
                      <a:pt x="2260" y="193"/>
                    </a:lnTo>
                    <a:lnTo>
                      <a:pt x="2260" y="193"/>
                    </a:lnTo>
                    <a:lnTo>
                      <a:pt x="2237" y="190"/>
                    </a:lnTo>
                    <a:lnTo>
                      <a:pt x="2214" y="188"/>
                    </a:lnTo>
                    <a:lnTo>
                      <a:pt x="2189" y="187"/>
                    </a:lnTo>
                    <a:lnTo>
                      <a:pt x="2163" y="186"/>
                    </a:lnTo>
                    <a:lnTo>
                      <a:pt x="2138" y="187"/>
                    </a:lnTo>
                    <a:lnTo>
                      <a:pt x="2112" y="188"/>
                    </a:lnTo>
                    <a:lnTo>
                      <a:pt x="2058" y="193"/>
                    </a:lnTo>
                    <a:lnTo>
                      <a:pt x="2004" y="202"/>
                    </a:lnTo>
                    <a:lnTo>
                      <a:pt x="1950" y="212"/>
                    </a:lnTo>
                    <a:lnTo>
                      <a:pt x="1897" y="224"/>
                    </a:lnTo>
                    <a:lnTo>
                      <a:pt x="1847" y="236"/>
                    </a:lnTo>
                    <a:lnTo>
                      <a:pt x="1798" y="250"/>
                    </a:lnTo>
                    <a:lnTo>
                      <a:pt x="1754" y="263"/>
                    </a:lnTo>
                    <a:lnTo>
                      <a:pt x="1680" y="287"/>
                    </a:lnTo>
                    <a:lnTo>
                      <a:pt x="1630" y="305"/>
                    </a:lnTo>
                    <a:lnTo>
                      <a:pt x="1613" y="311"/>
                    </a:lnTo>
                    <a:lnTo>
                      <a:pt x="13" y="576"/>
                    </a:lnTo>
                    <a:lnTo>
                      <a:pt x="13" y="576"/>
                    </a:lnTo>
                    <a:lnTo>
                      <a:pt x="0" y="578"/>
                    </a:lnTo>
                    <a:lnTo>
                      <a:pt x="0" y="578"/>
                    </a:lnTo>
                    <a:lnTo>
                      <a:pt x="7" y="557"/>
                    </a:lnTo>
                    <a:lnTo>
                      <a:pt x="13" y="535"/>
                    </a:lnTo>
                    <a:lnTo>
                      <a:pt x="25" y="484"/>
                    </a:lnTo>
                    <a:lnTo>
                      <a:pt x="38" y="428"/>
                    </a:lnTo>
                    <a:lnTo>
                      <a:pt x="47" y="370"/>
                    </a:lnTo>
                    <a:lnTo>
                      <a:pt x="56" y="311"/>
                    </a:lnTo>
                    <a:lnTo>
                      <a:pt x="62" y="255"/>
                    </a:lnTo>
                    <a:lnTo>
                      <a:pt x="66" y="203"/>
                    </a:lnTo>
                    <a:lnTo>
                      <a:pt x="68" y="159"/>
                    </a:lnTo>
                    <a:lnTo>
                      <a:pt x="66" y="153"/>
                    </a:lnTo>
                    <a:lnTo>
                      <a:pt x="66" y="153"/>
                    </a:lnTo>
                    <a:lnTo>
                      <a:pt x="115" y="134"/>
                    </a:lnTo>
                    <a:lnTo>
                      <a:pt x="166" y="118"/>
                    </a:lnTo>
                    <a:lnTo>
                      <a:pt x="217" y="104"/>
                    </a:lnTo>
                    <a:lnTo>
                      <a:pt x="268" y="90"/>
                    </a:lnTo>
                    <a:lnTo>
                      <a:pt x="268" y="90"/>
                    </a:lnTo>
                    <a:lnTo>
                      <a:pt x="331" y="75"/>
                    </a:lnTo>
                    <a:lnTo>
                      <a:pt x="393" y="62"/>
                    </a:lnTo>
                    <a:lnTo>
                      <a:pt x="457" y="51"/>
                    </a:lnTo>
                    <a:lnTo>
                      <a:pt x="521" y="40"/>
                    </a:lnTo>
                    <a:lnTo>
                      <a:pt x="584" y="30"/>
                    </a:lnTo>
                    <a:lnTo>
                      <a:pt x="649" y="23"/>
                    </a:lnTo>
                    <a:lnTo>
                      <a:pt x="714" y="15"/>
                    </a:lnTo>
                    <a:lnTo>
                      <a:pt x="781" y="10"/>
                    </a:lnTo>
                    <a:lnTo>
                      <a:pt x="847" y="5"/>
                    </a:lnTo>
                    <a:lnTo>
                      <a:pt x="912" y="3"/>
                    </a:lnTo>
                    <a:lnTo>
                      <a:pt x="979" y="0"/>
                    </a:lnTo>
                    <a:lnTo>
                      <a:pt x="1045" y="0"/>
                    </a:lnTo>
                    <a:lnTo>
                      <a:pt x="1112" y="0"/>
                    </a:lnTo>
                    <a:lnTo>
                      <a:pt x="1179" y="3"/>
                    </a:lnTo>
                    <a:lnTo>
                      <a:pt x="1245" y="5"/>
                    </a:lnTo>
                    <a:lnTo>
                      <a:pt x="1311" y="9"/>
                    </a:lnTo>
                    <a:lnTo>
                      <a:pt x="1379" y="14"/>
                    </a:lnTo>
                    <a:lnTo>
                      <a:pt x="1445" y="20"/>
                    </a:lnTo>
                    <a:lnTo>
                      <a:pt x="1511" y="27"/>
                    </a:lnTo>
                    <a:lnTo>
                      <a:pt x="1579" y="36"/>
                    </a:lnTo>
                    <a:lnTo>
                      <a:pt x="1644" y="45"/>
                    </a:lnTo>
                    <a:lnTo>
                      <a:pt x="1710" y="56"/>
                    </a:lnTo>
                    <a:lnTo>
                      <a:pt x="1776" y="67"/>
                    </a:lnTo>
                    <a:lnTo>
                      <a:pt x="1841" y="79"/>
                    </a:lnTo>
                    <a:lnTo>
                      <a:pt x="1906" y="93"/>
                    </a:lnTo>
                    <a:lnTo>
                      <a:pt x="1970" y="106"/>
                    </a:lnTo>
                    <a:lnTo>
                      <a:pt x="2035" y="122"/>
                    </a:lnTo>
                    <a:lnTo>
                      <a:pt x="2097" y="138"/>
                    </a:lnTo>
                    <a:lnTo>
                      <a:pt x="2161" y="154"/>
                    </a:lnTo>
                    <a:lnTo>
                      <a:pt x="2222" y="172"/>
                    </a:lnTo>
                    <a:lnTo>
                      <a:pt x="2285" y="191"/>
                    </a:lnTo>
                    <a:lnTo>
                      <a:pt x="2345" y="210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39" name="Freeform 19">
                <a:extLst>
                  <a:ext uri="{FF2B5EF4-FFF2-40B4-BE49-F238E27FC236}">
                    <a16:creationId xmlns:a16="http://schemas.microsoft.com/office/drawing/2014/main" id="{674F3176-8FD7-9FD5-A188-642D5AF20A3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903" y="538"/>
                <a:ext cx="442" cy="390"/>
              </a:xfrm>
              <a:custGeom>
                <a:avLst/>
                <a:gdLst>
                  <a:gd name="T0" fmla="*/ 1766 w 1766"/>
                  <a:gd name="T1" fmla="*/ 887 h 1560"/>
                  <a:gd name="T2" fmla="*/ 1757 w 1766"/>
                  <a:gd name="T3" fmla="*/ 1022 h 1560"/>
                  <a:gd name="T4" fmla="*/ 1727 w 1766"/>
                  <a:gd name="T5" fmla="*/ 1153 h 1560"/>
                  <a:gd name="T6" fmla="*/ 1686 w 1766"/>
                  <a:gd name="T7" fmla="*/ 1237 h 1560"/>
                  <a:gd name="T8" fmla="*/ 1648 w 1766"/>
                  <a:gd name="T9" fmla="*/ 1280 h 1560"/>
                  <a:gd name="T10" fmla="*/ 1460 w 1766"/>
                  <a:gd name="T11" fmla="*/ 1446 h 1560"/>
                  <a:gd name="T12" fmla="*/ 1317 w 1766"/>
                  <a:gd name="T13" fmla="*/ 1560 h 1560"/>
                  <a:gd name="T14" fmla="*/ 1339 w 1766"/>
                  <a:gd name="T15" fmla="*/ 1397 h 1560"/>
                  <a:gd name="T16" fmla="*/ 1345 w 1766"/>
                  <a:gd name="T17" fmla="*/ 1221 h 1560"/>
                  <a:gd name="T18" fmla="*/ 1334 w 1766"/>
                  <a:gd name="T19" fmla="*/ 1130 h 1560"/>
                  <a:gd name="T20" fmla="*/ 1297 w 1766"/>
                  <a:gd name="T21" fmla="*/ 953 h 1560"/>
                  <a:gd name="T22" fmla="*/ 1274 w 1766"/>
                  <a:gd name="T23" fmla="*/ 858 h 1560"/>
                  <a:gd name="T24" fmla="*/ 1060 w 1766"/>
                  <a:gd name="T25" fmla="*/ 748 h 1560"/>
                  <a:gd name="T26" fmla="*/ 992 w 1766"/>
                  <a:gd name="T27" fmla="*/ 702 h 1560"/>
                  <a:gd name="T28" fmla="*/ 941 w 1766"/>
                  <a:gd name="T29" fmla="*/ 678 h 1560"/>
                  <a:gd name="T30" fmla="*/ 880 w 1766"/>
                  <a:gd name="T31" fmla="*/ 676 h 1560"/>
                  <a:gd name="T32" fmla="*/ 718 w 1766"/>
                  <a:gd name="T33" fmla="*/ 702 h 1560"/>
                  <a:gd name="T34" fmla="*/ 550 w 1766"/>
                  <a:gd name="T35" fmla="*/ 713 h 1560"/>
                  <a:gd name="T36" fmla="*/ 351 w 1766"/>
                  <a:gd name="T37" fmla="*/ 705 h 1560"/>
                  <a:gd name="T38" fmla="*/ 315 w 1766"/>
                  <a:gd name="T39" fmla="*/ 698 h 1560"/>
                  <a:gd name="T40" fmla="*/ 293 w 1766"/>
                  <a:gd name="T41" fmla="*/ 709 h 1560"/>
                  <a:gd name="T42" fmla="*/ 266 w 1766"/>
                  <a:gd name="T43" fmla="*/ 801 h 1560"/>
                  <a:gd name="T44" fmla="*/ 229 w 1766"/>
                  <a:gd name="T45" fmla="*/ 899 h 1560"/>
                  <a:gd name="T46" fmla="*/ 199 w 1766"/>
                  <a:gd name="T47" fmla="*/ 958 h 1560"/>
                  <a:gd name="T48" fmla="*/ 159 w 1766"/>
                  <a:gd name="T49" fmla="*/ 1007 h 1560"/>
                  <a:gd name="T50" fmla="*/ 126 w 1766"/>
                  <a:gd name="T51" fmla="*/ 1031 h 1560"/>
                  <a:gd name="T52" fmla="*/ 99 w 1766"/>
                  <a:gd name="T53" fmla="*/ 1037 h 1560"/>
                  <a:gd name="T54" fmla="*/ 80 w 1766"/>
                  <a:gd name="T55" fmla="*/ 1025 h 1560"/>
                  <a:gd name="T56" fmla="*/ 34 w 1766"/>
                  <a:gd name="T57" fmla="*/ 966 h 1560"/>
                  <a:gd name="T58" fmla="*/ 9 w 1766"/>
                  <a:gd name="T59" fmla="*/ 898 h 1560"/>
                  <a:gd name="T60" fmla="*/ 0 w 1766"/>
                  <a:gd name="T61" fmla="*/ 775 h 1560"/>
                  <a:gd name="T62" fmla="*/ 7 w 1766"/>
                  <a:gd name="T63" fmla="*/ 677 h 1560"/>
                  <a:gd name="T64" fmla="*/ 31 w 1766"/>
                  <a:gd name="T65" fmla="*/ 619 h 1560"/>
                  <a:gd name="T66" fmla="*/ 61 w 1766"/>
                  <a:gd name="T67" fmla="*/ 578 h 1560"/>
                  <a:gd name="T68" fmla="*/ 108 w 1766"/>
                  <a:gd name="T69" fmla="*/ 542 h 1560"/>
                  <a:gd name="T70" fmla="*/ 141 w 1766"/>
                  <a:gd name="T71" fmla="*/ 519 h 1560"/>
                  <a:gd name="T72" fmla="*/ 154 w 1766"/>
                  <a:gd name="T73" fmla="*/ 474 h 1560"/>
                  <a:gd name="T74" fmla="*/ 153 w 1766"/>
                  <a:gd name="T75" fmla="*/ 414 h 1560"/>
                  <a:gd name="T76" fmla="*/ 126 w 1766"/>
                  <a:gd name="T77" fmla="*/ 280 h 1560"/>
                  <a:gd name="T78" fmla="*/ 118 w 1766"/>
                  <a:gd name="T79" fmla="*/ 196 h 1560"/>
                  <a:gd name="T80" fmla="*/ 129 w 1766"/>
                  <a:gd name="T81" fmla="*/ 150 h 1560"/>
                  <a:gd name="T82" fmla="*/ 143 w 1766"/>
                  <a:gd name="T83" fmla="*/ 127 h 1560"/>
                  <a:gd name="T84" fmla="*/ 200 w 1766"/>
                  <a:gd name="T85" fmla="*/ 88 h 1560"/>
                  <a:gd name="T86" fmla="*/ 305 w 1766"/>
                  <a:gd name="T87" fmla="*/ 46 h 1560"/>
                  <a:gd name="T88" fmla="*/ 469 w 1766"/>
                  <a:gd name="T89" fmla="*/ 7 h 1560"/>
                  <a:gd name="T90" fmla="*/ 561 w 1766"/>
                  <a:gd name="T91" fmla="*/ 0 h 1560"/>
                  <a:gd name="T92" fmla="*/ 690 w 1766"/>
                  <a:gd name="T93" fmla="*/ 5 h 1560"/>
                  <a:gd name="T94" fmla="*/ 831 w 1766"/>
                  <a:gd name="T95" fmla="*/ 38 h 1560"/>
                  <a:gd name="T96" fmla="*/ 897 w 1766"/>
                  <a:gd name="T97" fmla="*/ 69 h 1560"/>
                  <a:gd name="T98" fmla="*/ 988 w 1766"/>
                  <a:gd name="T99" fmla="*/ 118 h 1560"/>
                  <a:gd name="T100" fmla="*/ 1108 w 1766"/>
                  <a:gd name="T101" fmla="*/ 159 h 1560"/>
                  <a:gd name="T102" fmla="*/ 1225 w 1766"/>
                  <a:gd name="T103" fmla="*/ 180 h 1560"/>
                  <a:gd name="T104" fmla="*/ 1359 w 1766"/>
                  <a:gd name="T105" fmla="*/ 187 h 1560"/>
                  <a:gd name="T106" fmla="*/ 1411 w 1766"/>
                  <a:gd name="T107" fmla="*/ 197 h 1560"/>
                  <a:gd name="T108" fmla="*/ 1459 w 1766"/>
                  <a:gd name="T109" fmla="*/ 225 h 1560"/>
                  <a:gd name="T110" fmla="*/ 1545 w 1766"/>
                  <a:gd name="T111" fmla="*/ 312 h 1560"/>
                  <a:gd name="T112" fmla="*/ 1607 w 1766"/>
                  <a:gd name="T113" fmla="*/ 415 h 1560"/>
                  <a:gd name="T114" fmla="*/ 1634 w 1766"/>
                  <a:gd name="T115" fmla="*/ 497 h 1560"/>
                  <a:gd name="T116" fmla="*/ 1649 w 1766"/>
                  <a:gd name="T117" fmla="*/ 539 h 1560"/>
                  <a:gd name="T118" fmla="*/ 1721 w 1766"/>
                  <a:gd name="T119" fmla="*/ 652 h 1560"/>
                  <a:gd name="T120" fmla="*/ 1757 w 1766"/>
                  <a:gd name="T121" fmla="*/ 730 h 15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1766" h="1560">
                    <a:moveTo>
                      <a:pt x="1764" y="775"/>
                    </a:moveTo>
                    <a:lnTo>
                      <a:pt x="1764" y="775"/>
                    </a:lnTo>
                    <a:lnTo>
                      <a:pt x="1765" y="827"/>
                    </a:lnTo>
                    <a:lnTo>
                      <a:pt x="1766" y="887"/>
                    </a:lnTo>
                    <a:lnTo>
                      <a:pt x="1765" y="920"/>
                    </a:lnTo>
                    <a:lnTo>
                      <a:pt x="1764" y="953"/>
                    </a:lnTo>
                    <a:lnTo>
                      <a:pt x="1760" y="988"/>
                    </a:lnTo>
                    <a:lnTo>
                      <a:pt x="1757" y="1022"/>
                    </a:lnTo>
                    <a:lnTo>
                      <a:pt x="1752" y="1056"/>
                    </a:lnTo>
                    <a:lnTo>
                      <a:pt x="1746" y="1090"/>
                    </a:lnTo>
                    <a:lnTo>
                      <a:pt x="1737" y="1123"/>
                    </a:lnTo>
                    <a:lnTo>
                      <a:pt x="1727" y="1153"/>
                    </a:lnTo>
                    <a:lnTo>
                      <a:pt x="1715" y="1184"/>
                    </a:lnTo>
                    <a:lnTo>
                      <a:pt x="1702" y="1211"/>
                    </a:lnTo>
                    <a:lnTo>
                      <a:pt x="1694" y="1225"/>
                    </a:lnTo>
                    <a:lnTo>
                      <a:pt x="1686" y="1237"/>
                    </a:lnTo>
                    <a:lnTo>
                      <a:pt x="1677" y="1248"/>
                    </a:lnTo>
                    <a:lnTo>
                      <a:pt x="1668" y="1259"/>
                    </a:lnTo>
                    <a:lnTo>
                      <a:pt x="1668" y="1259"/>
                    </a:lnTo>
                    <a:lnTo>
                      <a:pt x="1648" y="1280"/>
                    </a:lnTo>
                    <a:lnTo>
                      <a:pt x="1624" y="1303"/>
                    </a:lnTo>
                    <a:lnTo>
                      <a:pt x="1573" y="1350"/>
                    </a:lnTo>
                    <a:lnTo>
                      <a:pt x="1516" y="1399"/>
                    </a:lnTo>
                    <a:lnTo>
                      <a:pt x="1460" y="1446"/>
                    </a:lnTo>
                    <a:lnTo>
                      <a:pt x="1460" y="1446"/>
                    </a:lnTo>
                    <a:lnTo>
                      <a:pt x="1405" y="1490"/>
                    </a:lnTo>
                    <a:lnTo>
                      <a:pt x="1359" y="1527"/>
                    </a:lnTo>
                    <a:lnTo>
                      <a:pt x="1317" y="1560"/>
                    </a:lnTo>
                    <a:lnTo>
                      <a:pt x="1317" y="1560"/>
                    </a:lnTo>
                    <a:lnTo>
                      <a:pt x="1324" y="1512"/>
                    </a:lnTo>
                    <a:lnTo>
                      <a:pt x="1331" y="1460"/>
                    </a:lnTo>
                    <a:lnTo>
                      <a:pt x="1339" y="1397"/>
                    </a:lnTo>
                    <a:lnTo>
                      <a:pt x="1344" y="1327"/>
                    </a:lnTo>
                    <a:lnTo>
                      <a:pt x="1345" y="1291"/>
                    </a:lnTo>
                    <a:lnTo>
                      <a:pt x="1346" y="1255"/>
                    </a:lnTo>
                    <a:lnTo>
                      <a:pt x="1345" y="1221"/>
                    </a:lnTo>
                    <a:lnTo>
                      <a:pt x="1344" y="1189"/>
                    </a:lnTo>
                    <a:lnTo>
                      <a:pt x="1340" y="1158"/>
                    </a:lnTo>
                    <a:lnTo>
                      <a:pt x="1334" y="1130"/>
                    </a:lnTo>
                    <a:lnTo>
                      <a:pt x="1334" y="1130"/>
                    </a:lnTo>
                    <a:lnTo>
                      <a:pt x="1323" y="1081"/>
                    </a:lnTo>
                    <a:lnTo>
                      <a:pt x="1312" y="1033"/>
                    </a:lnTo>
                    <a:lnTo>
                      <a:pt x="1303" y="991"/>
                    </a:lnTo>
                    <a:lnTo>
                      <a:pt x="1297" y="953"/>
                    </a:lnTo>
                    <a:lnTo>
                      <a:pt x="1288" y="899"/>
                    </a:lnTo>
                    <a:lnTo>
                      <a:pt x="1286" y="880"/>
                    </a:lnTo>
                    <a:lnTo>
                      <a:pt x="1274" y="858"/>
                    </a:lnTo>
                    <a:lnTo>
                      <a:pt x="1274" y="858"/>
                    </a:lnTo>
                    <a:lnTo>
                      <a:pt x="1238" y="840"/>
                    </a:lnTo>
                    <a:lnTo>
                      <a:pt x="1155" y="799"/>
                    </a:lnTo>
                    <a:lnTo>
                      <a:pt x="1107" y="774"/>
                    </a:lnTo>
                    <a:lnTo>
                      <a:pt x="1060" y="748"/>
                    </a:lnTo>
                    <a:lnTo>
                      <a:pt x="1021" y="724"/>
                    </a:lnTo>
                    <a:lnTo>
                      <a:pt x="1005" y="713"/>
                    </a:lnTo>
                    <a:lnTo>
                      <a:pt x="992" y="702"/>
                    </a:lnTo>
                    <a:lnTo>
                      <a:pt x="992" y="702"/>
                    </a:lnTo>
                    <a:lnTo>
                      <a:pt x="979" y="693"/>
                    </a:lnTo>
                    <a:lnTo>
                      <a:pt x="968" y="687"/>
                    </a:lnTo>
                    <a:lnTo>
                      <a:pt x="955" y="681"/>
                    </a:lnTo>
                    <a:lnTo>
                      <a:pt x="941" y="678"/>
                    </a:lnTo>
                    <a:lnTo>
                      <a:pt x="928" y="676"/>
                    </a:lnTo>
                    <a:lnTo>
                      <a:pt x="913" y="675"/>
                    </a:lnTo>
                    <a:lnTo>
                      <a:pt x="897" y="675"/>
                    </a:lnTo>
                    <a:lnTo>
                      <a:pt x="880" y="676"/>
                    </a:lnTo>
                    <a:lnTo>
                      <a:pt x="846" y="681"/>
                    </a:lnTo>
                    <a:lnTo>
                      <a:pt x="807" y="687"/>
                    </a:lnTo>
                    <a:lnTo>
                      <a:pt x="765" y="694"/>
                    </a:lnTo>
                    <a:lnTo>
                      <a:pt x="718" y="702"/>
                    </a:lnTo>
                    <a:lnTo>
                      <a:pt x="718" y="702"/>
                    </a:lnTo>
                    <a:lnTo>
                      <a:pt x="667" y="708"/>
                    </a:lnTo>
                    <a:lnTo>
                      <a:pt x="609" y="711"/>
                    </a:lnTo>
                    <a:lnTo>
                      <a:pt x="550" y="713"/>
                    </a:lnTo>
                    <a:lnTo>
                      <a:pt x="493" y="714"/>
                    </a:lnTo>
                    <a:lnTo>
                      <a:pt x="438" y="713"/>
                    </a:lnTo>
                    <a:lnTo>
                      <a:pt x="390" y="710"/>
                    </a:lnTo>
                    <a:lnTo>
                      <a:pt x="351" y="705"/>
                    </a:lnTo>
                    <a:lnTo>
                      <a:pt x="336" y="703"/>
                    </a:lnTo>
                    <a:lnTo>
                      <a:pt x="325" y="700"/>
                    </a:lnTo>
                    <a:lnTo>
                      <a:pt x="325" y="700"/>
                    </a:lnTo>
                    <a:lnTo>
                      <a:pt x="315" y="698"/>
                    </a:lnTo>
                    <a:lnTo>
                      <a:pt x="308" y="698"/>
                    </a:lnTo>
                    <a:lnTo>
                      <a:pt x="303" y="699"/>
                    </a:lnTo>
                    <a:lnTo>
                      <a:pt x="298" y="703"/>
                    </a:lnTo>
                    <a:lnTo>
                      <a:pt x="293" y="709"/>
                    </a:lnTo>
                    <a:lnTo>
                      <a:pt x="289" y="715"/>
                    </a:lnTo>
                    <a:lnTo>
                      <a:pt x="283" y="736"/>
                    </a:lnTo>
                    <a:lnTo>
                      <a:pt x="276" y="764"/>
                    </a:lnTo>
                    <a:lnTo>
                      <a:pt x="266" y="801"/>
                    </a:lnTo>
                    <a:lnTo>
                      <a:pt x="260" y="822"/>
                    </a:lnTo>
                    <a:lnTo>
                      <a:pt x="251" y="845"/>
                    </a:lnTo>
                    <a:lnTo>
                      <a:pt x="241" y="871"/>
                    </a:lnTo>
                    <a:lnTo>
                      <a:pt x="229" y="899"/>
                    </a:lnTo>
                    <a:lnTo>
                      <a:pt x="229" y="899"/>
                    </a:lnTo>
                    <a:lnTo>
                      <a:pt x="219" y="921"/>
                    </a:lnTo>
                    <a:lnTo>
                      <a:pt x="208" y="941"/>
                    </a:lnTo>
                    <a:lnTo>
                      <a:pt x="199" y="958"/>
                    </a:lnTo>
                    <a:lnTo>
                      <a:pt x="188" y="974"/>
                    </a:lnTo>
                    <a:lnTo>
                      <a:pt x="178" y="986"/>
                    </a:lnTo>
                    <a:lnTo>
                      <a:pt x="168" y="999"/>
                    </a:lnTo>
                    <a:lnTo>
                      <a:pt x="159" y="1007"/>
                    </a:lnTo>
                    <a:lnTo>
                      <a:pt x="151" y="1016"/>
                    </a:lnTo>
                    <a:lnTo>
                      <a:pt x="142" y="1022"/>
                    </a:lnTo>
                    <a:lnTo>
                      <a:pt x="134" y="1027"/>
                    </a:lnTo>
                    <a:lnTo>
                      <a:pt x="126" y="1031"/>
                    </a:lnTo>
                    <a:lnTo>
                      <a:pt x="119" y="1033"/>
                    </a:lnTo>
                    <a:lnTo>
                      <a:pt x="108" y="1036"/>
                    </a:lnTo>
                    <a:lnTo>
                      <a:pt x="99" y="1037"/>
                    </a:lnTo>
                    <a:lnTo>
                      <a:pt x="99" y="1037"/>
                    </a:lnTo>
                    <a:lnTo>
                      <a:pt x="93" y="1037"/>
                    </a:lnTo>
                    <a:lnTo>
                      <a:pt x="93" y="1037"/>
                    </a:lnTo>
                    <a:lnTo>
                      <a:pt x="89" y="1033"/>
                    </a:lnTo>
                    <a:lnTo>
                      <a:pt x="80" y="1025"/>
                    </a:lnTo>
                    <a:lnTo>
                      <a:pt x="66" y="1011"/>
                    </a:lnTo>
                    <a:lnTo>
                      <a:pt x="50" y="991"/>
                    </a:lnTo>
                    <a:lnTo>
                      <a:pt x="42" y="979"/>
                    </a:lnTo>
                    <a:lnTo>
                      <a:pt x="34" y="966"/>
                    </a:lnTo>
                    <a:lnTo>
                      <a:pt x="27" y="951"/>
                    </a:lnTo>
                    <a:lnTo>
                      <a:pt x="20" y="935"/>
                    </a:lnTo>
                    <a:lnTo>
                      <a:pt x="13" y="916"/>
                    </a:lnTo>
                    <a:lnTo>
                      <a:pt x="9" y="898"/>
                    </a:lnTo>
                    <a:lnTo>
                      <a:pt x="5" y="877"/>
                    </a:lnTo>
                    <a:lnTo>
                      <a:pt x="4" y="855"/>
                    </a:lnTo>
                    <a:lnTo>
                      <a:pt x="4" y="855"/>
                    </a:lnTo>
                    <a:lnTo>
                      <a:pt x="0" y="775"/>
                    </a:lnTo>
                    <a:lnTo>
                      <a:pt x="0" y="740"/>
                    </a:lnTo>
                    <a:lnTo>
                      <a:pt x="2" y="708"/>
                    </a:lnTo>
                    <a:lnTo>
                      <a:pt x="5" y="692"/>
                    </a:lnTo>
                    <a:lnTo>
                      <a:pt x="7" y="677"/>
                    </a:lnTo>
                    <a:lnTo>
                      <a:pt x="11" y="662"/>
                    </a:lnTo>
                    <a:lnTo>
                      <a:pt x="16" y="648"/>
                    </a:lnTo>
                    <a:lnTo>
                      <a:pt x="23" y="633"/>
                    </a:lnTo>
                    <a:lnTo>
                      <a:pt x="31" y="619"/>
                    </a:lnTo>
                    <a:lnTo>
                      <a:pt x="39" y="605"/>
                    </a:lnTo>
                    <a:lnTo>
                      <a:pt x="50" y="590"/>
                    </a:lnTo>
                    <a:lnTo>
                      <a:pt x="50" y="590"/>
                    </a:lnTo>
                    <a:lnTo>
                      <a:pt x="61" y="578"/>
                    </a:lnTo>
                    <a:lnTo>
                      <a:pt x="71" y="566"/>
                    </a:lnTo>
                    <a:lnTo>
                      <a:pt x="81" y="558"/>
                    </a:lnTo>
                    <a:lnTo>
                      <a:pt x="91" y="552"/>
                    </a:lnTo>
                    <a:lnTo>
                      <a:pt x="108" y="542"/>
                    </a:lnTo>
                    <a:lnTo>
                      <a:pt x="123" y="533"/>
                    </a:lnTo>
                    <a:lnTo>
                      <a:pt x="130" y="530"/>
                    </a:lnTo>
                    <a:lnTo>
                      <a:pt x="135" y="525"/>
                    </a:lnTo>
                    <a:lnTo>
                      <a:pt x="141" y="519"/>
                    </a:lnTo>
                    <a:lnTo>
                      <a:pt x="145" y="511"/>
                    </a:lnTo>
                    <a:lnTo>
                      <a:pt x="148" y="501"/>
                    </a:lnTo>
                    <a:lnTo>
                      <a:pt x="152" y="489"/>
                    </a:lnTo>
                    <a:lnTo>
                      <a:pt x="154" y="474"/>
                    </a:lnTo>
                    <a:lnTo>
                      <a:pt x="156" y="456"/>
                    </a:lnTo>
                    <a:lnTo>
                      <a:pt x="156" y="456"/>
                    </a:lnTo>
                    <a:lnTo>
                      <a:pt x="156" y="436"/>
                    </a:lnTo>
                    <a:lnTo>
                      <a:pt x="153" y="414"/>
                    </a:lnTo>
                    <a:lnTo>
                      <a:pt x="151" y="393"/>
                    </a:lnTo>
                    <a:lnTo>
                      <a:pt x="146" y="371"/>
                    </a:lnTo>
                    <a:lnTo>
                      <a:pt x="136" y="326"/>
                    </a:lnTo>
                    <a:lnTo>
                      <a:pt x="126" y="280"/>
                    </a:lnTo>
                    <a:lnTo>
                      <a:pt x="123" y="258"/>
                    </a:lnTo>
                    <a:lnTo>
                      <a:pt x="119" y="237"/>
                    </a:lnTo>
                    <a:lnTo>
                      <a:pt x="118" y="217"/>
                    </a:lnTo>
                    <a:lnTo>
                      <a:pt x="118" y="196"/>
                    </a:lnTo>
                    <a:lnTo>
                      <a:pt x="120" y="177"/>
                    </a:lnTo>
                    <a:lnTo>
                      <a:pt x="123" y="167"/>
                    </a:lnTo>
                    <a:lnTo>
                      <a:pt x="125" y="159"/>
                    </a:lnTo>
                    <a:lnTo>
                      <a:pt x="129" y="150"/>
                    </a:lnTo>
                    <a:lnTo>
                      <a:pt x="132" y="143"/>
                    </a:lnTo>
                    <a:lnTo>
                      <a:pt x="139" y="134"/>
                    </a:lnTo>
                    <a:lnTo>
                      <a:pt x="143" y="127"/>
                    </a:lnTo>
                    <a:lnTo>
                      <a:pt x="143" y="127"/>
                    </a:lnTo>
                    <a:lnTo>
                      <a:pt x="151" y="120"/>
                    </a:lnTo>
                    <a:lnTo>
                      <a:pt x="159" y="113"/>
                    </a:lnTo>
                    <a:lnTo>
                      <a:pt x="178" y="100"/>
                    </a:lnTo>
                    <a:lnTo>
                      <a:pt x="200" y="88"/>
                    </a:lnTo>
                    <a:lnTo>
                      <a:pt x="223" y="75"/>
                    </a:lnTo>
                    <a:lnTo>
                      <a:pt x="250" y="65"/>
                    </a:lnTo>
                    <a:lnTo>
                      <a:pt x="277" y="56"/>
                    </a:lnTo>
                    <a:lnTo>
                      <a:pt x="305" y="46"/>
                    </a:lnTo>
                    <a:lnTo>
                      <a:pt x="332" y="38"/>
                    </a:lnTo>
                    <a:lnTo>
                      <a:pt x="385" y="25"/>
                    </a:lnTo>
                    <a:lnTo>
                      <a:pt x="428" y="15"/>
                    </a:lnTo>
                    <a:lnTo>
                      <a:pt x="469" y="7"/>
                    </a:lnTo>
                    <a:lnTo>
                      <a:pt x="469" y="7"/>
                    </a:lnTo>
                    <a:lnTo>
                      <a:pt x="481" y="5"/>
                    </a:lnTo>
                    <a:lnTo>
                      <a:pt x="514" y="3"/>
                    </a:lnTo>
                    <a:lnTo>
                      <a:pt x="561" y="0"/>
                    </a:lnTo>
                    <a:lnTo>
                      <a:pt x="591" y="0"/>
                    </a:lnTo>
                    <a:lnTo>
                      <a:pt x="622" y="0"/>
                    </a:lnTo>
                    <a:lnTo>
                      <a:pt x="655" y="3"/>
                    </a:lnTo>
                    <a:lnTo>
                      <a:pt x="690" y="5"/>
                    </a:lnTo>
                    <a:lnTo>
                      <a:pt x="726" y="10"/>
                    </a:lnTo>
                    <a:lnTo>
                      <a:pt x="761" y="18"/>
                    </a:lnTo>
                    <a:lnTo>
                      <a:pt x="797" y="26"/>
                    </a:lnTo>
                    <a:lnTo>
                      <a:pt x="831" y="38"/>
                    </a:lnTo>
                    <a:lnTo>
                      <a:pt x="848" y="45"/>
                    </a:lnTo>
                    <a:lnTo>
                      <a:pt x="865" y="52"/>
                    </a:lnTo>
                    <a:lnTo>
                      <a:pt x="881" y="61"/>
                    </a:lnTo>
                    <a:lnTo>
                      <a:pt x="897" y="69"/>
                    </a:lnTo>
                    <a:lnTo>
                      <a:pt x="897" y="69"/>
                    </a:lnTo>
                    <a:lnTo>
                      <a:pt x="928" y="88"/>
                    </a:lnTo>
                    <a:lnTo>
                      <a:pt x="957" y="104"/>
                    </a:lnTo>
                    <a:lnTo>
                      <a:pt x="988" y="118"/>
                    </a:lnTo>
                    <a:lnTo>
                      <a:pt x="1019" y="131"/>
                    </a:lnTo>
                    <a:lnTo>
                      <a:pt x="1049" y="142"/>
                    </a:lnTo>
                    <a:lnTo>
                      <a:pt x="1079" y="151"/>
                    </a:lnTo>
                    <a:lnTo>
                      <a:pt x="1108" y="159"/>
                    </a:lnTo>
                    <a:lnTo>
                      <a:pt x="1138" y="166"/>
                    </a:lnTo>
                    <a:lnTo>
                      <a:pt x="1167" y="172"/>
                    </a:lnTo>
                    <a:lnTo>
                      <a:pt x="1196" y="176"/>
                    </a:lnTo>
                    <a:lnTo>
                      <a:pt x="1225" y="180"/>
                    </a:lnTo>
                    <a:lnTo>
                      <a:pt x="1253" y="183"/>
                    </a:lnTo>
                    <a:lnTo>
                      <a:pt x="1307" y="186"/>
                    </a:lnTo>
                    <a:lnTo>
                      <a:pt x="1359" y="187"/>
                    </a:lnTo>
                    <a:lnTo>
                      <a:pt x="1359" y="187"/>
                    </a:lnTo>
                    <a:lnTo>
                      <a:pt x="1373" y="188"/>
                    </a:lnTo>
                    <a:lnTo>
                      <a:pt x="1385" y="190"/>
                    </a:lnTo>
                    <a:lnTo>
                      <a:pt x="1397" y="193"/>
                    </a:lnTo>
                    <a:lnTo>
                      <a:pt x="1411" y="197"/>
                    </a:lnTo>
                    <a:lnTo>
                      <a:pt x="1423" y="203"/>
                    </a:lnTo>
                    <a:lnTo>
                      <a:pt x="1435" y="209"/>
                    </a:lnTo>
                    <a:lnTo>
                      <a:pt x="1448" y="217"/>
                    </a:lnTo>
                    <a:lnTo>
                      <a:pt x="1459" y="225"/>
                    </a:lnTo>
                    <a:lnTo>
                      <a:pt x="1482" y="244"/>
                    </a:lnTo>
                    <a:lnTo>
                      <a:pt x="1504" y="264"/>
                    </a:lnTo>
                    <a:lnTo>
                      <a:pt x="1525" y="288"/>
                    </a:lnTo>
                    <a:lnTo>
                      <a:pt x="1545" y="312"/>
                    </a:lnTo>
                    <a:lnTo>
                      <a:pt x="1563" y="338"/>
                    </a:lnTo>
                    <a:lnTo>
                      <a:pt x="1579" y="364"/>
                    </a:lnTo>
                    <a:lnTo>
                      <a:pt x="1594" y="390"/>
                    </a:lnTo>
                    <a:lnTo>
                      <a:pt x="1607" y="415"/>
                    </a:lnTo>
                    <a:lnTo>
                      <a:pt x="1617" y="439"/>
                    </a:lnTo>
                    <a:lnTo>
                      <a:pt x="1626" y="461"/>
                    </a:lnTo>
                    <a:lnTo>
                      <a:pt x="1630" y="479"/>
                    </a:lnTo>
                    <a:lnTo>
                      <a:pt x="1634" y="497"/>
                    </a:lnTo>
                    <a:lnTo>
                      <a:pt x="1634" y="497"/>
                    </a:lnTo>
                    <a:lnTo>
                      <a:pt x="1637" y="510"/>
                    </a:lnTo>
                    <a:lnTo>
                      <a:pt x="1641" y="525"/>
                    </a:lnTo>
                    <a:lnTo>
                      <a:pt x="1649" y="539"/>
                    </a:lnTo>
                    <a:lnTo>
                      <a:pt x="1656" y="554"/>
                    </a:lnTo>
                    <a:lnTo>
                      <a:pt x="1677" y="585"/>
                    </a:lnTo>
                    <a:lnTo>
                      <a:pt x="1699" y="618"/>
                    </a:lnTo>
                    <a:lnTo>
                      <a:pt x="1721" y="652"/>
                    </a:lnTo>
                    <a:lnTo>
                      <a:pt x="1732" y="671"/>
                    </a:lnTo>
                    <a:lnTo>
                      <a:pt x="1742" y="689"/>
                    </a:lnTo>
                    <a:lnTo>
                      <a:pt x="1749" y="709"/>
                    </a:lnTo>
                    <a:lnTo>
                      <a:pt x="1757" y="730"/>
                    </a:lnTo>
                    <a:lnTo>
                      <a:pt x="1760" y="752"/>
                    </a:lnTo>
                    <a:lnTo>
                      <a:pt x="1764" y="775"/>
                    </a:lnTo>
                    <a:lnTo>
                      <a:pt x="1764" y="775"/>
                    </a:lnTo>
                    <a:close/>
                  </a:path>
                </a:pathLst>
              </a:custGeom>
              <a:solidFill>
                <a:srgbClr val="4F393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40" name="Freeform 20">
                <a:extLst>
                  <a:ext uri="{FF2B5EF4-FFF2-40B4-BE49-F238E27FC236}">
                    <a16:creationId xmlns:a16="http://schemas.microsoft.com/office/drawing/2014/main" id="{A8E515F1-94B4-0DC7-59D6-E95F87A4FB1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163" y="3730"/>
                <a:ext cx="170" cy="173"/>
              </a:xfrm>
              <a:custGeom>
                <a:avLst/>
                <a:gdLst>
                  <a:gd name="T0" fmla="*/ 681 w 681"/>
                  <a:gd name="T1" fmla="*/ 393 h 692"/>
                  <a:gd name="T2" fmla="*/ 680 w 681"/>
                  <a:gd name="T3" fmla="*/ 430 h 692"/>
                  <a:gd name="T4" fmla="*/ 676 w 681"/>
                  <a:gd name="T5" fmla="*/ 468 h 692"/>
                  <a:gd name="T6" fmla="*/ 660 w 681"/>
                  <a:gd name="T7" fmla="*/ 540 h 692"/>
                  <a:gd name="T8" fmla="*/ 654 w 681"/>
                  <a:gd name="T9" fmla="*/ 568 h 692"/>
                  <a:gd name="T10" fmla="*/ 641 w 681"/>
                  <a:gd name="T11" fmla="*/ 609 h 692"/>
                  <a:gd name="T12" fmla="*/ 626 w 681"/>
                  <a:gd name="T13" fmla="*/ 633 h 692"/>
                  <a:gd name="T14" fmla="*/ 617 w 681"/>
                  <a:gd name="T15" fmla="*/ 645 h 692"/>
                  <a:gd name="T16" fmla="*/ 597 w 681"/>
                  <a:gd name="T17" fmla="*/ 664 h 692"/>
                  <a:gd name="T18" fmla="*/ 571 w 681"/>
                  <a:gd name="T19" fmla="*/ 678 h 692"/>
                  <a:gd name="T20" fmla="*/ 543 w 681"/>
                  <a:gd name="T21" fmla="*/ 688 h 692"/>
                  <a:gd name="T22" fmla="*/ 514 w 681"/>
                  <a:gd name="T23" fmla="*/ 692 h 692"/>
                  <a:gd name="T24" fmla="*/ 500 w 681"/>
                  <a:gd name="T25" fmla="*/ 692 h 692"/>
                  <a:gd name="T26" fmla="*/ 470 w 681"/>
                  <a:gd name="T27" fmla="*/ 690 h 692"/>
                  <a:gd name="T28" fmla="*/ 427 w 681"/>
                  <a:gd name="T29" fmla="*/ 681 h 692"/>
                  <a:gd name="T30" fmla="*/ 399 w 681"/>
                  <a:gd name="T31" fmla="*/ 672 h 692"/>
                  <a:gd name="T32" fmla="*/ 367 w 681"/>
                  <a:gd name="T33" fmla="*/ 658 h 692"/>
                  <a:gd name="T34" fmla="*/ 305 w 681"/>
                  <a:gd name="T35" fmla="*/ 622 h 692"/>
                  <a:gd name="T36" fmla="*/ 245 w 681"/>
                  <a:gd name="T37" fmla="*/ 578 h 692"/>
                  <a:gd name="T38" fmla="*/ 188 w 681"/>
                  <a:gd name="T39" fmla="*/ 528 h 692"/>
                  <a:gd name="T40" fmla="*/ 160 w 681"/>
                  <a:gd name="T41" fmla="*/ 501 h 692"/>
                  <a:gd name="T42" fmla="*/ 78 w 681"/>
                  <a:gd name="T43" fmla="*/ 412 h 692"/>
                  <a:gd name="T44" fmla="*/ 0 w 681"/>
                  <a:gd name="T45" fmla="*/ 314 h 692"/>
                  <a:gd name="T46" fmla="*/ 31 w 681"/>
                  <a:gd name="T47" fmla="*/ 307 h 692"/>
                  <a:gd name="T48" fmla="*/ 103 w 681"/>
                  <a:gd name="T49" fmla="*/ 285 h 692"/>
                  <a:gd name="T50" fmla="*/ 161 w 681"/>
                  <a:gd name="T51" fmla="*/ 260 h 692"/>
                  <a:gd name="T52" fmla="*/ 201 w 681"/>
                  <a:gd name="T53" fmla="*/ 239 h 692"/>
                  <a:gd name="T54" fmla="*/ 239 w 681"/>
                  <a:gd name="T55" fmla="*/ 216 h 692"/>
                  <a:gd name="T56" fmla="*/ 277 w 681"/>
                  <a:gd name="T57" fmla="*/ 188 h 692"/>
                  <a:gd name="T58" fmla="*/ 294 w 681"/>
                  <a:gd name="T59" fmla="*/ 172 h 692"/>
                  <a:gd name="T60" fmla="*/ 337 w 681"/>
                  <a:gd name="T61" fmla="*/ 129 h 692"/>
                  <a:gd name="T62" fmla="*/ 414 w 681"/>
                  <a:gd name="T63" fmla="*/ 42 h 692"/>
                  <a:gd name="T64" fmla="*/ 448 w 681"/>
                  <a:gd name="T65" fmla="*/ 0 h 692"/>
                  <a:gd name="T66" fmla="*/ 535 w 681"/>
                  <a:gd name="T67" fmla="*/ 92 h 692"/>
                  <a:gd name="T68" fmla="*/ 578 w 681"/>
                  <a:gd name="T69" fmla="*/ 142 h 692"/>
                  <a:gd name="T70" fmla="*/ 614 w 681"/>
                  <a:gd name="T71" fmla="*/ 190 h 692"/>
                  <a:gd name="T72" fmla="*/ 628 w 681"/>
                  <a:gd name="T73" fmla="*/ 215 h 692"/>
                  <a:gd name="T74" fmla="*/ 642 w 681"/>
                  <a:gd name="T75" fmla="*/ 241 h 692"/>
                  <a:gd name="T76" fmla="*/ 657 w 681"/>
                  <a:gd name="T77" fmla="*/ 277 h 692"/>
                  <a:gd name="T78" fmla="*/ 669 w 681"/>
                  <a:gd name="T79" fmla="*/ 314 h 692"/>
                  <a:gd name="T80" fmla="*/ 677 w 681"/>
                  <a:gd name="T81" fmla="*/ 353 h 692"/>
                  <a:gd name="T82" fmla="*/ 681 w 681"/>
                  <a:gd name="T83" fmla="*/ 393 h 6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681" h="692">
                    <a:moveTo>
                      <a:pt x="681" y="393"/>
                    </a:moveTo>
                    <a:lnTo>
                      <a:pt x="681" y="393"/>
                    </a:lnTo>
                    <a:lnTo>
                      <a:pt x="681" y="411"/>
                    </a:lnTo>
                    <a:lnTo>
                      <a:pt x="680" y="430"/>
                    </a:lnTo>
                    <a:lnTo>
                      <a:pt x="679" y="448"/>
                    </a:lnTo>
                    <a:lnTo>
                      <a:pt x="676" y="468"/>
                    </a:lnTo>
                    <a:lnTo>
                      <a:pt x="669" y="505"/>
                    </a:lnTo>
                    <a:lnTo>
                      <a:pt x="660" y="540"/>
                    </a:lnTo>
                    <a:lnTo>
                      <a:pt x="660" y="540"/>
                    </a:lnTo>
                    <a:lnTo>
                      <a:pt x="654" y="568"/>
                    </a:lnTo>
                    <a:lnTo>
                      <a:pt x="646" y="595"/>
                    </a:lnTo>
                    <a:lnTo>
                      <a:pt x="641" y="609"/>
                    </a:lnTo>
                    <a:lnTo>
                      <a:pt x="633" y="621"/>
                    </a:lnTo>
                    <a:lnTo>
                      <a:pt x="626" y="633"/>
                    </a:lnTo>
                    <a:lnTo>
                      <a:pt x="617" y="645"/>
                    </a:lnTo>
                    <a:lnTo>
                      <a:pt x="617" y="645"/>
                    </a:lnTo>
                    <a:lnTo>
                      <a:pt x="608" y="654"/>
                    </a:lnTo>
                    <a:lnTo>
                      <a:pt x="597" y="664"/>
                    </a:lnTo>
                    <a:lnTo>
                      <a:pt x="584" y="672"/>
                    </a:lnTo>
                    <a:lnTo>
                      <a:pt x="571" y="678"/>
                    </a:lnTo>
                    <a:lnTo>
                      <a:pt x="557" y="684"/>
                    </a:lnTo>
                    <a:lnTo>
                      <a:pt x="543" y="688"/>
                    </a:lnTo>
                    <a:lnTo>
                      <a:pt x="529" y="690"/>
                    </a:lnTo>
                    <a:lnTo>
                      <a:pt x="514" y="692"/>
                    </a:lnTo>
                    <a:lnTo>
                      <a:pt x="514" y="692"/>
                    </a:lnTo>
                    <a:lnTo>
                      <a:pt x="500" y="692"/>
                    </a:lnTo>
                    <a:lnTo>
                      <a:pt x="485" y="691"/>
                    </a:lnTo>
                    <a:lnTo>
                      <a:pt x="470" y="690"/>
                    </a:lnTo>
                    <a:lnTo>
                      <a:pt x="456" y="688"/>
                    </a:lnTo>
                    <a:lnTo>
                      <a:pt x="427" y="681"/>
                    </a:lnTo>
                    <a:lnTo>
                      <a:pt x="399" y="672"/>
                    </a:lnTo>
                    <a:lnTo>
                      <a:pt x="399" y="672"/>
                    </a:lnTo>
                    <a:lnTo>
                      <a:pt x="383" y="665"/>
                    </a:lnTo>
                    <a:lnTo>
                      <a:pt x="367" y="658"/>
                    </a:lnTo>
                    <a:lnTo>
                      <a:pt x="335" y="642"/>
                    </a:lnTo>
                    <a:lnTo>
                      <a:pt x="305" y="622"/>
                    </a:lnTo>
                    <a:lnTo>
                      <a:pt x="274" y="602"/>
                    </a:lnTo>
                    <a:lnTo>
                      <a:pt x="245" y="578"/>
                    </a:lnTo>
                    <a:lnTo>
                      <a:pt x="217" y="554"/>
                    </a:lnTo>
                    <a:lnTo>
                      <a:pt x="188" y="528"/>
                    </a:lnTo>
                    <a:lnTo>
                      <a:pt x="160" y="501"/>
                    </a:lnTo>
                    <a:lnTo>
                      <a:pt x="160" y="501"/>
                    </a:lnTo>
                    <a:lnTo>
                      <a:pt x="118" y="457"/>
                    </a:lnTo>
                    <a:lnTo>
                      <a:pt x="78" y="412"/>
                    </a:lnTo>
                    <a:lnTo>
                      <a:pt x="2" y="325"/>
                    </a:lnTo>
                    <a:lnTo>
                      <a:pt x="0" y="314"/>
                    </a:lnTo>
                    <a:lnTo>
                      <a:pt x="0" y="314"/>
                    </a:lnTo>
                    <a:lnTo>
                      <a:pt x="31" y="307"/>
                    </a:lnTo>
                    <a:lnTo>
                      <a:pt x="66" y="297"/>
                    </a:lnTo>
                    <a:lnTo>
                      <a:pt x="103" y="285"/>
                    </a:lnTo>
                    <a:lnTo>
                      <a:pt x="142" y="269"/>
                    </a:lnTo>
                    <a:lnTo>
                      <a:pt x="161" y="260"/>
                    </a:lnTo>
                    <a:lnTo>
                      <a:pt x="181" y="250"/>
                    </a:lnTo>
                    <a:lnTo>
                      <a:pt x="201" y="239"/>
                    </a:lnTo>
                    <a:lnTo>
                      <a:pt x="220" y="228"/>
                    </a:lnTo>
                    <a:lnTo>
                      <a:pt x="239" y="216"/>
                    </a:lnTo>
                    <a:lnTo>
                      <a:pt x="258" y="202"/>
                    </a:lnTo>
                    <a:lnTo>
                      <a:pt x="277" y="188"/>
                    </a:lnTo>
                    <a:lnTo>
                      <a:pt x="294" y="172"/>
                    </a:lnTo>
                    <a:lnTo>
                      <a:pt x="294" y="172"/>
                    </a:lnTo>
                    <a:lnTo>
                      <a:pt x="316" y="151"/>
                    </a:lnTo>
                    <a:lnTo>
                      <a:pt x="337" y="129"/>
                    </a:lnTo>
                    <a:lnTo>
                      <a:pt x="377" y="86"/>
                    </a:lnTo>
                    <a:lnTo>
                      <a:pt x="414" y="42"/>
                    </a:lnTo>
                    <a:lnTo>
                      <a:pt x="448" y="0"/>
                    </a:lnTo>
                    <a:lnTo>
                      <a:pt x="448" y="0"/>
                    </a:lnTo>
                    <a:lnTo>
                      <a:pt x="490" y="43"/>
                    </a:lnTo>
                    <a:lnTo>
                      <a:pt x="535" y="92"/>
                    </a:lnTo>
                    <a:lnTo>
                      <a:pt x="557" y="116"/>
                    </a:lnTo>
                    <a:lnTo>
                      <a:pt x="578" y="142"/>
                    </a:lnTo>
                    <a:lnTo>
                      <a:pt x="598" y="167"/>
                    </a:lnTo>
                    <a:lnTo>
                      <a:pt x="614" y="190"/>
                    </a:lnTo>
                    <a:lnTo>
                      <a:pt x="614" y="190"/>
                    </a:lnTo>
                    <a:lnTo>
                      <a:pt x="628" y="215"/>
                    </a:lnTo>
                    <a:lnTo>
                      <a:pt x="642" y="241"/>
                    </a:lnTo>
                    <a:lnTo>
                      <a:pt x="642" y="241"/>
                    </a:lnTo>
                    <a:lnTo>
                      <a:pt x="649" y="259"/>
                    </a:lnTo>
                    <a:lnTo>
                      <a:pt x="657" y="277"/>
                    </a:lnTo>
                    <a:lnTo>
                      <a:pt x="664" y="296"/>
                    </a:lnTo>
                    <a:lnTo>
                      <a:pt x="669" y="314"/>
                    </a:lnTo>
                    <a:lnTo>
                      <a:pt x="674" y="334"/>
                    </a:lnTo>
                    <a:lnTo>
                      <a:pt x="677" y="353"/>
                    </a:lnTo>
                    <a:lnTo>
                      <a:pt x="680" y="373"/>
                    </a:lnTo>
                    <a:lnTo>
                      <a:pt x="681" y="393"/>
                    </a:lnTo>
                    <a:close/>
                  </a:path>
                </a:pathLst>
              </a:custGeom>
              <a:solidFill>
                <a:srgbClr val="F5DCC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41" name="Freeform 21">
                <a:extLst>
                  <a:ext uri="{FF2B5EF4-FFF2-40B4-BE49-F238E27FC236}">
                    <a16:creationId xmlns:a16="http://schemas.microsoft.com/office/drawing/2014/main" id="{B4308BD0-ECA6-B096-B411-87331C96104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163" y="3730"/>
                <a:ext cx="170" cy="173"/>
              </a:xfrm>
              <a:custGeom>
                <a:avLst/>
                <a:gdLst>
                  <a:gd name="T0" fmla="*/ 681 w 681"/>
                  <a:gd name="T1" fmla="*/ 393 h 692"/>
                  <a:gd name="T2" fmla="*/ 680 w 681"/>
                  <a:gd name="T3" fmla="*/ 430 h 692"/>
                  <a:gd name="T4" fmla="*/ 676 w 681"/>
                  <a:gd name="T5" fmla="*/ 468 h 692"/>
                  <a:gd name="T6" fmla="*/ 660 w 681"/>
                  <a:gd name="T7" fmla="*/ 540 h 692"/>
                  <a:gd name="T8" fmla="*/ 654 w 681"/>
                  <a:gd name="T9" fmla="*/ 568 h 692"/>
                  <a:gd name="T10" fmla="*/ 641 w 681"/>
                  <a:gd name="T11" fmla="*/ 609 h 692"/>
                  <a:gd name="T12" fmla="*/ 626 w 681"/>
                  <a:gd name="T13" fmla="*/ 633 h 692"/>
                  <a:gd name="T14" fmla="*/ 617 w 681"/>
                  <a:gd name="T15" fmla="*/ 645 h 692"/>
                  <a:gd name="T16" fmla="*/ 597 w 681"/>
                  <a:gd name="T17" fmla="*/ 664 h 692"/>
                  <a:gd name="T18" fmla="*/ 571 w 681"/>
                  <a:gd name="T19" fmla="*/ 678 h 692"/>
                  <a:gd name="T20" fmla="*/ 543 w 681"/>
                  <a:gd name="T21" fmla="*/ 688 h 692"/>
                  <a:gd name="T22" fmla="*/ 514 w 681"/>
                  <a:gd name="T23" fmla="*/ 692 h 692"/>
                  <a:gd name="T24" fmla="*/ 500 w 681"/>
                  <a:gd name="T25" fmla="*/ 692 h 692"/>
                  <a:gd name="T26" fmla="*/ 470 w 681"/>
                  <a:gd name="T27" fmla="*/ 690 h 692"/>
                  <a:gd name="T28" fmla="*/ 427 w 681"/>
                  <a:gd name="T29" fmla="*/ 681 h 692"/>
                  <a:gd name="T30" fmla="*/ 399 w 681"/>
                  <a:gd name="T31" fmla="*/ 672 h 692"/>
                  <a:gd name="T32" fmla="*/ 367 w 681"/>
                  <a:gd name="T33" fmla="*/ 658 h 692"/>
                  <a:gd name="T34" fmla="*/ 305 w 681"/>
                  <a:gd name="T35" fmla="*/ 622 h 692"/>
                  <a:gd name="T36" fmla="*/ 245 w 681"/>
                  <a:gd name="T37" fmla="*/ 578 h 692"/>
                  <a:gd name="T38" fmla="*/ 188 w 681"/>
                  <a:gd name="T39" fmla="*/ 528 h 692"/>
                  <a:gd name="T40" fmla="*/ 160 w 681"/>
                  <a:gd name="T41" fmla="*/ 501 h 692"/>
                  <a:gd name="T42" fmla="*/ 78 w 681"/>
                  <a:gd name="T43" fmla="*/ 412 h 692"/>
                  <a:gd name="T44" fmla="*/ 0 w 681"/>
                  <a:gd name="T45" fmla="*/ 314 h 692"/>
                  <a:gd name="T46" fmla="*/ 31 w 681"/>
                  <a:gd name="T47" fmla="*/ 307 h 692"/>
                  <a:gd name="T48" fmla="*/ 103 w 681"/>
                  <a:gd name="T49" fmla="*/ 285 h 692"/>
                  <a:gd name="T50" fmla="*/ 161 w 681"/>
                  <a:gd name="T51" fmla="*/ 260 h 692"/>
                  <a:gd name="T52" fmla="*/ 201 w 681"/>
                  <a:gd name="T53" fmla="*/ 239 h 692"/>
                  <a:gd name="T54" fmla="*/ 239 w 681"/>
                  <a:gd name="T55" fmla="*/ 216 h 692"/>
                  <a:gd name="T56" fmla="*/ 277 w 681"/>
                  <a:gd name="T57" fmla="*/ 188 h 692"/>
                  <a:gd name="T58" fmla="*/ 294 w 681"/>
                  <a:gd name="T59" fmla="*/ 172 h 692"/>
                  <a:gd name="T60" fmla="*/ 337 w 681"/>
                  <a:gd name="T61" fmla="*/ 129 h 692"/>
                  <a:gd name="T62" fmla="*/ 414 w 681"/>
                  <a:gd name="T63" fmla="*/ 42 h 692"/>
                  <a:gd name="T64" fmla="*/ 448 w 681"/>
                  <a:gd name="T65" fmla="*/ 0 h 692"/>
                  <a:gd name="T66" fmla="*/ 535 w 681"/>
                  <a:gd name="T67" fmla="*/ 92 h 692"/>
                  <a:gd name="T68" fmla="*/ 578 w 681"/>
                  <a:gd name="T69" fmla="*/ 142 h 692"/>
                  <a:gd name="T70" fmla="*/ 614 w 681"/>
                  <a:gd name="T71" fmla="*/ 190 h 692"/>
                  <a:gd name="T72" fmla="*/ 628 w 681"/>
                  <a:gd name="T73" fmla="*/ 215 h 692"/>
                  <a:gd name="T74" fmla="*/ 642 w 681"/>
                  <a:gd name="T75" fmla="*/ 241 h 692"/>
                  <a:gd name="T76" fmla="*/ 657 w 681"/>
                  <a:gd name="T77" fmla="*/ 277 h 692"/>
                  <a:gd name="T78" fmla="*/ 669 w 681"/>
                  <a:gd name="T79" fmla="*/ 314 h 692"/>
                  <a:gd name="T80" fmla="*/ 677 w 681"/>
                  <a:gd name="T81" fmla="*/ 353 h 692"/>
                  <a:gd name="T82" fmla="*/ 681 w 681"/>
                  <a:gd name="T83" fmla="*/ 393 h 6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681" h="692">
                    <a:moveTo>
                      <a:pt x="681" y="393"/>
                    </a:moveTo>
                    <a:lnTo>
                      <a:pt x="681" y="393"/>
                    </a:lnTo>
                    <a:lnTo>
                      <a:pt x="681" y="411"/>
                    </a:lnTo>
                    <a:lnTo>
                      <a:pt x="680" y="430"/>
                    </a:lnTo>
                    <a:lnTo>
                      <a:pt x="679" y="448"/>
                    </a:lnTo>
                    <a:lnTo>
                      <a:pt x="676" y="468"/>
                    </a:lnTo>
                    <a:lnTo>
                      <a:pt x="669" y="505"/>
                    </a:lnTo>
                    <a:lnTo>
                      <a:pt x="660" y="540"/>
                    </a:lnTo>
                    <a:lnTo>
                      <a:pt x="660" y="540"/>
                    </a:lnTo>
                    <a:lnTo>
                      <a:pt x="654" y="568"/>
                    </a:lnTo>
                    <a:lnTo>
                      <a:pt x="646" y="595"/>
                    </a:lnTo>
                    <a:lnTo>
                      <a:pt x="641" y="609"/>
                    </a:lnTo>
                    <a:lnTo>
                      <a:pt x="633" y="621"/>
                    </a:lnTo>
                    <a:lnTo>
                      <a:pt x="626" y="633"/>
                    </a:lnTo>
                    <a:lnTo>
                      <a:pt x="617" y="645"/>
                    </a:lnTo>
                    <a:lnTo>
                      <a:pt x="617" y="645"/>
                    </a:lnTo>
                    <a:lnTo>
                      <a:pt x="608" y="654"/>
                    </a:lnTo>
                    <a:lnTo>
                      <a:pt x="597" y="664"/>
                    </a:lnTo>
                    <a:lnTo>
                      <a:pt x="584" y="672"/>
                    </a:lnTo>
                    <a:lnTo>
                      <a:pt x="571" y="678"/>
                    </a:lnTo>
                    <a:lnTo>
                      <a:pt x="557" y="684"/>
                    </a:lnTo>
                    <a:lnTo>
                      <a:pt x="543" y="688"/>
                    </a:lnTo>
                    <a:lnTo>
                      <a:pt x="529" y="690"/>
                    </a:lnTo>
                    <a:lnTo>
                      <a:pt x="514" y="692"/>
                    </a:lnTo>
                    <a:lnTo>
                      <a:pt x="514" y="692"/>
                    </a:lnTo>
                    <a:lnTo>
                      <a:pt x="500" y="692"/>
                    </a:lnTo>
                    <a:lnTo>
                      <a:pt x="485" y="691"/>
                    </a:lnTo>
                    <a:lnTo>
                      <a:pt x="470" y="690"/>
                    </a:lnTo>
                    <a:lnTo>
                      <a:pt x="456" y="688"/>
                    </a:lnTo>
                    <a:lnTo>
                      <a:pt x="427" y="681"/>
                    </a:lnTo>
                    <a:lnTo>
                      <a:pt x="399" y="672"/>
                    </a:lnTo>
                    <a:lnTo>
                      <a:pt x="399" y="672"/>
                    </a:lnTo>
                    <a:lnTo>
                      <a:pt x="383" y="665"/>
                    </a:lnTo>
                    <a:lnTo>
                      <a:pt x="367" y="658"/>
                    </a:lnTo>
                    <a:lnTo>
                      <a:pt x="335" y="642"/>
                    </a:lnTo>
                    <a:lnTo>
                      <a:pt x="305" y="622"/>
                    </a:lnTo>
                    <a:lnTo>
                      <a:pt x="274" y="602"/>
                    </a:lnTo>
                    <a:lnTo>
                      <a:pt x="245" y="578"/>
                    </a:lnTo>
                    <a:lnTo>
                      <a:pt x="217" y="554"/>
                    </a:lnTo>
                    <a:lnTo>
                      <a:pt x="188" y="528"/>
                    </a:lnTo>
                    <a:lnTo>
                      <a:pt x="160" y="501"/>
                    </a:lnTo>
                    <a:lnTo>
                      <a:pt x="160" y="501"/>
                    </a:lnTo>
                    <a:lnTo>
                      <a:pt x="118" y="457"/>
                    </a:lnTo>
                    <a:lnTo>
                      <a:pt x="78" y="412"/>
                    </a:lnTo>
                    <a:lnTo>
                      <a:pt x="2" y="325"/>
                    </a:lnTo>
                    <a:lnTo>
                      <a:pt x="0" y="314"/>
                    </a:lnTo>
                    <a:lnTo>
                      <a:pt x="0" y="314"/>
                    </a:lnTo>
                    <a:lnTo>
                      <a:pt x="31" y="307"/>
                    </a:lnTo>
                    <a:lnTo>
                      <a:pt x="66" y="297"/>
                    </a:lnTo>
                    <a:lnTo>
                      <a:pt x="103" y="285"/>
                    </a:lnTo>
                    <a:lnTo>
                      <a:pt x="142" y="269"/>
                    </a:lnTo>
                    <a:lnTo>
                      <a:pt x="161" y="260"/>
                    </a:lnTo>
                    <a:lnTo>
                      <a:pt x="181" y="250"/>
                    </a:lnTo>
                    <a:lnTo>
                      <a:pt x="201" y="239"/>
                    </a:lnTo>
                    <a:lnTo>
                      <a:pt x="220" y="228"/>
                    </a:lnTo>
                    <a:lnTo>
                      <a:pt x="239" y="216"/>
                    </a:lnTo>
                    <a:lnTo>
                      <a:pt x="258" y="202"/>
                    </a:lnTo>
                    <a:lnTo>
                      <a:pt x="277" y="188"/>
                    </a:lnTo>
                    <a:lnTo>
                      <a:pt x="294" y="172"/>
                    </a:lnTo>
                    <a:lnTo>
                      <a:pt x="294" y="172"/>
                    </a:lnTo>
                    <a:lnTo>
                      <a:pt x="316" y="151"/>
                    </a:lnTo>
                    <a:lnTo>
                      <a:pt x="337" y="129"/>
                    </a:lnTo>
                    <a:lnTo>
                      <a:pt x="377" y="86"/>
                    </a:lnTo>
                    <a:lnTo>
                      <a:pt x="414" y="42"/>
                    </a:lnTo>
                    <a:lnTo>
                      <a:pt x="448" y="0"/>
                    </a:lnTo>
                    <a:lnTo>
                      <a:pt x="448" y="0"/>
                    </a:lnTo>
                    <a:lnTo>
                      <a:pt x="490" y="43"/>
                    </a:lnTo>
                    <a:lnTo>
                      <a:pt x="535" y="92"/>
                    </a:lnTo>
                    <a:lnTo>
                      <a:pt x="557" y="116"/>
                    </a:lnTo>
                    <a:lnTo>
                      <a:pt x="578" y="142"/>
                    </a:lnTo>
                    <a:lnTo>
                      <a:pt x="598" y="167"/>
                    </a:lnTo>
                    <a:lnTo>
                      <a:pt x="614" y="190"/>
                    </a:lnTo>
                    <a:lnTo>
                      <a:pt x="614" y="190"/>
                    </a:lnTo>
                    <a:lnTo>
                      <a:pt x="628" y="215"/>
                    </a:lnTo>
                    <a:lnTo>
                      <a:pt x="642" y="241"/>
                    </a:lnTo>
                    <a:lnTo>
                      <a:pt x="642" y="241"/>
                    </a:lnTo>
                    <a:lnTo>
                      <a:pt x="649" y="259"/>
                    </a:lnTo>
                    <a:lnTo>
                      <a:pt x="657" y="277"/>
                    </a:lnTo>
                    <a:lnTo>
                      <a:pt x="664" y="296"/>
                    </a:lnTo>
                    <a:lnTo>
                      <a:pt x="669" y="314"/>
                    </a:lnTo>
                    <a:lnTo>
                      <a:pt x="674" y="334"/>
                    </a:lnTo>
                    <a:lnTo>
                      <a:pt x="677" y="353"/>
                    </a:lnTo>
                    <a:lnTo>
                      <a:pt x="680" y="373"/>
                    </a:lnTo>
                    <a:lnTo>
                      <a:pt x="681" y="393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42" name="Freeform 22">
                <a:extLst>
                  <a:ext uri="{FF2B5EF4-FFF2-40B4-BE49-F238E27FC236}">
                    <a16:creationId xmlns:a16="http://schemas.microsoft.com/office/drawing/2014/main" id="{49744FE5-6B12-D941-0756-8AE8B8FADCD3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4928" y="706"/>
                <a:ext cx="373" cy="399"/>
              </a:xfrm>
              <a:custGeom>
                <a:avLst/>
                <a:gdLst>
                  <a:gd name="T0" fmla="*/ 920 w 1493"/>
                  <a:gd name="T1" fmla="*/ 1441 h 1592"/>
                  <a:gd name="T2" fmla="*/ 724 w 1493"/>
                  <a:gd name="T3" fmla="*/ 1548 h 1592"/>
                  <a:gd name="T4" fmla="*/ 562 w 1493"/>
                  <a:gd name="T5" fmla="*/ 1590 h 1592"/>
                  <a:gd name="T6" fmla="*/ 451 w 1493"/>
                  <a:gd name="T7" fmla="*/ 1586 h 1592"/>
                  <a:gd name="T8" fmla="*/ 364 w 1493"/>
                  <a:gd name="T9" fmla="*/ 1557 h 1592"/>
                  <a:gd name="T10" fmla="*/ 259 w 1493"/>
                  <a:gd name="T11" fmla="*/ 1477 h 1592"/>
                  <a:gd name="T12" fmla="*/ 149 w 1493"/>
                  <a:gd name="T13" fmla="*/ 1353 h 1592"/>
                  <a:gd name="T14" fmla="*/ 86 w 1493"/>
                  <a:gd name="T15" fmla="*/ 1246 h 1592"/>
                  <a:gd name="T16" fmla="*/ 27 w 1493"/>
                  <a:gd name="T17" fmla="*/ 1032 h 1592"/>
                  <a:gd name="T18" fmla="*/ 6 w 1493"/>
                  <a:gd name="T19" fmla="*/ 870 h 1592"/>
                  <a:gd name="T20" fmla="*/ 19 w 1493"/>
                  <a:gd name="T21" fmla="*/ 501 h 1592"/>
                  <a:gd name="T22" fmla="*/ 9 w 1493"/>
                  <a:gd name="T23" fmla="*/ 361 h 1592"/>
                  <a:gd name="T24" fmla="*/ 60 w 1493"/>
                  <a:gd name="T25" fmla="*/ 332 h 1592"/>
                  <a:gd name="T26" fmla="*/ 120 w 1493"/>
                  <a:gd name="T27" fmla="*/ 246 h 1592"/>
                  <a:gd name="T28" fmla="*/ 167 w 1493"/>
                  <a:gd name="T29" fmla="*/ 126 h 1592"/>
                  <a:gd name="T30" fmla="*/ 204 w 1493"/>
                  <a:gd name="T31" fmla="*/ 24 h 1592"/>
                  <a:gd name="T32" fmla="*/ 252 w 1493"/>
                  <a:gd name="T33" fmla="*/ 30 h 1592"/>
                  <a:gd name="T34" fmla="*/ 568 w 1493"/>
                  <a:gd name="T35" fmla="*/ 33 h 1592"/>
                  <a:gd name="T36" fmla="*/ 781 w 1493"/>
                  <a:gd name="T37" fmla="*/ 1 h 1592"/>
                  <a:gd name="T38" fmla="*/ 869 w 1493"/>
                  <a:gd name="T39" fmla="*/ 12 h 1592"/>
                  <a:gd name="T40" fmla="*/ 961 w 1493"/>
                  <a:gd name="T41" fmla="*/ 73 h 1592"/>
                  <a:gd name="T42" fmla="*/ 1187 w 1493"/>
                  <a:gd name="T43" fmla="*/ 205 h 1592"/>
                  <a:gd name="T44" fmla="*/ 1235 w 1493"/>
                  <a:gd name="T45" fmla="*/ 455 h 1592"/>
                  <a:gd name="T46" fmla="*/ 1246 w 1493"/>
                  <a:gd name="T47" fmla="*/ 616 h 1592"/>
                  <a:gd name="T48" fmla="*/ 1218 w 1493"/>
                  <a:gd name="T49" fmla="*/ 885 h 1592"/>
                  <a:gd name="T50" fmla="*/ 1370 w 1493"/>
                  <a:gd name="T51" fmla="*/ 771 h 1592"/>
                  <a:gd name="T52" fmla="*/ 1433 w 1493"/>
                  <a:gd name="T53" fmla="*/ 785 h 1592"/>
                  <a:gd name="T54" fmla="*/ 1489 w 1493"/>
                  <a:gd name="T55" fmla="*/ 835 h 1592"/>
                  <a:gd name="T56" fmla="*/ 1486 w 1493"/>
                  <a:gd name="T57" fmla="*/ 916 h 1592"/>
                  <a:gd name="T58" fmla="*/ 1451 w 1493"/>
                  <a:gd name="T59" fmla="*/ 1021 h 1592"/>
                  <a:gd name="T60" fmla="*/ 1387 w 1493"/>
                  <a:gd name="T61" fmla="*/ 1104 h 1592"/>
                  <a:gd name="T62" fmla="*/ 1242 w 1493"/>
                  <a:gd name="T63" fmla="*/ 1194 h 1592"/>
                  <a:gd name="T64" fmla="*/ 1181 w 1493"/>
                  <a:gd name="T65" fmla="*/ 1253 h 1592"/>
                  <a:gd name="T66" fmla="*/ 699 w 1493"/>
                  <a:gd name="T67" fmla="*/ 594 h 1592"/>
                  <a:gd name="T68" fmla="*/ 661 w 1493"/>
                  <a:gd name="T69" fmla="*/ 532 h 1592"/>
                  <a:gd name="T70" fmla="*/ 633 w 1493"/>
                  <a:gd name="T71" fmla="*/ 530 h 1592"/>
                  <a:gd name="T72" fmla="*/ 594 w 1493"/>
                  <a:gd name="T73" fmla="*/ 578 h 1592"/>
                  <a:gd name="T74" fmla="*/ 599 w 1493"/>
                  <a:gd name="T75" fmla="*/ 655 h 1592"/>
                  <a:gd name="T76" fmla="*/ 639 w 1493"/>
                  <a:gd name="T77" fmla="*/ 691 h 1592"/>
                  <a:gd name="T78" fmla="*/ 666 w 1493"/>
                  <a:gd name="T79" fmla="*/ 685 h 1592"/>
                  <a:gd name="T80" fmla="*/ 700 w 1493"/>
                  <a:gd name="T81" fmla="*/ 610 h 1592"/>
                  <a:gd name="T82" fmla="*/ 694 w 1493"/>
                  <a:gd name="T83" fmla="*/ 1113 h 1592"/>
                  <a:gd name="T84" fmla="*/ 633 w 1493"/>
                  <a:gd name="T85" fmla="*/ 1106 h 1592"/>
                  <a:gd name="T86" fmla="*/ 423 w 1493"/>
                  <a:gd name="T87" fmla="*/ 1132 h 1592"/>
                  <a:gd name="T88" fmla="*/ 283 w 1493"/>
                  <a:gd name="T89" fmla="*/ 1115 h 1592"/>
                  <a:gd name="T90" fmla="*/ 184 w 1493"/>
                  <a:gd name="T91" fmla="*/ 1108 h 1592"/>
                  <a:gd name="T92" fmla="*/ 173 w 1493"/>
                  <a:gd name="T93" fmla="*/ 1132 h 1592"/>
                  <a:gd name="T94" fmla="*/ 216 w 1493"/>
                  <a:gd name="T95" fmla="*/ 1231 h 1592"/>
                  <a:gd name="T96" fmla="*/ 326 w 1493"/>
                  <a:gd name="T97" fmla="*/ 1333 h 1592"/>
                  <a:gd name="T98" fmla="*/ 411 w 1493"/>
                  <a:gd name="T99" fmla="*/ 1360 h 1592"/>
                  <a:gd name="T100" fmla="*/ 475 w 1493"/>
                  <a:gd name="T101" fmla="*/ 1353 h 1592"/>
                  <a:gd name="T102" fmla="*/ 594 w 1493"/>
                  <a:gd name="T103" fmla="*/ 1288 h 1592"/>
                  <a:gd name="T104" fmla="*/ 687 w 1493"/>
                  <a:gd name="T105" fmla="*/ 1176 h 1592"/>
                  <a:gd name="T106" fmla="*/ 280 w 1493"/>
                  <a:gd name="T107" fmla="*/ 577 h 1592"/>
                  <a:gd name="T108" fmla="*/ 242 w 1493"/>
                  <a:gd name="T109" fmla="*/ 515 h 1592"/>
                  <a:gd name="T110" fmla="*/ 214 w 1493"/>
                  <a:gd name="T111" fmla="*/ 513 h 1592"/>
                  <a:gd name="T112" fmla="*/ 173 w 1493"/>
                  <a:gd name="T113" fmla="*/ 561 h 1592"/>
                  <a:gd name="T114" fmla="*/ 178 w 1493"/>
                  <a:gd name="T115" fmla="*/ 638 h 1592"/>
                  <a:gd name="T116" fmla="*/ 218 w 1493"/>
                  <a:gd name="T117" fmla="*/ 674 h 1592"/>
                  <a:gd name="T118" fmla="*/ 247 w 1493"/>
                  <a:gd name="T119" fmla="*/ 668 h 1592"/>
                  <a:gd name="T120" fmla="*/ 280 w 1493"/>
                  <a:gd name="T121" fmla="*/ 593 h 15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1493" h="1592">
                    <a:moveTo>
                      <a:pt x="1175" y="1273"/>
                    </a:moveTo>
                    <a:lnTo>
                      <a:pt x="1175" y="1273"/>
                    </a:lnTo>
                    <a:lnTo>
                      <a:pt x="1127" y="1305"/>
                    </a:lnTo>
                    <a:lnTo>
                      <a:pt x="1127" y="1305"/>
                    </a:lnTo>
                    <a:lnTo>
                      <a:pt x="1024" y="1374"/>
                    </a:lnTo>
                    <a:lnTo>
                      <a:pt x="920" y="1441"/>
                    </a:lnTo>
                    <a:lnTo>
                      <a:pt x="920" y="1441"/>
                    </a:lnTo>
                    <a:lnTo>
                      <a:pt x="856" y="1480"/>
                    </a:lnTo>
                    <a:lnTo>
                      <a:pt x="824" y="1499"/>
                    </a:lnTo>
                    <a:lnTo>
                      <a:pt x="791" y="1516"/>
                    </a:lnTo>
                    <a:lnTo>
                      <a:pt x="758" y="1533"/>
                    </a:lnTo>
                    <a:lnTo>
                      <a:pt x="724" y="1548"/>
                    </a:lnTo>
                    <a:lnTo>
                      <a:pt x="689" y="1562"/>
                    </a:lnTo>
                    <a:lnTo>
                      <a:pt x="654" y="1573"/>
                    </a:lnTo>
                    <a:lnTo>
                      <a:pt x="654" y="1573"/>
                    </a:lnTo>
                    <a:lnTo>
                      <a:pt x="618" y="1582"/>
                    </a:lnTo>
                    <a:lnTo>
                      <a:pt x="581" y="1589"/>
                    </a:lnTo>
                    <a:lnTo>
                      <a:pt x="562" y="1590"/>
                    </a:lnTo>
                    <a:lnTo>
                      <a:pt x="543" y="1591"/>
                    </a:lnTo>
                    <a:lnTo>
                      <a:pt x="525" y="1592"/>
                    </a:lnTo>
                    <a:lnTo>
                      <a:pt x="507" y="1592"/>
                    </a:lnTo>
                    <a:lnTo>
                      <a:pt x="488" y="1591"/>
                    </a:lnTo>
                    <a:lnTo>
                      <a:pt x="470" y="1589"/>
                    </a:lnTo>
                    <a:lnTo>
                      <a:pt x="451" y="1586"/>
                    </a:lnTo>
                    <a:lnTo>
                      <a:pt x="433" y="1582"/>
                    </a:lnTo>
                    <a:lnTo>
                      <a:pt x="416" y="1578"/>
                    </a:lnTo>
                    <a:lnTo>
                      <a:pt x="397" y="1571"/>
                    </a:lnTo>
                    <a:lnTo>
                      <a:pt x="380" y="1564"/>
                    </a:lnTo>
                    <a:lnTo>
                      <a:pt x="364" y="1557"/>
                    </a:lnTo>
                    <a:lnTo>
                      <a:pt x="364" y="1557"/>
                    </a:lnTo>
                    <a:lnTo>
                      <a:pt x="351" y="1549"/>
                    </a:lnTo>
                    <a:lnTo>
                      <a:pt x="337" y="1541"/>
                    </a:lnTo>
                    <a:lnTo>
                      <a:pt x="312" y="1523"/>
                    </a:lnTo>
                    <a:lnTo>
                      <a:pt x="312" y="1523"/>
                    </a:lnTo>
                    <a:lnTo>
                      <a:pt x="285" y="1501"/>
                    </a:lnTo>
                    <a:lnTo>
                      <a:pt x="259" y="1477"/>
                    </a:lnTo>
                    <a:lnTo>
                      <a:pt x="234" y="1452"/>
                    </a:lnTo>
                    <a:lnTo>
                      <a:pt x="210" y="1426"/>
                    </a:lnTo>
                    <a:lnTo>
                      <a:pt x="210" y="1426"/>
                    </a:lnTo>
                    <a:lnTo>
                      <a:pt x="179" y="1391"/>
                    </a:lnTo>
                    <a:lnTo>
                      <a:pt x="163" y="1372"/>
                    </a:lnTo>
                    <a:lnTo>
                      <a:pt x="149" y="1353"/>
                    </a:lnTo>
                    <a:lnTo>
                      <a:pt x="134" y="1334"/>
                    </a:lnTo>
                    <a:lnTo>
                      <a:pt x="122" y="1315"/>
                    </a:lnTo>
                    <a:lnTo>
                      <a:pt x="109" y="1294"/>
                    </a:lnTo>
                    <a:lnTo>
                      <a:pt x="98" y="1273"/>
                    </a:lnTo>
                    <a:lnTo>
                      <a:pt x="98" y="1273"/>
                    </a:lnTo>
                    <a:lnTo>
                      <a:pt x="86" y="1246"/>
                    </a:lnTo>
                    <a:lnTo>
                      <a:pt x="76" y="1218"/>
                    </a:lnTo>
                    <a:lnTo>
                      <a:pt x="66" y="1189"/>
                    </a:lnTo>
                    <a:lnTo>
                      <a:pt x="59" y="1160"/>
                    </a:lnTo>
                    <a:lnTo>
                      <a:pt x="59" y="1160"/>
                    </a:lnTo>
                    <a:lnTo>
                      <a:pt x="42" y="1096"/>
                    </a:lnTo>
                    <a:lnTo>
                      <a:pt x="27" y="1032"/>
                    </a:lnTo>
                    <a:lnTo>
                      <a:pt x="21" y="1000"/>
                    </a:lnTo>
                    <a:lnTo>
                      <a:pt x="16" y="968"/>
                    </a:lnTo>
                    <a:lnTo>
                      <a:pt x="11" y="935"/>
                    </a:lnTo>
                    <a:lnTo>
                      <a:pt x="9" y="902"/>
                    </a:lnTo>
                    <a:lnTo>
                      <a:pt x="9" y="902"/>
                    </a:lnTo>
                    <a:lnTo>
                      <a:pt x="6" y="870"/>
                    </a:lnTo>
                    <a:lnTo>
                      <a:pt x="5" y="838"/>
                    </a:lnTo>
                    <a:lnTo>
                      <a:pt x="6" y="772"/>
                    </a:lnTo>
                    <a:lnTo>
                      <a:pt x="9" y="704"/>
                    </a:lnTo>
                    <a:lnTo>
                      <a:pt x="13" y="636"/>
                    </a:lnTo>
                    <a:lnTo>
                      <a:pt x="16" y="568"/>
                    </a:lnTo>
                    <a:lnTo>
                      <a:pt x="19" y="501"/>
                    </a:lnTo>
                    <a:lnTo>
                      <a:pt x="20" y="434"/>
                    </a:lnTo>
                    <a:lnTo>
                      <a:pt x="20" y="401"/>
                    </a:lnTo>
                    <a:lnTo>
                      <a:pt x="19" y="369"/>
                    </a:lnTo>
                    <a:lnTo>
                      <a:pt x="0" y="362"/>
                    </a:lnTo>
                    <a:lnTo>
                      <a:pt x="0" y="362"/>
                    </a:lnTo>
                    <a:lnTo>
                      <a:pt x="9" y="361"/>
                    </a:lnTo>
                    <a:lnTo>
                      <a:pt x="20" y="358"/>
                    </a:lnTo>
                    <a:lnTo>
                      <a:pt x="27" y="356"/>
                    </a:lnTo>
                    <a:lnTo>
                      <a:pt x="35" y="352"/>
                    </a:lnTo>
                    <a:lnTo>
                      <a:pt x="43" y="347"/>
                    </a:lnTo>
                    <a:lnTo>
                      <a:pt x="52" y="341"/>
                    </a:lnTo>
                    <a:lnTo>
                      <a:pt x="60" y="332"/>
                    </a:lnTo>
                    <a:lnTo>
                      <a:pt x="69" y="324"/>
                    </a:lnTo>
                    <a:lnTo>
                      <a:pt x="79" y="311"/>
                    </a:lnTo>
                    <a:lnTo>
                      <a:pt x="89" y="299"/>
                    </a:lnTo>
                    <a:lnTo>
                      <a:pt x="100" y="283"/>
                    </a:lnTo>
                    <a:lnTo>
                      <a:pt x="109" y="266"/>
                    </a:lnTo>
                    <a:lnTo>
                      <a:pt x="120" y="246"/>
                    </a:lnTo>
                    <a:lnTo>
                      <a:pt x="130" y="224"/>
                    </a:lnTo>
                    <a:lnTo>
                      <a:pt x="130" y="224"/>
                    </a:lnTo>
                    <a:lnTo>
                      <a:pt x="142" y="196"/>
                    </a:lnTo>
                    <a:lnTo>
                      <a:pt x="152" y="170"/>
                    </a:lnTo>
                    <a:lnTo>
                      <a:pt x="161" y="147"/>
                    </a:lnTo>
                    <a:lnTo>
                      <a:pt x="167" y="126"/>
                    </a:lnTo>
                    <a:lnTo>
                      <a:pt x="177" y="89"/>
                    </a:lnTo>
                    <a:lnTo>
                      <a:pt x="184" y="61"/>
                    </a:lnTo>
                    <a:lnTo>
                      <a:pt x="190" y="40"/>
                    </a:lnTo>
                    <a:lnTo>
                      <a:pt x="194" y="34"/>
                    </a:lnTo>
                    <a:lnTo>
                      <a:pt x="199" y="28"/>
                    </a:lnTo>
                    <a:lnTo>
                      <a:pt x="204" y="24"/>
                    </a:lnTo>
                    <a:lnTo>
                      <a:pt x="209" y="23"/>
                    </a:lnTo>
                    <a:lnTo>
                      <a:pt x="216" y="23"/>
                    </a:lnTo>
                    <a:lnTo>
                      <a:pt x="226" y="25"/>
                    </a:lnTo>
                    <a:lnTo>
                      <a:pt x="226" y="25"/>
                    </a:lnTo>
                    <a:lnTo>
                      <a:pt x="237" y="28"/>
                    </a:lnTo>
                    <a:lnTo>
                      <a:pt x="252" y="30"/>
                    </a:lnTo>
                    <a:lnTo>
                      <a:pt x="291" y="35"/>
                    </a:lnTo>
                    <a:lnTo>
                      <a:pt x="339" y="38"/>
                    </a:lnTo>
                    <a:lnTo>
                      <a:pt x="394" y="39"/>
                    </a:lnTo>
                    <a:lnTo>
                      <a:pt x="451" y="38"/>
                    </a:lnTo>
                    <a:lnTo>
                      <a:pt x="510" y="36"/>
                    </a:lnTo>
                    <a:lnTo>
                      <a:pt x="568" y="33"/>
                    </a:lnTo>
                    <a:lnTo>
                      <a:pt x="619" y="27"/>
                    </a:lnTo>
                    <a:lnTo>
                      <a:pt x="619" y="27"/>
                    </a:lnTo>
                    <a:lnTo>
                      <a:pt x="666" y="19"/>
                    </a:lnTo>
                    <a:lnTo>
                      <a:pt x="708" y="12"/>
                    </a:lnTo>
                    <a:lnTo>
                      <a:pt x="747" y="6"/>
                    </a:lnTo>
                    <a:lnTo>
                      <a:pt x="781" y="1"/>
                    </a:lnTo>
                    <a:lnTo>
                      <a:pt x="798" y="0"/>
                    </a:lnTo>
                    <a:lnTo>
                      <a:pt x="814" y="0"/>
                    </a:lnTo>
                    <a:lnTo>
                      <a:pt x="829" y="1"/>
                    </a:lnTo>
                    <a:lnTo>
                      <a:pt x="842" y="3"/>
                    </a:lnTo>
                    <a:lnTo>
                      <a:pt x="856" y="6"/>
                    </a:lnTo>
                    <a:lnTo>
                      <a:pt x="869" y="12"/>
                    </a:lnTo>
                    <a:lnTo>
                      <a:pt x="880" y="18"/>
                    </a:lnTo>
                    <a:lnTo>
                      <a:pt x="893" y="27"/>
                    </a:lnTo>
                    <a:lnTo>
                      <a:pt x="893" y="27"/>
                    </a:lnTo>
                    <a:lnTo>
                      <a:pt x="906" y="38"/>
                    </a:lnTo>
                    <a:lnTo>
                      <a:pt x="922" y="49"/>
                    </a:lnTo>
                    <a:lnTo>
                      <a:pt x="961" y="73"/>
                    </a:lnTo>
                    <a:lnTo>
                      <a:pt x="1008" y="99"/>
                    </a:lnTo>
                    <a:lnTo>
                      <a:pt x="1056" y="124"/>
                    </a:lnTo>
                    <a:lnTo>
                      <a:pt x="1139" y="165"/>
                    </a:lnTo>
                    <a:lnTo>
                      <a:pt x="1175" y="183"/>
                    </a:lnTo>
                    <a:lnTo>
                      <a:pt x="1187" y="205"/>
                    </a:lnTo>
                    <a:lnTo>
                      <a:pt x="1187" y="205"/>
                    </a:lnTo>
                    <a:lnTo>
                      <a:pt x="1189" y="224"/>
                    </a:lnTo>
                    <a:lnTo>
                      <a:pt x="1198" y="278"/>
                    </a:lnTo>
                    <a:lnTo>
                      <a:pt x="1204" y="316"/>
                    </a:lnTo>
                    <a:lnTo>
                      <a:pt x="1213" y="358"/>
                    </a:lnTo>
                    <a:lnTo>
                      <a:pt x="1224" y="406"/>
                    </a:lnTo>
                    <a:lnTo>
                      <a:pt x="1235" y="455"/>
                    </a:lnTo>
                    <a:lnTo>
                      <a:pt x="1235" y="455"/>
                    </a:lnTo>
                    <a:lnTo>
                      <a:pt x="1241" y="483"/>
                    </a:lnTo>
                    <a:lnTo>
                      <a:pt x="1245" y="514"/>
                    </a:lnTo>
                    <a:lnTo>
                      <a:pt x="1246" y="546"/>
                    </a:lnTo>
                    <a:lnTo>
                      <a:pt x="1247" y="580"/>
                    </a:lnTo>
                    <a:lnTo>
                      <a:pt x="1246" y="616"/>
                    </a:lnTo>
                    <a:lnTo>
                      <a:pt x="1245" y="652"/>
                    </a:lnTo>
                    <a:lnTo>
                      <a:pt x="1240" y="722"/>
                    </a:lnTo>
                    <a:lnTo>
                      <a:pt x="1232" y="785"/>
                    </a:lnTo>
                    <a:lnTo>
                      <a:pt x="1225" y="837"/>
                    </a:lnTo>
                    <a:lnTo>
                      <a:pt x="1218" y="885"/>
                    </a:lnTo>
                    <a:lnTo>
                      <a:pt x="1218" y="885"/>
                    </a:lnTo>
                    <a:lnTo>
                      <a:pt x="1260" y="852"/>
                    </a:lnTo>
                    <a:lnTo>
                      <a:pt x="1306" y="815"/>
                    </a:lnTo>
                    <a:lnTo>
                      <a:pt x="1361" y="771"/>
                    </a:lnTo>
                    <a:lnTo>
                      <a:pt x="1362" y="772"/>
                    </a:lnTo>
                    <a:lnTo>
                      <a:pt x="1362" y="772"/>
                    </a:lnTo>
                    <a:lnTo>
                      <a:pt x="1370" y="771"/>
                    </a:lnTo>
                    <a:lnTo>
                      <a:pt x="1377" y="769"/>
                    </a:lnTo>
                    <a:lnTo>
                      <a:pt x="1386" y="769"/>
                    </a:lnTo>
                    <a:lnTo>
                      <a:pt x="1394" y="771"/>
                    </a:lnTo>
                    <a:lnTo>
                      <a:pt x="1404" y="773"/>
                    </a:lnTo>
                    <a:lnTo>
                      <a:pt x="1414" y="777"/>
                    </a:lnTo>
                    <a:lnTo>
                      <a:pt x="1433" y="785"/>
                    </a:lnTo>
                    <a:lnTo>
                      <a:pt x="1452" y="797"/>
                    </a:lnTo>
                    <a:lnTo>
                      <a:pt x="1469" y="809"/>
                    </a:lnTo>
                    <a:lnTo>
                      <a:pt x="1475" y="815"/>
                    </a:lnTo>
                    <a:lnTo>
                      <a:pt x="1481" y="822"/>
                    </a:lnTo>
                    <a:lnTo>
                      <a:pt x="1486" y="828"/>
                    </a:lnTo>
                    <a:lnTo>
                      <a:pt x="1489" y="835"/>
                    </a:lnTo>
                    <a:lnTo>
                      <a:pt x="1489" y="835"/>
                    </a:lnTo>
                    <a:lnTo>
                      <a:pt x="1492" y="848"/>
                    </a:lnTo>
                    <a:lnTo>
                      <a:pt x="1493" y="862"/>
                    </a:lnTo>
                    <a:lnTo>
                      <a:pt x="1493" y="875"/>
                    </a:lnTo>
                    <a:lnTo>
                      <a:pt x="1492" y="889"/>
                    </a:lnTo>
                    <a:lnTo>
                      <a:pt x="1486" y="916"/>
                    </a:lnTo>
                    <a:lnTo>
                      <a:pt x="1479" y="943"/>
                    </a:lnTo>
                    <a:lnTo>
                      <a:pt x="1479" y="943"/>
                    </a:lnTo>
                    <a:lnTo>
                      <a:pt x="1474" y="964"/>
                    </a:lnTo>
                    <a:lnTo>
                      <a:pt x="1466" y="984"/>
                    </a:lnTo>
                    <a:lnTo>
                      <a:pt x="1459" y="1004"/>
                    </a:lnTo>
                    <a:lnTo>
                      <a:pt x="1451" y="1021"/>
                    </a:lnTo>
                    <a:lnTo>
                      <a:pt x="1442" y="1037"/>
                    </a:lnTo>
                    <a:lnTo>
                      <a:pt x="1432" y="1053"/>
                    </a:lnTo>
                    <a:lnTo>
                      <a:pt x="1421" y="1067"/>
                    </a:lnTo>
                    <a:lnTo>
                      <a:pt x="1410" y="1080"/>
                    </a:lnTo>
                    <a:lnTo>
                      <a:pt x="1399" y="1092"/>
                    </a:lnTo>
                    <a:lnTo>
                      <a:pt x="1387" y="1104"/>
                    </a:lnTo>
                    <a:lnTo>
                      <a:pt x="1376" y="1113"/>
                    </a:lnTo>
                    <a:lnTo>
                      <a:pt x="1363" y="1123"/>
                    </a:lnTo>
                    <a:lnTo>
                      <a:pt x="1338" y="1140"/>
                    </a:lnTo>
                    <a:lnTo>
                      <a:pt x="1312" y="1155"/>
                    </a:lnTo>
                    <a:lnTo>
                      <a:pt x="1264" y="1182"/>
                    </a:lnTo>
                    <a:lnTo>
                      <a:pt x="1242" y="1194"/>
                    </a:lnTo>
                    <a:lnTo>
                      <a:pt x="1221" y="1207"/>
                    </a:lnTo>
                    <a:lnTo>
                      <a:pt x="1204" y="1220"/>
                    </a:lnTo>
                    <a:lnTo>
                      <a:pt x="1197" y="1228"/>
                    </a:lnTo>
                    <a:lnTo>
                      <a:pt x="1191" y="1236"/>
                    </a:lnTo>
                    <a:lnTo>
                      <a:pt x="1184" y="1243"/>
                    </a:lnTo>
                    <a:lnTo>
                      <a:pt x="1181" y="1253"/>
                    </a:lnTo>
                    <a:lnTo>
                      <a:pt x="1177" y="1262"/>
                    </a:lnTo>
                    <a:lnTo>
                      <a:pt x="1175" y="1273"/>
                    </a:lnTo>
                    <a:lnTo>
                      <a:pt x="1175" y="1273"/>
                    </a:lnTo>
                    <a:close/>
                    <a:moveTo>
                      <a:pt x="700" y="610"/>
                    </a:moveTo>
                    <a:lnTo>
                      <a:pt x="700" y="610"/>
                    </a:lnTo>
                    <a:lnTo>
                      <a:pt x="699" y="594"/>
                    </a:lnTo>
                    <a:lnTo>
                      <a:pt x="695" y="578"/>
                    </a:lnTo>
                    <a:lnTo>
                      <a:pt x="690" y="564"/>
                    </a:lnTo>
                    <a:lnTo>
                      <a:pt x="683" y="552"/>
                    </a:lnTo>
                    <a:lnTo>
                      <a:pt x="676" y="542"/>
                    </a:lnTo>
                    <a:lnTo>
                      <a:pt x="666" y="535"/>
                    </a:lnTo>
                    <a:lnTo>
                      <a:pt x="661" y="532"/>
                    </a:lnTo>
                    <a:lnTo>
                      <a:pt x="655" y="530"/>
                    </a:lnTo>
                    <a:lnTo>
                      <a:pt x="650" y="529"/>
                    </a:lnTo>
                    <a:lnTo>
                      <a:pt x="644" y="529"/>
                    </a:lnTo>
                    <a:lnTo>
                      <a:pt x="644" y="529"/>
                    </a:lnTo>
                    <a:lnTo>
                      <a:pt x="639" y="529"/>
                    </a:lnTo>
                    <a:lnTo>
                      <a:pt x="633" y="530"/>
                    </a:lnTo>
                    <a:lnTo>
                      <a:pt x="628" y="532"/>
                    </a:lnTo>
                    <a:lnTo>
                      <a:pt x="623" y="535"/>
                    </a:lnTo>
                    <a:lnTo>
                      <a:pt x="613" y="542"/>
                    </a:lnTo>
                    <a:lnTo>
                      <a:pt x="605" y="552"/>
                    </a:lnTo>
                    <a:lnTo>
                      <a:pt x="599" y="564"/>
                    </a:lnTo>
                    <a:lnTo>
                      <a:pt x="594" y="578"/>
                    </a:lnTo>
                    <a:lnTo>
                      <a:pt x="590" y="594"/>
                    </a:lnTo>
                    <a:lnTo>
                      <a:pt x="589" y="610"/>
                    </a:lnTo>
                    <a:lnTo>
                      <a:pt x="589" y="610"/>
                    </a:lnTo>
                    <a:lnTo>
                      <a:pt x="590" y="626"/>
                    </a:lnTo>
                    <a:lnTo>
                      <a:pt x="594" y="642"/>
                    </a:lnTo>
                    <a:lnTo>
                      <a:pt x="599" y="655"/>
                    </a:lnTo>
                    <a:lnTo>
                      <a:pt x="605" y="668"/>
                    </a:lnTo>
                    <a:lnTo>
                      <a:pt x="613" y="677"/>
                    </a:lnTo>
                    <a:lnTo>
                      <a:pt x="623" y="685"/>
                    </a:lnTo>
                    <a:lnTo>
                      <a:pt x="628" y="687"/>
                    </a:lnTo>
                    <a:lnTo>
                      <a:pt x="633" y="690"/>
                    </a:lnTo>
                    <a:lnTo>
                      <a:pt x="639" y="691"/>
                    </a:lnTo>
                    <a:lnTo>
                      <a:pt x="644" y="691"/>
                    </a:lnTo>
                    <a:lnTo>
                      <a:pt x="644" y="691"/>
                    </a:lnTo>
                    <a:lnTo>
                      <a:pt x="650" y="691"/>
                    </a:lnTo>
                    <a:lnTo>
                      <a:pt x="655" y="690"/>
                    </a:lnTo>
                    <a:lnTo>
                      <a:pt x="661" y="687"/>
                    </a:lnTo>
                    <a:lnTo>
                      <a:pt x="666" y="685"/>
                    </a:lnTo>
                    <a:lnTo>
                      <a:pt x="676" y="677"/>
                    </a:lnTo>
                    <a:lnTo>
                      <a:pt x="683" y="668"/>
                    </a:lnTo>
                    <a:lnTo>
                      <a:pt x="690" y="655"/>
                    </a:lnTo>
                    <a:lnTo>
                      <a:pt x="695" y="642"/>
                    </a:lnTo>
                    <a:lnTo>
                      <a:pt x="699" y="626"/>
                    </a:lnTo>
                    <a:lnTo>
                      <a:pt x="700" y="610"/>
                    </a:lnTo>
                    <a:close/>
                    <a:moveTo>
                      <a:pt x="700" y="1132"/>
                    </a:moveTo>
                    <a:lnTo>
                      <a:pt x="700" y="1132"/>
                    </a:lnTo>
                    <a:lnTo>
                      <a:pt x="699" y="1126"/>
                    </a:lnTo>
                    <a:lnTo>
                      <a:pt x="698" y="1121"/>
                    </a:lnTo>
                    <a:lnTo>
                      <a:pt x="697" y="1117"/>
                    </a:lnTo>
                    <a:lnTo>
                      <a:pt x="694" y="1113"/>
                    </a:lnTo>
                    <a:lnTo>
                      <a:pt x="690" y="1111"/>
                    </a:lnTo>
                    <a:lnTo>
                      <a:pt x="687" y="1108"/>
                    </a:lnTo>
                    <a:lnTo>
                      <a:pt x="676" y="1105"/>
                    </a:lnTo>
                    <a:lnTo>
                      <a:pt x="663" y="1104"/>
                    </a:lnTo>
                    <a:lnTo>
                      <a:pt x="649" y="1104"/>
                    </a:lnTo>
                    <a:lnTo>
                      <a:pt x="633" y="1106"/>
                    </a:lnTo>
                    <a:lnTo>
                      <a:pt x="613" y="1108"/>
                    </a:lnTo>
                    <a:lnTo>
                      <a:pt x="525" y="1123"/>
                    </a:lnTo>
                    <a:lnTo>
                      <a:pt x="500" y="1126"/>
                    </a:lnTo>
                    <a:lnTo>
                      <a:pt x="475" y="1129"/>
                    </a:lnTo>
                    <a:lnTo>
                      <a:pt x="450" y="1131"/>
                    </a:lnTo>
                    <a:lnTo>
                      <a:pt x="423" y="1132"/>
                    </a:lnTo>
                    <a:lnTo>
                      <a:pt x="423" y="1132"/>
                    </a:lnTo>
                    <a:lnTo>
                      <a:pt x="399" y="1131"/>
                    </a:lnTo>
                    <a:lnTo>
                      <a:pt x="373" y="1129"/>
                    </a:lnTo>
                    <a:lnTo>
                      <a:pt x="350" y="1126"/>
                    </a:lnTo>
                    <a:lnTo>
                      <a:pt x="326" y="1123"/>
                    </a:lnTo>
                    <a:lnTo>
                      <a:pt x="283" y="1115"/>
                    </a:lnTo>
                    <a:lnTo>
                      <a:pt x="247" y="1108"/>
                    </a:lnTo>
                    <a:lnTo>
                      <a:pt x="231" y="1106"/>
                    </a:lnTo>
                    <a:lnTo>
                      <a:pt x="216" y="1104"/>
                    </a:lnTo>
                    <a:lnTo>
                      <a:pt x="204" y="1104"/>
                    </a:lnTo>
                    <a:lnTo>
                      <a:pt x="193" y="1105"/>
                    </a:lnTo>
                    <a:lnTo>
                      <a:pt x="184" y="1108"/>
                    </a:lnTo>
                    <a:lnTo>
                      <a:pt x="182" y="1111"/>
                    </a:lnTo>
                    <a:lnTo>
                      <a:pt x="178" y="1113"/>
                    </a:lnTo>
                    <a:lnTo>
                      <a:pt x="177" y="1117"/>
                    </a:lnTo>
                    <a:lnTo>
                      <a:pt x="174" y="1121"/>
                    </a:lnTo>
                    <a:lnTo>
                      <a:pt x="173" y="1132"/>
                    </a:lnTo>
                    <a:lnTo>
                      <a:pt x="173" y="1132"/>
                    </a:lnTo>
                    <a:lnTo>
                      <a:pt x="174" y="1144"/>
                    </a:lnTo>
                    <a:lnTo>
                      <a:pt x="178" y="1160"/>
                    </a:lnTo>
                    <a:lnTo>
                      <a:pt x="184" y="1176"/>
                    </a:lnTo>
                    <a:lnTo>
                      <a:pt x="193" y="1194"/>
                    </a:lnTo>
                    <a:lnTo>
                      <a:pt x="204" y="1213"/>
                    </a:lnTo>
                    <a:lnTo>
                      <a:pt x="216" y="1231"/>
                    </a:lnTo>
                    <a:lnTo>
                      <a:pt x="231" y="1251"/>
                    </a:lnTo>
                    <a:lnTo>
                      <a:pt x="247" y="1269"/>
                    </a:lnTo>
                    <a:lnTo>
                      <a:pt x="265" y="1288"/>
                    </a:lnTo>
                    <a:lnTo>
                      <a:pt x="283" y="1305"/>
                    </a:lnTo>
                    <a:lnTo>
                      <a:pt x="304" y="1320"/>
                    </a:lnTo>
                    <a:lnTo>
                      <a:pt x="326" y="1333"/>
                    </a:lnTo>
                    <a:lnTo>
                      <a:pt x="350" y="1344"/>
                    </a:lnTo>
                    <a:lnTo>
                      <a:pt x="361" y="1349"/>
                    </a:lnTo>
                    <a:lnTo>
                      <a:pt x="373" y="1353"/>
                    </a:lnTo>
                    <a:lnTo>
                      <a:pt x="385" y="1356"/>
                    </a:lnTo>
                    <a:lnTo>
                      <a:pt x="399" y="1359"/>
                    </a:lnTo>
                    <a:lnTo>
                      <a:pt x="411" y="1360"/>
                    </a:lnTo>
                    <a:lnTo>
                      <a:pt x="423" y="1360"/>
                    </a:lnTo>
                    <a:lnTo>
                      <a:pt x="423" y="1360"/>
                    </a:lnTo>
                    <a:lnTo>
                      <a:pt x="437" y="1360"/>
                    </a:lnTo>
                    <a:lnTo>
                      <a:pt x="450" y="1359"/>
                    </a:lnTo>
                    <a:lnTo>
                      <a:pt x="462" y="1356"/>
                    </a:lnTo>
                    <a:lnTo>
                      <a:pt x="475" y="1353"/>
                    </a:lnTo>
                    <a:lnTo>
                      <a:pt x="488" y="1349"/>
                    </a:lnTo>
                    <a:lnTo>
                      <a:pt x="500" y="1344"/>
                    </a:lnTo>
                    <a:lnTo>
                      <a:pt x="525" y="1333"/>
                    </a:lnTo>
                    <a:lnTo>
                      <a:pt x="549" y="1320"/>
                    </a:lnTo>
                    <a:lnTo>
                      <a:pt x="572" y="1305"/>
                    </a:lnTo>
                    <a:lnTo>
                      <a:pt x="594" y="1288"/>
                    </a:lnTo>
                    <a:lnTo>
                      <a:pt x="613" y="1269"/>
                    </a:lnTo>
                    <a:lnTo>
                      <a:pt x="633" y="1251"/>
                    </a:lnTo>
                    <a:lnTo>
                      <a:pt x="649" y="1231"/>
                    </a:lnTo>
                    <a:lnTo>
                      <a:pt x="663" y="1213"/>
                    </a:lnTo>
                    <a:lnTo>
                      <a:pt x="676" y="1194"/>
                    </a:lnTo>
                    <a:lnTo>
                      <a:pt x="687" y="1176"/>
                    </a:lnTo>
                    <a:lnTo>
                      <a:pt x="694" y="1160"/>
                    </a:lnTo>
                    <a:lnTo>
                      <a:pt x="698" y="1144"/>
                    </a:lnTo>
                    <a:lnTo>
                      <a:pt x="700" y="1132"/>
                    </a:lnTo>
                    <a:close/>
                    <a:moveTo>
                      <a:pt x="280" y="593"/>
                    </a:moveTo>
                    <a:lnTo>
                      <a:pt x="280" y="593"/>
                    </a:lnTo>
                    <a:lnTo>
                      <a:pt x="280" y="577"/>
                    </a:lnTo>
                    <a:lnTo>
                      <a:pt x="276" y="561"/>
                    </a:lnTo>
                    <a:lnTo>
                      <a:pt x="271" y="547"/>
                    </a:lnTo>
                    <a:lnTo>
                      <a:pt x="264" y="535"/>
                    </a:lnTo>
                    <a:lnTo>
                      <a:pt x="255" y="525"/>
                    </a:lnTo>
                    <a:lnTo>
                      <a:pt x="247" y="518"/>
                    </a:lnTo>
                    <a:lnTo>
                      <a:pt x="242" y="515"/>
                    </a:lnTo>
                    <a:lnTo>
                      <a:pt x="236" y="513"/>
                    </a:lnTo>
                    <a:lnTo>
                      <a:pt x="231" y="512"/>
                    </a:lnTo>
                    <a:lnTo>
                      <a:pt x="225" y="512"/>
                    </a:lnTo>
                    <a:lnTo>
                      <a:pt x="225" y="512"/>
                    </a:lnTo>
                    <a:lnTo>
                      <a:pt x="218" y="512"/>
                    </a:lnTo>
                    <a:lnTo>
                      <a:pt x="214" y="513"/>
                    </a:lnTo>
                    <a:lnTo>
                      <a:pt x="209" y="515"/>
                    </a:lnTo>
                    <a:lnTo>
                      <a:pt x="203" y="518"/>
                    </a:lnTo>
                    <a:lnTo>
                      <a:pt x="194" y="525"/>
                    </a:lnTo>
                    <a:lnTo>
                      <a:pt x="185" y="535"/>
                    </a:lnTo>
                    <a:lnTo>
                      <a:pt x="178" y="547"/>
                    </a:lnTo>
                    <a:lnTo>
                      <a:pt x="173" y="561"/>
                    </a:lnTo>
                    <a:lnTo>
                      <a:pt x="171" y="577"/>
                    </a:lnTo>
                    <a:lnTo>
                      <a:pt x="169" y="593"/>
                    </a:lnTo>
                    <a:lnTo>
                      <a:pt x="169" y="593"/>
                    </a:lnTo>
                    <a:lnTo>
                      <a:pt x="171" y="610"/>
                    </a:lnTo>
                    <a:lnTo>
                      <a:pt x="173" y="625"/>
                    </a:lnTo>
                    <a:lnTo>
                      <a:pt x="178" y="638"/>
                    </a:lnTo>
                    <a:lnTo>
                      <a:pt x="185" y="650"/>
                    </a:lnTo>
                    <a:lnTo>
                      <a:pt x="194" y="660"/>
                    </a:lnTo>
                    <a:lnTo>
                      <a:pt x="203" y="668"/>
                    </a:lnTo>
                    <a:lnTo>
                      <a:pt x="209" y="671"/>
                    </a:lnTo>
                    <a:lnTo>
                      <a:pt x="214" y="672"/>
                    </a:lnTo>
                    <a:lnTo>
                      <a:pt x="218" y="674"/>
                    </a:lnTo>
                    <a:lnTo>
                      <a:pt x="225" y="675"/>
                    </a:lnTo>
                    <a:lnTo>
                      <a:pt x="225" y="675"/>
                    </a:lnTo>
                    <a:lnTo>
                      <a:pt x="231" y="674"/>
                    </a:lnTo>
                    <a:lnTo>
                      <a:pt x="236" y="672"/>
                    </a:lnTo>
                    <a:lnTo>
                      <a:pt x="242" y="671"/>
                    </a:lnTo>
                    <a:lnTo>
                      <a:pt x="247" y="668"/>
                    </a:lnTo>
                    <a:lnTo>
                      <a:pt x="255" y="660"/>
                    </a:lnTo>
                    <a:lnTo>
                      <a:pt x="264" y="650"/>
                    </a:lnTo>
                    <a:lnTo>
                      <a:pt x="271" y="638"/>
                    </a:lnTo>
                    <a:lnTo>
                      <a:pt x="276" y="625"/>
                    </a:lnTo>
                    <a:lnTo>
                      <a:pt x="280" y="610"/>
                    </a:lnTo>
                    <a:lnTo>
                      <a:pt x="280" y="593"/>
                    </a:lnTo>
                    <a:close/>
                  </a:path>
                </a:pathLst>
              </a:custGeom>
              <a:solidFill>
                <a:srgbClr val="F5DCC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43" name="Freeform 23">
                <a:extLst>
                  <a:ext uri="{FF2B5EF4-FFF2-40B4-BE49-F238E27FC236}">
                    <a16:creationId xmlns:a16="http://schemas.microsoft.com/office/drawing/2014/main" id="{5FDDD330-3A8B-3B9F-DBF5-DCE838A1A80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928" y="706"/>
                <a:ext cx="373" cy="399"/>
              </a:xfrm>
              <a:custGeom>
                <a:avLst/>
                <a:gdLst>
                  <a:gd name="T0" fmla="*/ 1127 w 1493"/>
                  <a:gd name="T1" fmla="*/ 1305 h 1592"/>
                  <a:gd name="T2" fmla="*/ 856 w 1493"/>
                  <a:gd name="T3" fmla="*/ 1480 h 1592"/>
                  <a:gd name="T4" fmla="*/ 724 w 1493"/>
                  <a:gd name="T5" fmla="*/ 1548 h 1592"/>
                  <a:gd name="T6" fmla="*/ 618 w 1493"/>
                  <a:gd name="T7" fmla="*/ 1582 h 1592"/>
                  <a:gd name="T8" fmla="*/ 525 w 1493"/>
                  <a:gd name="T9" fmla="*/ 1592 h 1592"/>
                  <a:gd name="T10" fmla="*/ 451 w 1493"/>
                  <a:gd name="T11" fmla="*/ 1586 h 1592"/>
                  <a:gd name="T12" fmla="*/ 380 w 1493"/>
                  <a:gd name="T13" fmla="*/ 1564 h 1592"/>
                  <a:gd name="T14" fmla="*/ 337 w 1493"/>
                  <a:gd name="T15" fmla="*/ 1541 h 1592"/>
                  <a:gd name="T16" fmla="*/ 259 w 1493"/>
                  <a:gd name="T17" fmla="*/ 1477 h 1592"/>
                  <a:gd name="T18" fmla="*/ 179 w 1493"/>
                  <a:gd name="T19" fmla="*/ 1391 h 1592"/>
                  <a:gd name="T20" fmla="*/ 122 w 1493"/>
                  <a:gd name="T21" fmla="*/ 1315 h 1592"/>
                  <a:gd name="T22" fmla="*/ 86 w 1493"/>
                  <a:gd name="T23" fmla="*/ 1246 h 1592"/>
                  <a:gd name="T24" fmla="*/ 59 w 1493"/>
                  <a:gd name="T25" fmla="*/ 1160 h 1592"/>
                  <a:gd name="T26" fmla="*/ 16 w 1493"/>
                  <a:gd name="T27" fmla="*/ 968 h 1592"/>
                  <a:gd name="T28" fmla="*/ 6 w 1493"/>
                  <a:gd name="T29" fmla="*/ 870 h 1592"/>
                  <a:gd name="T30" fmla="*/ 13 w 1493"/>
                  <a:gd name="T31" fmla="*/ 636 h 1592"/>
                  <a:gd name="T32" fmla="*/ 20 w 1493"/>
                  <a:gd name="T33" fmla="*/ 401 h 1592"/>
                  <a:gd name="T34" fmla="*/ 9 w 1493"/>
                  <a:gd name="T35" fmla="*/ 361 h 1592"/>
                  <a:gd name="T36" fmla="*/ 43 w 1493"/>
                  <a:gd name="T37" fmla="*/ 347 h 1592"/>
                  <a:gd name="T38" fmla="*/ 79 w 1493"/>
                  <a:gd name="T39" fmla="*/ 311 h 1592"/>
                  <a:gd name="T40" fmla="*/ 120 w 1493"/>
                  <a:gd name="T41" fmla="*/ 246 h 1592"/>
                  <a:gd name="T42" fmla="*/ 152 w 1493"/>
                  <a:gd name="T43" fmla="*/ 170 h 1592"/>
                  <a:gd name="T44" fmla="*/ 184 w 1493"/>
                  <a:gd name="T45" fmla="*/ 61 h 1592"/>
                  <a:gd name="T46" fmla="*/ 204 w 1493"/>
                  <a:gd name="T47" fmla="*/ 24 h 1592"/>
                  <a:gd name="T48" fmla="*/ 226 w 1493"/>
                  <a:gd name="T49" fmla="*/ 25 h 1592"/>
                  <a:gd name="T50" fmla="*/ 339 w 1493"/>
                  <a:gd name="T51" fmla="*/ 38 h 1592"/>
                  <a:gd name="T52" fmla="*/ 568 w 1493"/>
                  <a:gd name="T53" fmla="*/ 33 h 1592"/>
                  <a:gd name="T54" fmla="*/ 708 w 1493"/>
                  <a:gd name="T55" fmla="*/ 12 h 1592"/>
                  <a:gd name="T56" fmla="*/ 814 w 1493"/>
                  <a:gd name="T57" fmla="*/ 0 h 1592"/>
                  <a:gd name="T58" fmla="*/ 869 w 1493"/>
                  <a:gd name="T59" fmla="*/ 12 h 1592"/>
                  <a:gd name="T60" fmla="*/ 906 w 1493"/>
                  <a:gd name="T61" fmla="*/ 38 h 1592"/>
                  <a:gd name="T62" fmla="*/ 1056 w 1493"/>
                  <a:gd name="T63" fmla="*/ 124 h 1592"/>
                  <a:gd name="T64" fmla="*/ 1187 w 1493"/>
                  <a:gd name="T65" fmla="*/ 205 h 1592"/>
                  <a:gd name="T66" fmla="*/ 1213 w 1493"/>
                  <a:gd name="T67" fmla="*/ 358 h 1592"/>
                  <a:gd name="T68" fmla="*/ 1241 w 1493"/>
                  <a:gd name="T69" fmla="*/ 483 h 1592"/>
                  <a:gd name="T70" fmla="*/ 1246 w 1493"/>
                  <a:gd name="T71" fmla="*/ 616 h 1592"/>
                  <a:gd name="T72" fmla="*/ 1225 w 1493"/>
                  <a:gd name="T73" fmla="*/ 837 h 1592"/>
                  <a:gd name="T74" fmla="*/ 1306 w 1493"/>
                  <a:gd name="T75" fmla="*/ 815 h 1592"/>
                  <a:gd name="T76" fmla="*/ 1370 w 1493"/>
                  <a:gd name="T77" fmla="*/ 771 h 1592"/>
                  <a:gd name="T78" fmla="*/ 1404 w 1493"/>
                  <a:gd name="T79" fmla="*/ 773 h 1592"/>
                  <a:gd name="T80" fmla="*/ 1469 w 1493"/>
                  <a:gd name="T81" fmla="*/ 809 h 1592"/>
                  <a:gd name="T82" fmla="*/ 1489 w 1493"/>
                  <a:gd name="T83" fmla="*/ 835 h 1592"/>
                  <a:gd name="T84" fmla="*/ 1493 w 1493"/>
                  <a:gd name="T85" fmla="*/ 875 h 1592"/>
                  <a:gd name="T86" fmla="*/ 1479 w 1493"/>
                  <a:gd name="T87" fmla="*/ 943 h 1592"/>
                  <a:gd name="T88" fmla="*/ 1451 w 1493"/>
                  <a:gd name="T89" fmla="*/ 1021 h 1592"/>
                  <a:gd name="T90" fmla="*/ 1410 w 1493"/>
                  <a:gd name="T91" fmla="*/ 1080 h 1592"/>
                  <a:gd name="T92" fmla="*/ 1363 w 1493"/>
                  <a:gd name="T93" fmla="*/ 1123 h 1592"/>
                  <a:gd name="T94" fmla="*/ 1242 w 1493"/>
                  <a:gd name="T95" fmla="*/ 1194 h 1592"/>
                  <a:gd name="T96" fmla="*/ 1191 w 1493"/>
                  <a:gd name="T97" fmla="*/ 1236 h 1592"/>
                  <a:gd name="T98" fmla="*/ 1175 w 1493"/>
                  <a:gd name="T99" fmla="*/ 1273 h 15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</a:cxnLst>
                <a:rect l="0" t="0" r="r" b="b"/>
                <a:pathLst>
                  <a:path w="1493" h="1592">
                    <a:moveTo>
                      <a:pt x="1175" y="1273"/>
                    </a:moveTo>
                    <a:lnTo>
                      <a:pt x="1175" y="1273"/>
                    </a:lnTo>
                    <a:lnTo>
                      <a:pt x="1127" y="1305"/>
                    </a:lnTo>
                    <a:lnTo>
                      <a:pt x="1127" y="1305"/>
                    </a:lnTo>
                    <a:lnTo>
                      <a:pt x="1024" y="1374"/>
                    </a:lnTo>
                    <a:lnTo>
                      <a:pt x="920" y="1441"/>
                    </a:lnTo>
                    <a:lnTo>
                      <a:pt x="920" y="1441"/>
                    </a:lnTo>
                    <a:lnTo>
                      <a:pt x="856" y="1480"/>
                    </a:lnTo>
                    <a:lnTo>
                      <a:pt x="824" y="1499"/>
                    </a:lnTo>
                    <a:lnTo>
                      <a:pt x="791" y="1516"/>
                    </a:lnTo>
                    <a:lnTo>
                      <a:pt x="758" y="1533"/>
                    </a:lnTo>
                    <a:lnTo>
                      <a:pt x="724" y="1548"/>
                    </a:lnTo>
                    <a:lnTo>
                      <a:pt x="689" y="1562"/>
                    </a:lnTo>
                    <a:lnTo>
                      <a:pt x="654" y="1573"/>
                    </a:lnTo>
                    <a:lnTo>
                      <a:pt x="654" y="1573"/>
                    </a:lnTo>
                    <a:lnTo>
                      <a:pt x="618" y="1582"/>
                    </a:lnTo>
                    <a:lnTo>
                      <a:pt x="581" y="1589"/>
                    </a:lnTo>
                    <a:lnTo>
                      <a:pt x="562" y="1590"/>
                    </a:lnTo>
                    <a:lnTo>
                      <a:pt x="543" y="1591"/>
                    </a:lnTo>
                    <a:lnTo>
                      <a:pt x="525" y="1592"/>
                    </a:lnTo>
                    <a:lnTo>
                      <a:pt x="507" y="1592"/>
                    </a:lnTo>
                    <a:lnTo>
                      <a:pt x="488" y="1591"/>
                    </a:lnTo>
                    <a:lnTo>
                      <a:pt x="470" y="1589"/>
                    </a:lnTo>
                    <a:lnTo>
                      <a:pt x="451" y="1586"/>
                    </a:lnTo>
                    <a:lnTo>
                      <a:pt x="433" y="1582"/>
                    </a:lnTo>
                    <a:lnTo>
                      <a:pt x="416" y="1578"/>
                    </a:lnTo>
                    <a:lnTo>
                      <a:pt x="397" y="1571"/>
                    </a:lnTo>
                    <a:lnTo>
                      <a:pt x="380" y="1564"/>
                    </a:lnTo>
                    <a:lnTo>
                      <a:pt x="364" y="1557"/>
                    </a:lnTo>
                    <a:lnTo>
                      <a:pt x="364" y="1557"/>
                    </a:lnTo>
                    <a:lnTo>
                      <a:pt x="351" y="1549"/>
                    </a:lnTo>
                    <a:lnTo>
                      <a:pt x="337" y="1541"/>
                    </a:lnTo>
                    <a:lnTo>
                      <a:pt x="312" y="1523"/>
                    </a:lnTo>
                    <a:lnTo>
                      <a:pt x="312" y="1523"/>
                    </a:lnTo>
                    <a:lnTo>
                      <a:pt x="285" y="1501"/>
                    </a:lnTo>
                    <a:lnTo>
                      <a:pt x="259" y="1477"/>
                    </a:lnTo>
                    <a:lnTo>
                      <a:pt x="234" y="1452"/>
                    </a:lnTo>
                    <a:lnTo>
                      <a:pt x="210" y="1426"/>
                    </a:lnTo>
                    <a:lnTo>
                      <a:pt x="210" y="1426"/>
                    </a:lnTo>
                    <a:lnTo>
                      <a:pt x="179" y="1391"/>
                    </a:lnTo>
                    <a:lnTo>
                      <a:pt x="163" y="1372"/>
                    </a:lnTo>
                    <a:lnTo>
                      <a:pt x="149" y="1353"/>
                    </a:lnTo>
                    <a:lnTo>
                      <a:pt x="134" y="1334"/>
                    </a:lnTo>
                    <a:lnTo>
                      <a:pt x="122" y="1315"/>
                    </a:lnTo>
                    <a:lnTo>
                      <a:pt x="109" y="1294"/>
                    </a:lnTo>
                    <a:lnTo>
                      <a:pt x="98" y="1273"/>
                    </a:lnTo>
                    <a:lnTo>
                      <a:pt x="98" y="1273"/>
                    </a:lnTo>
                    <a:lnTo>
                      <a:pt x="86" y="1246"/>
                    </a:lnTo>
                    <a:lnTo>
                      <a:pt x="76" y="1218"/>
                    </a:lnTo>
                    <a:lnTo>
                      <a:pt x="66" y="1189"/>
                    </a:lnTo>
                    <a:lnTo>
                      <a:pt x="59" y="1160"/>
                    </a:lnTo>
                    <a:lnTo>
                      <a:pt x="59" y="1160"/>
                    </a:lnTo>
                    <a:lnTo>
                      <a:pt x="42" y="1096"/>
                    </a:lnTo>
                    <a:lnTo>
                      <a:pt x="27" y="1032"/>
                    </a:lnTo>
                    <a:lnTo>
                      <a:pt x="21" y="1000"/>
                    </a:lnTo>
                    <a:lnTo>
                      <a:pt x="16" y="968"/>
                    </a:lnTo>
                    <a:lnTo>
                      <a:pt x="11" y="935"/>
                    </a:lnTo>
                    <a:lnTo>
                      <a:pt x="9" y="902"/>
                    </a:lnTo>
                    <a:lnTo>
                      <a:pt x="9" y="902"/>
                    </a:lnTo>
                    <a:lnTo>
                      <a:pt x="6" y="870"/>
                    </a:lnTo>
                    <a:lnTo>
                      <a:pt x="5" y="838"/>
                    </a:lnTo>
                    <a:lnTo>
                      <a:pt x="6" y="772"/>
                    </a:lnTo>
                    <a:lnTo>
                      <a:pt x="9" y="704"/>
                    </a:lnTo>
                    <a:lnTo>
                      <a:pt x="13" y="636"/>
                    </a:lnTo>
                    <a:lnTo>
                      <a:pt x="16" y="568"/>
                    </a:lnTo>
                    <a:lnTo>
                      <a:pt x="19" y="501"/>
                    </a:lnTo>
                    <a:lnTo>
                      <a:pt x="20" y="434"/>
                    </a:lnTo>
                    <a:lnTo>
                      <a:pt x="20" y="401"/>
                    </a:lnTo>
                    <a:lnTo>
                      <a:pt x="19" y="369"/>
                    </a:lnTo>
                    <a:lnTo>
                      <a:pt x="0" y="362"/>
                    </a:lnTo>
                    <a:lnTo>
                      <a:pt x="0" y="362"/>
                    </a:lnTo>
                    <a:lnTo>
                      <a:pt x="9" y="361"/>
                    </a:lnTo>
                    <a:lnTo>
                      <a:pt x="20" y="358"/>
                    </a:lnTo>
                    <a:lnTo>
                      <a:pt x="27" y="356"/>
                    </a:lnTo>
                    <a:lnTo>
                      <a:pt x="35" y="352"/>
                    </a:lnTo>
                    <a:lnTo>
                      <a:pt x="43" y="347"/>
                    </a:lnTo>
                    <a:lnTo>
                      <a:pt x="52" y="341"/>
                    </a:lnTo>
                    <a:lnTo>
                      <a:pt x="60" y="332"/>
                    </a:lnTo>
                    <a:lnTo>
                      <a:pt x="69" y="324"/>
                    </a:lnTo>
                    <a:lnTo>
                      <a:pt x="79" y="311"/>
                    </a:lnTo>
                    <a:lnTo>
                      <a:pt x="89" y="299"/>
                    </a:lnTo>
                    <a:lnTo>
                      <a:pt x="100" y="283"/>
                    </a:lnTo>
                    <a:lnTo>
                      <a:pt x="109" y="266"/>
                    </a:lnTo>
                    <a:lnTo>
                      <a:pt x="120" y="246"/>
                    </a:lnTo>
                    <a:lnTo>
                      <a:pt x="130" y="224"/>
                    </a:lnTo>
                    <a:lnTo>
                      <a:pt x="130" y="224"/>
                    </a:lnTo>
                    <a:lnTo>
                      <a:pt x="142" y="196"/>
                    </a:lnTo>
                    <a:lnTo>
                      <a:pt x="152" y="170"/>
                    </a:lnTo>
                    <a:lnTo>
                      <a:pt x="161" y="147"/>
                    </a:lnTo>
                    <a:lnTo>
                      <a:pt x="167" y="126"/>
                    </a:lnTo>
                    <a:lnTo>
                      <a:pt x="177" y="89"/>
                    </a:lnTo>
                    <a:lnTo>
                      <a:pt x="184" y="61"/>
                    </a:lnTo>
                    <a:lnTo>
                      <a:pt x="190" y="40"/>
                    </a:lnTo>
                    <a:lnTo>
                      <a:pt x="194" y="34"/>
                    </a:lnTo>
                    <a:lnTo>
                      <a:pt x="199" y="28"/>
                    </a:lnTo>
                    <a:lnTo>
                      <a:pt x="204" y="24"/>
                    </a:lnTo>
                    <a:lnTo>
                      <a:pt x="209" y="23"/>
                    </a:lnTo>
                    <a:lnTo>
                      <a:pt x="216" y="23"/>
                    </a:lnTo>
                    <a:lnTo>
                      <a:pt x="226" y="25"/>
                    </a:lnTo>
                    <a:lnTo>
                      <a:pt x="226" y="25"/>
                    </a:lnTo>
                    <a:lnTo>
                      <a:pt x="237" y="28"/>
                    </a:lnTo>
                    <a:lnTo>
                      <a:pt x="252" y="30"/>
                    </a:lnTo>
                    <a:lnTo>
                      <a:pt x="291" y="35"/>
                    </a:lnTo>
                    <a:lnTo>
                      <a:pt x="339" y="38"/>
                    </a:lnTo>
                    <a:lnTo>
                      <a:pt x="394" y="39"/>
                    </a:lnTo>
                    <a:lnTo>
                      <a:pt x="451" y="38"/>
                    </a:lnTo>
                    <a:lnTo>
                      <a:pt x="510" y="36"/>
                    </a:lnTo>
                    <a:lnTo>
                      <a:pt x="568" y="33"/>
                    </a:lnTo>
                    <a:lnTo>
                      <a:pt x="619" y="27"/>
                    </a:lnTo>
                    <a:lnTo>
                      <a:pt x="619" y="27"/>
                    </a:lnTo>
                    <a:lnTo>
                      <a:pt x="666" y="19"/>
                    </a:lnTo>
                    <a:lnTo>
                      <a:pt x="708" y="12"/>
                    </a:lnTo>
                    <a:lnTo>
                      <a:pt x="747" y="6"/>
                    </a:lnTo>
                    <a:lnTo>
                      <a:pt x="781" y="1"/>
                    </a:lnTo>
                    <a:lnTo>
                      <a:pt x="798" y="0"/>
                    </a:lnTo>
                    <a:lnTo>
                      <a:pt x="814" y="0"/>
                    </a:lnTo>
                    <a:lnTo>
                      <a:pt x="829" y="1"/>
                    </a:lnTo>
                    <a:lnTo>
                      <a:pt x="842" y="3"/>
                    </a:lnTo>
                    <a:lnTo>
                      <a:pt x="856" y="6"/>
                    </a:lnTo>
                    <a:lnTo>
                      <a:pt x="869" y="12"/>
                    </a:lnTo>
                    <a:lnTo>
                      <a:pt x="880" y="18"/>
                    </a:lnTo>
                    <a:lnTo>
                      <a:pt x="893" y="27"/>
                    </a:lnTo>
                    <a:lnTo>
                      <a:pt x="893" y="27"/>
                    </a:lnTo>
                    <a:lnTo>
                      <a:pt x="906" y="38"/>
                    </a:lnTo>
                    <a:lnTo>
                      <a:pt x="922" y="49"/>
                    </a:lnTo>
                    <a:lnTo>
                      <a:pt x="961" y="73"/>
                    </a:lnTo>
                    <a:lnTo>
                      <a:pt x="1008" y="99"/>
                    </a:lnTo>
                    <a:lnTo>
                      <a:pt x="1056" y="124"/>
                    </a:lnTo>
                    <a:lnTo>
                      <a:pt x="1139" y="165"/>
                    </a:lnTo>
                    <a:lnTo>
                      <a:pt x="1175" y="183"/>
                    </a:lnTo>
                    <a:lnTo>
                      <a:pt x="1187" y="205"/>
                    </a:lnTo>
                    <a:lnTo>
                      <a:pt x="1187" y="205"/>
                    </a:lnTo>
                    <a:lnTo>
                      <a:pt x="1189" y="224"/>
                    </a:lnTo>
                    <a:lnTo>
                      <a:pt x="1198" y="278"/>
                    </a:lnTo>
                    <a:lnTo>
                      <a:pt x="1204" y="316"/>
                    </a:lnTo>
                    <a:lnTo>
                      <a:pt x="1213" y="358"/>
                    </a:lnTo>
                    <a:lnTo>
                      <a:pt x="1224" y="406"/>
                    </a:lnTo>
                    <a:lnTo>
                      <a:pt x="1235" y="455"/>
                    </a:lnTo>
                    <a:lnTo>
                      <a:pt x="1235" y="455"/>
                    </a:lnTo>
                    <a:lnTo>
                      <a:pt x="1241" y="483"/>
                    </a:lnTo>
                    <a:lnTo>
                      <a:pt x="1245" y="514"/>
                    </a:lnTo>
                    <a:lnTo>
                      <a:pt x="1246" y="546"/>
                    </a:lnTo>
                    <a:lnTo>
                      <a:pt x="1247" y="580"/>
                    </a:lnTo>
                    <a:lnTo>
                      <a:pt x="1246" y="616"/>
                    </a:lnTo>
                    <a:lnTo>
                      <a:pt x="1245" y="652"/>
                    </a:lnTo>
                    <a:lnTo>
                      <a:pt x="1240" y="722"/>
                    </a:lnTo>
                    <a:lnTo>
                      <a:pt x="1232" y="785"/>
                    </a:lnTo>
                    <a:lnTo>
                      <a:pt x="1225" y="837"/>
                    </a:lnTo>
                    <a:lnTo>
                      <a:pt x="1218" y="885"/>
                    </a:lnTo>
                    <a:lnTo>
                      <a:pt x="1218" y="885"/>
                    </a:lnTo>
                    <a:lnTo>
                      <a:pt x="1260" y="852"/>
                    </a:lnTo>
                    <a:lnTo>
                      <a:pt x="1306" y="815"/>
                    </a:lnTo>
                    <a:lnTo>
                      <a:pt x="1361" y="771"/>
                    </a:lnTo>
                    <a:lnTo>
                      <a:pt x="1362" y="772"/>
                    </a:lnTo>
                    <a:lnTo>
                      <a:pt x="1362" y="772"/>
                    </a:lnTo>
                    <a:lnTo>
                      <a:pt x="1370" y="771"/>
                    </a:lnTo>
                    <a:lnTo>
                      <a:pt x="1377" y="769"/>
                    </a:lnTo>
                    <a:lnTo>
                      <a:pt x="1386" y="769"/>
                    </a:lnTo>
                    <a:lnTo>
                      <a:pt x="1394" y="771"/>
                    </a:lnTo>
                    <a:lnTo>
                      <a:pt x="1404" y="773"/>
                    </a:lnTo>
                    <a:lnTo>
                      <a:pt x="1414" y="777"/>
                    </a:lnTo>
                    <a:lnTo>
                      <a:pt x="1433" y="785"/>
                    </a:lnTo>
                    <a:lnTo>
                      <a:pt x="1452" y="797"/>
                    </a:lnTo>
                    <a:lnTo>
                      <a:pt x="1469" y="809"/>
                    </a:lnTo>
                    <a:lnTo>
                      <a:pt x="1475" y="815"/>
                    </a:lnTo>
                    <a:lnTo>
                      <a:pt x="1481" y="822"/>
                    </a:lnTo>
                    <a:lnTo>
                      <a:pt x="1486" y="828"/>
                    </a:lnTo>
                    <a:lnTo>
                      <a:pt x="1489" y="835"/>
                    </a:lnTo>
                    <a:lnTo>
                      <a:pt x="1489" y="835"/>
                    </a:lnTo>
                    <a:lnTo>
                      <a:pt x="1492" y="848"/>
                    </a:lnTo>
                    <a:lnTo>
                      <a:pt x="1493" y="862"/>
                    </a:lnTo>
                    <a:lnTo>
                      <a:pt x="1493" y="875"/>
                    </a:lnTo>
                    <a:lnTo>
                      <a:pt x="1492" y="889"/>
                    </a:lnTo>
                    <a:lnTo>
                      <a:pt x="1486" y="916"/>
                    </a:lnTo>
                    <a:lnTo>
                      <a:pt x="1479" y="943"/>
                    </a:lnTo>
                    <a:lnTo>
                      <a:pt x="1479" y="943"/>
                    </a:lnTo>
                    <a:lnTo>
                      <a:pt x="1474" y="964"/>
                    </a:lnTo>
                    <a:lnTo>
                      <a:pt x="1466" y="984"/>
                    </a:lnTo>
                    <a:lnTo>
                      <a:pt x="1459" y="1004"/>
                    </a:lnTo>
                    <a:lnTo>
                      <a:pt x="1451" y="1021"/>
                    </a:lnTo>
                    <a:lnTo>
                      <a:pt x="1442" y="1037"/>
                    </a:lnTo>
                    <a:lnTo>
                      <a:pt x="1432" y="1053"/>
                    </a:lnTo>
                    <a:lnTo>
                      <a:pt x="1421" y="1067"/>
                    </a:lnTo>
                    <a:lnTo>
                      <a:pt x="1410" y="1080"/>
                    </a:lnTo>
                    <a:lnTo>
                      <a:pt x="1399" y="1092"/>
                    </a:lnTo>
                    <a:lnTo>
                      <a:pt x="1387" y="1104"/>
                    </a:lnTo>
                    <a:lnTo>
                      <a:pt x="1376" y="1113"/>
                    </a:lnTo>
                    <a:lnTo>
                      <a:pt x="1363" y="1123"/>
                    </a:lnTo>
                    <a:lnTo>
                      <a:pt x="1338" y="1140"/>
                    </a:lnTo>
                    <a:lnTo>
                      <a:pt x="1312" y="1155"/>
                    </a:lnTo>
                    <a:lnTo>
                      <a:pt x="1264" y="1182"/>
                    </a:lnTo>
                    <a:lnTo>
                      <a:pt x="1242" y="1194"/>
                    </a:lnTo>
                    <a:lnTo>
                      <a:pt x="1221" y="1207"/>
                    </a:lnTo>
                    <a:lnTo>
                      <a:pt x="1204" y="1220"/>
                    </a:lnTo>
                    <a:lnTo>
                      <a:pt x="1197" y="1228"/>
                    </a:lnTo>
                    <a:lnTo>
                      <a:pt x="1191" y="1236"/>
                    </a:lnTo>
                    <a:lnTo>
                      <a:pt x="1184" y="1243"/>
                    </a:lnTo>
                    <a:lnTo>
                      <a:pt x="1181" y="1253"/>
                    </a:lnTo>
                    <a:lnTo>
                      <a:pt x="1177" y="1262"/>
                    </a:lnTo>
                    <a:lnTo>
                      <a:pt x="1175" y="1273"/>
                    </a:lnTo>
                    <a:lnTo>
                      <a:pt x="1175" y="1273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44" name="Freeform 24">
                <a:extLst>
                  <a:ext uri="{FF2B5EF4-FFF2-40B4-BE49-F238E27FC236}">
                    <a16:creationId xmlns:a16="http://schemas.microsoft.com/office/drawing/2014/main" id="{923574AE-1BD2-A10F-DC0C-F5469FC016B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075" y="839"/>
                <a:ext cx="28" cy="40"/>
              </a:xfrm>
              <a:custGeom>
                <a:avLst/>
                <a:gdLst>
                  <a:gd name="T0" fmla="*/ 111 w 111"/>
                  <a:gd name="T1" fmla="*/ 81 h 162"/>
                  <a:gd name="T2" fmla="*/ 111 w 111"/>
                  <a:gd name="T3" fmla="*/ 81 h 162"/>
                  <a:gd name="T4" fmla="*/ 110 w 111"/>
                  <a:gd name="T5" fmla="*/ 65 h 162"/>
                  <a:gd name="T6" fmla="*/ 106 w 111"/>
                  <a:gd name="T7" fmla="*/ 49 h 162"/>
                  <a:gd name="T8" fmla="*/ 101 w 111"/>
                  <a:gd name="T9" fmla="*/ 35 h 162"/>
                  <a:gd name="T10" fmla="*/ 94 w 111"/>
                  <a:gd name="T11" fmla="*/ 23 h 162"/>
                  <a:gd name="T12" fmla="*/ 87 w 111"/>
                  <a:gd name="T13" fmla="*/ 13 h 162"/>
                  <a:gd name="T14" fmla="*/ 77 w 111"/>
                  <a:gd name="T15" fmla="*/ 6 h 162"/>
                  <a:gd name="T16" fmla="*/ 72 w 111"/>
                  <a:gd name="T17" fmla="*/ 3 h 162"/>
                  <a:gd name="T18" fmla="*/ 66 w 111"/>
                  <a:gd name="T19" fmla="*/ 1 h 162"/>
                  <a:gd name="T20" fmla="*/ 61 w 111"/>
                  <a:gd name="T21" fmla="*/ 0 h 162"/>
                  <a:gd name="T22" fmla="*/ 55 w 111"/>
                  <a:gd name="T23" fmla="*/ 0 h 162"/>
                  <a:gd name="T24" fmla="*/ 55 w 111"/>
                  <a:gd name="T25" fmla="*/ 0 h 162"/>
                  <a:gd name="T26" fmla="*/ 50 w 111"/>
                  <a:gd name="T27" fmla="*/ 0 h 162"/>
                  <a:gd name="T28" fmla="*/ 44 w 111"/>
                  <a:gd name="T29" fmla="*/ 1 h 162"/>
                  <a:gd name="T30" fmla="*/ 39 w 111"/>
                  <a:gd name="T31" fmla="*/ 3 h 162"/>
                  <a:gd name="T32" fmla="*/ 34 w 111"/>
                  <a:gd name="T33" fmla="*/ 6 h 162"/>
                  <a:gd name="T34" fmla="*/ 24 w 111"/>
                  <a:gd name="T35" fmla="*/ 13 h 162"/>
                  <a:gd name="T36" fmla="*/ 16 w 111"/>
                  <a:gd name="T37" fmla="*/ 23 h 162"/>
                  <a:gd name="T38" fmla="*/ 10 w 111"/>
                  <a:gd name="T39" fmla="*/ 35 h 162"/>
                  <a:gd name="T40" fmla="*/ 5 w 111"/>
                  <a:gd name="T41" fmla="*/ 49 h 162"/>
                  <a:gd name="T42" fmla="*/ 1 w 111"/>
                  <a:gd name="T43" fmla="*/ 65 h 162"/>
                  <a:gd name="T44" fmla="*/ 0 w 111"/>
                  <a:gd name="T45" fmla="*/ 81 h 162"/>
                  <a:gd name="T46" fmla="*/ 0 w 111"/>
                  <a:gd name="T47" fmla="*/ 81 h 162"/>
                  <a:gd name="T48" fmla="*/ 1 w 111"/>
                  <a:gd name="T49" fmla="*/ 97 h 162"/>
                  <a:gd name="T50" fmla="*/ 5 w 111"/>
                  <a:gd name="T51" fmla="*/ 113 h 162"/>
                  <a:gd name="T52" fmla="*/ 10 w 111"/>
                  <a:gd name="T53" fmla="*/ 126 h 162"/>
                  <a:gd name="T54" fmla="*/ 16 w 111"/>
                  <a:gd name="T55" fmla="*/ 139 h 162"/>
                  <a:gd name="T56" fmla="*/ 24 w 111"/>
                  <a:gd name="T57" fmla="*/ 148 h 162"/>
                  <a:gd name="T58" fmla="*/ 34 w 111"/>
                  <a:gd name="T59" fmla="*/ 156 h 162"/>
                  <a:gd name="T60" fmla="*/ 39 w 111"/>
                  <a:gd name="T61" fmla="*/ 158 h 162"/>
                  <a:gd name="T62" fmla="*/ 44 w 111"/>
                  <a:gd name="T63" fmla="*/ 161 h 162"/>
                  <a:gd name="T64" fmla="*/ 50 w 111"/>
                  <a:gd name="T65" fmla="*/ 162 h 162"/>
                  <a:gd name="T66" fmla="*/ 55 w 111"/>
                  <a:gd name="T67" fmla="*/ 162 h 162"/>
                  <a:gd name="T68" fmla="*/ 55 w 111"/>
                  <a:gd name="T69" fmla="*/ 162 h 162"/>
                  <a:gd name="T70" fmla="*/ 61 w 111"/>
                  <a:gd name="T71" fmla="*/ 162 h 162"/>
                  <a:gd name="T72" fmla="*/ 66 w 111"/>
                  <a:gd name="T73" fmla="*/ 161 h 162"/>
                  <a:gd name="T74" fmla="*/ 72 w 111"/>
                  <a:gd name="T75" fmla="*/ 158 h 162"/>
                  <a:gd name="T76" fmla="*/ 77 w 111"/>
                  <a:gd name="T77" fmla="*/ 156 h 162"/>
                  <a:gd name="T78" fmla="*/ 87 w 111"/>
                  <a:gd name="T79" fmla="*/ 148 h 162"/>
                  <a:gd name="T80" fmla="*/ 94 w 111"/>
                  <a:gd name="T81" fmla="*/ 139 h 162"/>
                  <a:gd name="T82" fmla="*/ 101 w 111"/>
                  <a:gd name="T83" fmla="*/ 126 h 162"/>
                  <a:gd name="T84" fmla="*/ 106 w 111"/>
                  <a:gd name="T85" fmla="*/ 113 h 162"/>
                  <a:gd name="T86" fmla="*/ 110 w 111"/>
                  <a:gd name="T87" fmla="*/ 97 h 162"/>
                  <a:gd name="T88" fmla="*/ 111 w 111"/>
                  <a:gd name="T89" fmla="*/ 81 h 1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</a:cxnLst>
                <a:rect l="0" t="0" r="r" b="b"/>
                <a:pathLst>
                  <a:path w="111" h="162">
                    <a:moveTo>
                      <a:pt x="111" y="81"/>
                    </a:moveTo>
                    <a:lnTo>
                      <a:pt x="111" y="81"/>
                    </a:lnTo>
                    <a:lnTo>
                      <a:pt x="110" y="65"/>
                    </a:lnTo>
                    <a:lnTo>
                      <a:pt x="106" y="49"/>
                    </a:lnTo>
                    <a:lnTo>
                      <a:pt x="101" y="35"/>
                    </a:lnTo>
                    <a:lnTo>
                      <a:pt x="94" y="23"/>
                    </a:lnTo>
                    <a:lnTo>
                      <a:pt x="87" y="13"/>
                    </a:lnTo>
                    <a:lnTo>
                      <a:pt x="77" y="6"/>
                    </a:lnTo>
                    <a:lnTo>
                      <a:pt x="72" y="3"/>
                    </a:lnTo>
                    <a:lnTo>
                      <a:pt x="66" y="1"/>
                    </a:lnTo>
                    <a:lnTo>
                      <a:pt x="61" y="0"/>
                    </a:lnTo>
                    <a:lnTo>
                      <a:pt x="55" y="0"/>
                    </a:lnTo>
                    <a:lnTo>
                      <a:pt x="55" y="0"/>
                    </a:lnTo>
                    <a:lnTo>
                      <a:pt x="50" y="0"/>
                    </a:lnTo>
                    <a:lnTo>
                      <a:pt x="44" y="1"/>
                    </a:lnTo>
                    <a:lnTo>
                      <a:pt x="39" y="3"/>
                    </a:lnTo>
                    <a:lnTo>
                      <a:pt x="34" y="6"/>
                    </a:lnTo>
                    <a:lnTo>
                      <a:pt x="24" y="13"/>
                    </a:lnTo>
                    <a:lnTo>
                      <a:pt x="16" y="23"/>
                    </a:lnTo>
                    <a:lnTo>
                      <a:pt x="10" y="35"/>
                    </a:lnTo>
                    <a:lnTo>
                      <a:pt x="5" y="49"/>
                    </a:lnTo>
                    <a:lnTo>
                      <a:pt x="1" y="65"/>
                    </a:lnTo>
                    <a:lnTo>
                      <a:pt x="0" y="81"/>
                    </a:lnTo>
                    <a:lnTo>
                      <a:pt x="0" y="81"/>
                    </a:lnTo>
                    <a:lnTo>
                      <a:pt x="1" y="97"/>
                    </a:lnTo>
                    <a:lnTo>
                      <a:pt x="5" y="113"/>
                    </a:lnTo>
                    <a:lnTo>
                      <a:pt x="10" y="126"/>
                    </a:lnTo>
                    <a:lnTo>
                      <a:pt x="16" y="139"/>
                    </a:lnTo>
                    <a:lnTo>
                      <a:pt x="24" y="148"/>
                    </a:lnTo>
                    <a:lnTo>
                      <a:pt x="34" y="156"/>
                    </a:lnTo>
                    <a:lnTo>
                      <a:pt x="39" y="158"/>
                    </a:lnTo>
                    <a:lnTo>
                      <a:pt x="44" y="161"/>
                    </a:lnTo>
                    <a:lnTo>
                      <a:pt x="50" y="162"/>
                    </a:lnTo>
                    <a:lnTo>
                      <a:pt x="55" y="162"/>
                    </a:lnTo>
                    <a:lnTo>
                      <a:pt x="55" y="162"/>
                    </a:lnTo>
                    <a:lnTo>
                      <a:pt x="61" y="162"/>
                    </a:lnTo>
                    <a:lnTo>
                      <a:pt x="66" y="161"/>
                    </a:lnTo>
                    <a:lnTo>
                      <a:pt x="72" y="158"/>
                    </a:lnTo>
                    <a:lnTo>
                      <a:pt x="77" y="156"/>
                    </a:lnTo>
                    <a:lnTo>
                      <a:pt x="87" y="148"/>
                    </a:lnTo>
                    <a:lnTo>
                      <a:pt x="94" y="139"/>
                    </a:lnTo>
                    <a:lnTo>
                      <a:pt x="101" y="126"/>
                    </a:lnTo>
                    <a:lnTo>
                      <a:pt x="106" y="113"/>
                    </a:lnTo>
                    <a:lnTo>
                      <a:pt x="110" y="97"/>
                    </a:lnTo>
                    <a:lnTo>
                      <a:pt x="111" y="81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45" name="Freeform 25">
                <a:extLst>
                  <a:ext uri="{FF2B5EF4-FFF2-40B4-BE49-F238E27FC236}">
                    <a16:creationId xmlns:a16="http://schemas.microsoft.com/office/drawing/2014/main" id="{31A04CB0-4636-880C-22B3-D41F7F58202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971" y="982"/>
                <a:ext cx="132" cy="65"/>
              </a:xfrm>
              <a:custGeom>
                <a:avLst/>
                <a:gdLst>
                  <a:gd name="T0" fmla="*/ 527 w 527"/>
                  <a:gd name="T1" fmla="*/ 28 h 256"/>
                  <a:gd name="T2" fmla="*/ 525 w 527"/>
                  <a:gd name="T3" fmla="*/ 17 h 256"/>
                  <a:gd name="T4" fmla="*/ 521 w 527"/>
                  <a:gd name="T5" fmla="*/ 9 h 256"/>
                  <a:gd name="T6" fmla="*/ 514 w 527"/>
                  <a:gd name="T7" fmla="*/ 4 h 256"/>
                  <a:gd name="T8" fmla="*/ 490 w 527"/>
                  <a:gd name="T9" fmla="*/ 0 h 256"/>
                  <a:gd name="T10" fmla="*/ 460 w 527"/>
                  <a:gd name="T11" fmla="*/ 2 h 256"/>
                  <a:gd name="T12" fmla="*/ 352 w 527"/>
                  <a:gd name="T13" fmla="*/ 19 h 256"/>
                  <a:gd name="T14" fmla="*/ 302 w 527"/>
                  <a:gd name="T15" fmla="*/ 25 h 256"/>
                  <a:gd name="T16" fmla="*/ 250 w 527"/>
                  <a:gd name="T17" fmla="*/ 28 h 256"/>
                  <a:gd name="T18" fmla="*/ 226 w 527"/>
                  <a:gd name="T19" fmla="*/ 27 h 256"/>
                  <a:gd name="T20" fmla="*/ 177 w 527"/>
                  <a:gd name="T21" fmla="*/ 22 h 256"/>
                  <a:gd name="T22" fmla="*/ 110 w 527"/>
                  <a:gd name="T23" fmla="*/ 11 h 256"/>
                  <a:gd name="T24" fmla="*/ 58 w 527"/>
                  <a:gd name="T25" fmla="*/ 2 h 256"/>
                  <a:gd name="T26" fmla="*/ 31 w 527"/>
                  <a:gd name="T27" fmla="*/ 0 h 256"/>
                  <a:gd name="T28" fmla="*/ 11 w 527"/>
                  <a:gd name="T29" fmla="*/ 4 h 256"/>
                  <a:gd name="T30" fmla="*/ 5 w 527"/>
                  <a:gd name="T31" fmla="*/ 9 h 256"/>
                  <a:gd name="T32" fmla="*/ 1 w 527"/>
                  <a:gd name="T33" fmla="*/ 17 h 256"/>
                  <a:gd name="T34" fmla="*/ 0 w 527"/>
                  <a:gd name="T35" fmla="*/ 28 h 256"/>
                  <a:gd name="T36" fmla="*/ 5 w 527"/>
                  <a:gd name="T37" fmla="*/ 56 h 256"/>
                  <a:gd name="T38" fmla="*/ 20 w 527"/>
                  <a:gd name="T39" fmla="*/ 90 h 256"/>
                  <a:gd name="T40" fmla="*/ 43 w 527"/>
                  <a:gd name="T41" fmla="*/ 127 h 256"/>
                  <a:gd name="T42" fmla="*/ 74 w 527"/>
                  <a:gd name="T43" fmla="*/ 165 h 256"/>
                  <a:gd name="T44" fmla="*/ 110 w 527"/>
                  <a:gd name="T45" fmla="*/ 201 h 256"/>
                  <a:gd name="T46" fmla="*/ 153 w 527"/>
                  <a:gd name="T47" fmla="*/ 229 h 256"/>
                  <a:gd name="T48" fmla="*/ 188 w 527"/>
                  <a:gd name="T49" fmla="*/ 245 h 256"/>
                  <a:gd name="T50" fmla="*/ 212 w 527"/>
                  <a:gd name="T51" fmla="*/ 252 h 256"/>
                  <a:gd name="T52" fmla="*/ 238 w 527"/>
                  <a:gd name="T53" fmla="*/ 256 h 256"/>
                  <a:gd name="T54" fmla="*/ 250 w 527"/>
                  <a:gd name="T55" fmla="*/ 256 h 256"/>
                  <a:gd name="T56" fmla="*/ 277 w 527"/>
                  <a:gd name="T57" fmla="*/ 255 h 256"/>
                  <a:gd name="T58" fmla="*/ 302 w 527"/>
                  <a:gd name="T59" fmla="*/ 249 h 256"/>
                  <a:gd name="T60" fmla="*/ 327 w 527"/>
                  <a:gd name="T61" fmla="*/ 240 h 256"/>
                  <a:gd name="T62" fmla="*/ 376 w 527"/>
                  <a:gd name="T63" fmla="*/ 216 h 256"/>
                  <a:gd name="T64" fmla="*/ 421 w 527"/>
                  <a:gd name="T65" fmla="*/ 184 h 256"/>
                  <a:gd name="T66" fmla="*/ 460 w 527"/>
                  <a:gd name="T67" fmla="*/ 147 h 256"/>
                  <a:gd name="T68" fmla="*/ 490 w 527"/>
                  <a:gd name="T69" fmla="*/ 109 h 256"/>
                  <a:gd name="T70" fmla="*/ 514 w 527"/>
                  <a:gd name="T71" fmla="*/ 72 h 256"/>
                  <a:gd name="T72" fmla="*/ 525 w 527"/>
                  <a:gd name="T73" fmla="*/ 40 h 2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527" h="256">
                    <a:moveTo>
                      <a:pt x="527" y="28"/>
                    </a:moveTo>
                    <a:lnTo>
                      <a:pt x="527" y="28"/>
                    </a:lnTo>
                    <a:lnTo>
                      <a:pt x="526" y="22"/>
                    </a:lnTo>
                    <a:lnTo>
                      <a:pt x="525" y="17"/>
                    </a:lnTo>
                    <a:lnTo>
                      <a:pt x="524" y="13"/>
                    </a:lnTo>
                    <a:lnTo>
                      <a:pt x="521" y="9"/>
                    </a:lnTo>
                    <a:lnTo>
                      <a:pt x="517" y="7"/>
                    </a:lnTo>
                    <a:lnTo>
                      <a:pt x="514" y="4"/>
                    </a:lnTo>
                    <a:lnTo>
                      <a:pt x="503" y="1"/>
                    </a:lnTo>
                    <a:lnTo>
                      <a:pt x="490" y="0"/>
                    </a:lnTo>
                    <a:lnTo>
                      <a:pt x="476" y="0"/>
                    </a:lnTo>
                    <a:lnTo>
                      <a:pt x="460" y="2"/>
                    </a:lnTo>
                    <a:lnTo>
                      <a:pt x="440" y="4"/>
                    </a:lnTo>
                    <a:lnTo>
                      <a:pt x="352" y="19"/>
                    </a:lnTo>
                    <a:lnTo>
                      <a:pt x="327" y="22"/>
                    </a:lnTo>
                    <a:lnTo>
                      <a:pt x="302" y="25"/>
                    </a:lnTo>
                    <a:lnTo>
                      <a:pt x="277" y="27"/>
                    </a:lnTo>
                    <a:lnTo>
                      <a:pt x="250" y="28"/>
                    </a:lnTo>
                    <a:lnTo>
                      <a:pt x="250" y="28"/>
                    </a:lnTo>
                    <a:lnTo>
                      <a:pt x="226" y="27"/>
                    </a:lnTo>
                    <a:lnTo>
                      <a:pt x="200" y="25"/>
                    </a:lnTo>
                    <a:lnTo>
                      <a:pt x="177" y="22"/>
                    </a:lnTo>
                    <a:lnTo>
                      <a:pt x="153" y="19"/>
                    </a:lnTo>
                    <a:lnTo>
                      <a:pt x="110" y="11"/>
                    </a:lnTo>
                    <a:lnTo>
                      <a:pt x="74" y="4"/>
                    </a:lnTo>
                    <a:lnTo>
                      <a:pt x="58" y="2"/>
                    </a:lnTo>
                    <a:lnTo>
                      <a:pt x="43" y="0"/>
                    </a:lnTo>
                    <a:lnTo>
                      <a:pt x="31" y="0"/>
                    </a:lnTo>
                    <a:lnTo>
                      <a:pt x="20" y="1"/>
                    </a:lnTo>
                    <a:lnTo>
                      <a:pt x="11" y="4"/>
                    </a:lnTo>
                    <a:lnTo>
                      <a:pt x="9" y="7"/>
                    </a:lnTo>
                    <a:lnTo>
                      <a:pt x="5" y="9"/>
                    </a:lnTo>
                    <a:lnTo>
                      <a:pt x="4" y="13"/>
                    </a:lnTo>
                    <a:lnTo>
                      <a:pt x="1" y="17"/>
                    </a:lnTo>
                    <a:lnTo>
                      <a:pt x="0" y="28"/>
                    </a:lnTo>
                    <a:lnTo>
                      <a:pt x="0" y="28"/>
                    </a:lnTo>
                    <a:lnTo>
                      <a:pt x="1" y="40"/>
                    </a:lnTo>
                    <a:lnTo>
                      <a:pt x="5" y="56"/>
                    </a:lnTo>
                    <a:lnTo>
                      <a:pt x="11" y="72"/>
                    </a:lnTo>
                    <a:lnTo>
                      <a:pt x="20" y="90"/>
                    </a:lnTo>
                    <a:lnTo>
                      <a:pt x="31" y="109"/>
                    </a:lnTo>
                    <a:lnTo>
                      <a:pt x="43" y="127"/>
                    </a:lnTo>
                    <a:lnTo>
                      <a:pt x="58" y="147"/>
                    </a:lnTo>
                    <a:lnTo>
                      <a:pt x="74" y="165"/>
                    </a:lnTo>
                    <a:lnTo>
                      <a:pt x="92" y="184"/>
                    </a:lnTo>
                    <a:lnTo>
                      <a:pt x="110" y="201"/>
                    </a:lnTo>
                    <a:lnTo>
                      <a:pt x="131" y="216"/>
                    </a:lnTo>
                    <a:lnTo>
                      <a:pt x="153" y="229"/>
                    </a:lnTo>
                    <a:lnTo>
                      <a:pt x="177" y="240"/>
                    </a:lnTo>
                    <a:lnTo>
                      <a:pt x="188" y="245"/>
                    </a:lnTo>
                    <a:lnTo>
                      <a:pt x="200" y="249"/>
                    </a:lnTo>
                    <a:lnTo>
                      <a:pt x="212" y="252"/>
                    </a:lnTo>
                    <a:lnTo>
                      <a:pt x="226" y="255"/>
                    </a:lnTo>
                    <a:lnTo>
                      <a:pt x="238" y="256"/>
                    </a:lnTo>
                    <a:lnTo>
                      <a:pt x="250" y="256"/>
                    </a:lnTo>
                    <a:lnTo>
                      <a:pt x="250" y="256"/>
                    </a:lnTo>
                    <a:lnTo>
                      <a:pt x="264" y="256"/>
                    </a:lnTo>
                    <a:lnTo>
                      <a:pt x="277" y="255"/>
                    </a:lnTo>
                    <a:lnTo>
                      <a:pt x="289" y="252"/>
                    </a:lnTo>
                    <a:lnTo>
                      <a:pt x="302" y="249"/>
                    </a:lnTo>
                    <a:lnTo>
                      <a:pt x="315" y="245"/>
                    </a:lnTo>
                    <a:lnTo>
                      <a:pt x="327" y="240"/>
                    </a:lnTo>
                    <a:lnTo>
                      <a:pt x="352" y="229"/>
                    </a:lnTo>
                    <a:lnTo>
                      <a:pt x="376" y="216"/>
                    </a:lnTo>
                    <a:lnTo>
                      <a:pt x="399" y="201"/>
                    </a:lnTo>
                    <a:lnTo>
                      <a:pt x="421" y="184"/>
                    </a:lnTo>
                    <a:lnTo>
                      <a:pt x="440" y="165"/>
                    </a:lnTo>
                    <a:lnTo>
                      <a:pt x="460" y="147"/>
                    </a:lnTo>
                    <a:lnTo>
                      <a:pt x="476" y="127"/>
                    </a:lnTo>
                    <a:lnTo>
                      <a:pt x="490" y="109"/>
                    </a:lnTo>
                    <a:lnTo>
                      <a:pt x="503" y="90"/>
                    </a:lnTo>
                    <a:lnTo>
                      <a:pt x="514" y="72"/>
                    </a:lnTo>
                    <a:lnTo>
                      <a:pt x="521" y="56"/>
                    </a:lnTo>
                    <a:lnTo>
                      <a:pt x="525" y="40"/>
                    </a:lnTo>
                    <a:lnTo>
                      <a:pt x="527" y="28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46" name="Freeform 26">
                <a:extLst>
                  <a:ext uri="{FF2B5EF4-FFF2-40B4-BE49-F238E27FC236}">
                    <a16:creationId xmlns:a16="http://schemas.microsoft.com/office/drawing/2014/main" id="{03C3FCCA-3E09-0585-2F4D-A6C8E81466D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970" y="834"/>
                <a:ext cx="28" cy="41"/>
              </a:xfrm>
              <a:custGeom>
                <a:avLst/>
                <a:gdLst>
                  <a:gd name="T0" fmla="*/ 111 w 111"/>
                  <a:gd name="T1" fmla="*/ 81 h 163"/>
                  <a:gd name="T2" fmla="*/ 111 w 111"/>
                  <a:gd name="T3" fmla="*/ 81 h 163"/>
                  <a:gd name="T4" fmla="*/ 111 w 111"/>
                  <a:gd name="T5" fmla="*/ 65 h 163"/>
                  <a:gd name="T6" fmla="*/ 107 w 111"/>
                  <a:gd name="T7" fmla="*/ 49 h 163"/>
                  <a:gd name="T8" fmla="*/ 102 w 111"/>
                  <a:gd name="T9" fmla="*/ 35 h 163"/>
                  <a:gd name="T10" fmla="*/ 95 w 111"/>
                  <a:gd name="T11" fmla="*/ 23 h 163"/>
                  <a:gd name="T12" fmla="*/ 86 w 111"/>
                  <a:gd name="T13" fmla="*/ 13 h 163"/>
                  <a:gd name="T14" fmla="*/ 78 w 111"/>
                  <a:gd name="T15" fmla="*/ 6 h 163"/>
                  <a:gd name="T16" fmla="*/ 73 w 111"/>
                  <a:gd name="T17" fmla="*/ 3 h 163"/>
                  <a:gd name="T18" fmla="*/ 67 w 111"/>
                  <a:gd name="T19" fmla="*/ 1 h 163"/>
                  <a:gd name="T20" fmla="*/ 62 w 111"/>
                  <a:gd name="T21" fmla="*/ 0 h 163"/>
                  <a:gd name="T22" fmla="*/ 56 w 111"/>
                  <a:gd name="T23" fmla="*/ 0 h 163"/>
                  <a:gd name="T24" fmla="*/ 56 w 111"/>
                  <a:gd name="T25" fmla="*/ 0 h 163"/>
                  <a:gd name="T26" fmla="*/ 49 w 111"/>
                  <a:gd name="T27" fmla="*/ 0 h 163"/>
                  <a:gd name="T28" fmla="*/ 45 w 111"/>
                  <a:gd name="T29" fmla="*/ 1 h 163"/>
                  <a:gd name="T30" fmla="*/ 40 w 111"/>
                  <a:gd name="T31" fmla="*/ 3 h 163"/>
                  <a:gd name="T32" fmla="*/ 34 w 111"/>
                  <a:gd name="T33" fmla="*/ 6 h 163"/>
                  <a:gd name="T34" fmla="*/ 25 w 111"/>
                  <a:gd name="T35" fmla="*/ 13 h 163"/>
                  <a:gd name="T36" fmla="*/ 16 w 111"/>
                  <a:gd name="T37" fmla="*/ 23 h 163"/>
                  <a:gd name="T38" fmla="*/ 9 w 111"/>
                  <a:gd name="T39" fmla="*/ 35 h 163"/>
                  <a:gd name="T40" fmla="*/ 4 w 111"/>
                  <a:gd name="T41" fmla="*/ 49 h 163"/>
                  <a:gd name="T42" fmla="*/ 2 w 111"/>
                  <a:gd name="T43" fmla="*/ 65 h 163"/>
                  <a:gd name="T44" fmla="*/ 0 w 111"/>
                  <a:gd name="T45" fmla="*/ 81 h 163"/>
                  <a:gd name="T46" fmla="*/ 0 w 111"/>
                  <a:gd name="T47" fmla="*/ 81 h 163"/>
                  <a:gd name="T48" fmla="*/ 2 w 111"/>
                  <a:gd name="T49" fmla="*/ 98 h 163"/>
                  <a:gd name="T50" fmla="*/ 4 w 111"/>
                  <a:gd name="T51" fmla="*/ 113 h 163"/>
                  <a:gd name="T52" fmla="*/ 9 w 111"/>
                  <a:gd name="T53" fmla="*/ 126 h 163"/>
                  <a:gd name="T54" fmla="*/ 16 w 111"/>
                  <a:gd name="T55" fmla="*/ 138 h 163"/>
                  <a:gd name="T56" fmla="*/ 25 w 111"/>
                  <a:gd name="T57" fmla="*/ 148 h 163"/>
                  <a:gd name="T58" fmla="*/ 34 w 111"/>
                  <a:gd name="T59" fmla="*/ 156 h 163"/>
                  <a:gd name="T60" fmla="*/ 40 w 111"/>
                  <a:gd name="T61" fmla="*/ 159 h 163"/>
                  <a:gd name="T62" fmla="*/ 45 w 111"/>
                  <a:gd name="T63" fmla="*/ 160 h 163"/>
                  <a:gd name="T64" fmla="*/ 49 w 111"/>
                  <a:gd name="T65" fmla="*/ 162 h 163"/>
                  <a:gd name="T66" fmla="*/ 56 w 111"/>
                  <a:gd name="T67" fmla="*/ 163 h 163"/>
                  <a:gd name="T68" fmla="*/ 56 w 111"/>
                  <a:gd name="T69" fmla="*/ 163 h 163"/>
                  <a:gd name="T70" fmla="*/ 62 w 111"/>
                  <a:gd name="T71" fmla="*/ 162 h 163"/>
                  <a:gd name="T72" fmla="*/ 67 w 111"/>
                  <a:gd name="T73" fmla="*/ 160 h 163"/>
                  <a:gd name="T74" fmla="*/ 73 w 111"/>
                  <a:gd name="T75" fmla="*/ 159 h 163"/>
                  <a:gd name="T76" fmla="*/ 78 w 111"/>
                  <a:gd name="T77" fmla="*/ 156 h 163"/>
                  <a:gd name="T78" fmla="*/ 86 w 111"/>
                  <a:gd name="T79" fmla="*/ 148 h 163"/>
                  <a:gd name="T80" fmla="*/ 95 w 111"/>
                  <a:gd name="T81" fmla="*/ 138 h 163"/>
                  <a:gd name="T82" fmla="*/ 102 w 111"/>
                  <a:gd name="T83" fmla="*/ 126 h 163"/>
                  <a:gd name="T84" fmla="*/ 107 w 111"/>
                  <a:gd name="T85" fmla="*/ 113 h 163"/>
                  <a:gd name="T86" fmla="*/ 111 w 111"/>
                  <a:gd name="T87" fmla="*/ 98 h 163"/>
                  <a:gd name="T88" fmla="*/ 111 w 111"/>
                  <a:gd name="T89" fmla="*/ 81 h 1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</a:cxnLst>
                <a:rect l="0" t="0" r="r" b="b"/>
                <a:pathLst>
                  <a:path w="111" h="163">
                    <a:moveTo>
                      <a:pt x="111" y="81"/>
                    </a:moveTo>
                    <a:lnTo>
                      <a:pt x="111" y="81"/>
                    </a:lnTo>
                    <a:lnTo>
                      <a:pt x="111" y="65"/>
                    </a:lnTo>
                    <a:lnTo>
                      <a:pt x="107" y="49"/>
                    </a:lnTo>
                    <a:lnTo>
                      <a:pt x="102" y="35"/>
                    </a:lnTo>
                    <a:lnTo>
                      <a:pt x="95" y="23"/>
                    </a:lnTo>
                    <a:lnTo>
                      <a:pt x="86" y="13"/>
                    </a:lnTo>
                    <a:lnTo>
                      <a:pt x="78" y="6"/>
                    </a:lnTo>
                    <a:lnTo>
                      <a:pt x="73" y="3"/>
                    </a:lnTo>
                    <a:lnTo>
                      <a:pt x="67" y="1"/>
                    </a:lnTo>
                    <a:lnTo>
                      <a:pt x="62" y="0"/>
                    </a:lnTo>
                    <a:lnTo>
                      <a:pt x="56" y="0"/>
                    </a:lnTo>
                    <a:lnTo>
                      <a:pt x="56" y="0"/>
                    </a:lnTo>
                    <a:lnTo>
                      <a:pt x="49" y="0"/>
                    </a:lnTo>
                    <a:lnTo>
                      <a:pt x="45" y="1"/>
                    </a:lnTo>
                    <a:lnTo>
                      <a:pt x="40" y="3"/>
                    </a:lnTo>
                    <a:lnTo>
                      <a:pt x="34" y="6"/>
                    </a:lnTo>
                    <a:lnTo>
                      <a:pt x="25" y="13"/>
                    </a:lnTo>
                    <a:lnTo>
                      <a:pt x="16" y="23"/>
                    </a:lnTo>
                    <a:lnTo>
                      <a:pt x="9" y="35"/>
                    </a:lnTo>
                    <a:lnTo>
                      <a:pt x="4" y="49"/>
                    </a:lnTo>
                    <a:lnTo>
                      <a:pt x="2" y="65"/>
                    </a:lnTo>
                    <a:lnTo>
                      <a:pt x="0" y="81"/>
                    </a:lnTo>
                    <a:lnTo>
                      <a:pt x="0" y="81"/>
                    </a:lnTo>
                    <a:lnTo>
                      <a:pt x="2" y="98"/>
                    </a:lnTo>
                    <a:lnTo>
                      <a:pt x="4" y="113"/>
                    </a:lnTo>
                    <a:lnTo>
                      <a:pt x="9" y="126"/>
                    </a:lnTo>
                    <a:lnTo>
                      <a:pt x="16" y="138"/>
                    </a:lnTo>
                    <a:lnTo>
                      <a:pt x="25" y="148"/>
                    </a:lnTo>
                    <a:lnTo>
                      <a:pt x="34" y="156"/>
                    </a:lnTo>
                    <a:lnTo>
                      <a:pt x="40" y="159"/>
                    </a:lnTo>
                    <a:lnTo>
                      <a:pt x="45" y="160"/>
                    </a:lnTo>
                    <a:lnTo>
                      <a:pt x="49" y="162"/>
                    </a:lnTo>
                    <a:lnTo>
                      <a:pt x="56" y="163"/>
                    </a:lnTo>
                    <a:lnTo>
                      <a:pt x="56" y="163"/>
                    </a:lnTo>
                    <a:lnTo>
                      <a:pt x="62" y="162"/>
                    </a:lnTo>
                    <a:lnTo>
                      <a:pt x="67" y="160"/>
                    </a:lnTo>
                    <a:lnTo>
                      <a:pt x="73" y="159"/>
                    </a:lnTo>
                    <a:lnTo>
                      <a:pt x="78" y="156"/>
                    </a:lnTo>
                    <a:lnTo>
                      <a:pt x="86" y="148"/>
                    </a:lnTo>
                    <a:lnTo>
                      <a:pt x="95" y="138"/>
                    </a:lnTo>
                    <a:lnTo>
                      <a:pt x="102" y="126"/>
                    </a:lnTo>
                    <a:lnTo>
                      <a:pt x="107" y="113"/>
                    </a:lnTo>
                    <a:lnTo>
                      <a:pt x="111" y="98"/>
                    </a:lnTo>
                    <a:lnTo>
                      <a:pt x="111" y="81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47" name="Freeform 27">
                <a:extLst>
                  <a:ext uri="{FF2B5EF4-FFF2-40B4-BE49-F238E27FC236}">
                    <a16:creationId xmlns:a16="http://schemas.microsoft.com/office/drawing/2014/main" id="{5E9E459C-5F6F-CA1B-2EC1-9FF5C536198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997" y="1025"/>
                <a:ext cx="224" cy="183"/>
              </a:xfrm>
              <a:custGeom>
                <a:avLst/>
                <a:gdLst>
                  <a:gd name="T0" fmla="*/ 898 w 898"/>
                  <a:gd name="T1" fmla="*/ 0 h 733"/>
                  <a:gd name="T2" fmla="*/ 887 w 898"/>
                  <a:gd name="T3" fmla="*/ 225 h 733"/>
                  <a:gd name="T4" fmla="*/ 883 w 898"/>
                  <a:gd name="T5" fmla="*/ 449 h 733"/>
                  <a:gd name="T6" fmla="*/ 883 w 898"/>
                  <a:gd name="T7" fmla="*/ 469 h 733"/>
                  <a:gd name="T8" fmla="*/ 885 w 898"/>
                  <a:gd name="T9" fmla="*/ 514 h 733"/>
                  <a:gd name="T10" fmla="*/ 882 w 898"/>
                  <a:gd name="T11" fmla="*/ 553 h 733"/>
                  <a:gd name="T12" fmla="*/ 877 w 898"/>
                  <a:gd name="T13" fmla="*/ 570 h 733"/>
                  <a:gd name="T14" fmla="*/ 867 w 898"/>
                  <a:gd name="T15" fmla="*/ 586 h 733"/>
                  <a:gd name="T16" fmla="*/ 852 w 898"/>
                  <a:gd name="T17" fmla="*/ 600 h 733"/>
                  <a:gd name="T18" fmla="*/ 831 w 898"/>
                  <a:gd name="T19" fmla="*/ 615 h 733"/>
                  <a:gd name="T20" fmla="*/ 791 w 898"/>
                  <a:gd name="T21" fmla="*/ 640 h 733"/>
                  <a:gd name="T22" fmla="*/ 729 w 898"/>
                  <a:gd name="T23" fmla="*/ 673 h 733"/>
                  <a:gd name="T24" fmla="*/ 686 w 898"/>
                  <a:gd name="T25" fmla="*/ 690 h 733"/>
                  <a:gd name="T26" fmla="*/ 664 w 898"/>
                  <a:gd name="T27" fmla="*/ 697 h 733"/>
                  <a:gd name="T28" fmla="*/ 601 w 898"/>
                  <a:gd name="T29" fmla="*/ 712 h 733"/>
                  <a:gd name="T30" fmla="*/ 538 w 898"/>
                  <a:gd name="T31" fmla="*/ 722 h 733"/>
                  <a:gd name="T32" fmla="*/ 476 w 898"/>
                  <a:gd name="T33" fmla="*/ 728 h 733"/>
                  <a:gd name="T34" fmla="*/ 412 w 898"/>
                  <a:gd name="T35" fmla="*/ 732 h 733"/>
                  <a:gd name="T36" fmla="*/ 312 w 898"/>
                  <a:gd name="T37" fmla="*/ 733 h 733"/>
                  <a:gd name="T38" fmla="*/ 236 w 898"/>
                  <a:gd name="T39" fmla="*/ 729 h 733"/>
                  <a:gd name="T40" fmla="*/ 185 w 898"/>
                  <a:gd name="T41" fmla="*/ 723 h 733"/>
                  <a:gd name="T42" fmla="*/ 138 w 898"/>
                  <a:gd name="T43" fmla="*/ 713 h 733"/>
                  <a:gd name="T44" fmla="*/ 90 w 898"/>
                  <a:gd name="T45" fmla="*/ 699 h 733"/>
                  <a:gd name="T46" fmla="*/ 43 w 898"/>
                  <a:gd name="T47" fmla="*/ 679 h 733"/>
                  <a:gd name="T48" fmla="*/ 21 w 898"/>
                  <a:gd name="T49" fmla="*/ 668 h 733"/>
                  <a:gd name="T50" fmla="*/ 8 w 898"/>
                  <a:gd name="T51" fmla="*/ 658 h 733"/>
                  <a:gd name="T52" fmla="*/ 5 w 898"/>
                  <a:gd name="T53" fmla="*/ 653 h 733"/>
                  <a:gd name="T54" fmla="*/ 2 w 898"/>
                  <a:gd name="T55" fmla="*/ 645 h 733"/>
                  <a:gd name="T56" fmla="*/ 2 w 898"/>
                  <a:gd name="T57" fmla="*/ 634 h 733"/>
                  <a:gd name="T58" fmla="*/ 2 w 898"/>
                  <a:gd name="T59" fmla="*/ 567 h 733"/>
                  <a:gd name="T60" fmla="*/ 6 w 898"/>
                  <a:gd name="T61" fmla="*/ 486 h 733"/>
                  <a:gd name="T62" fmla="*/ 19 w 898"/>
                  <a:gd name="T63" fmla="*/ 359 h 733"/>
                  <a:gd name="T64" fmla="*/ 32 w 898"/>
                  <a:gd name="T65" fmla="*/ 254 h 733"/>
                  <a:gd name="T66" fmla="*/ 35 w 898"/>
                  <a:gd name="T67" fmla="*/ 250 h 733"/>
                  <a:gd name="T68" fmla="*/ 74 w 898"/>
                  <a:gd name="T69" fmla="*/ 276 h 733"/>
                  <a:gd name="T70" fmla="*/ 87 w 898"/>
                  <a:gd name="T71" fmla="*/ 284 h 733"/>
                  <a:gd name="T72" fmla="*/ 120 w 898"/>
                  <a:gd name="T73" fmla="*/ 298 h 733"/>
                  <a:gd name="T74" fmla="*/ 156 w 898"/>
                  <a:gd name="T75" fmla="*/ 309 h 733"/>
                  <a:gd name="T76" fmla="*/ 193 w 898"/>
                  <a:gd name="T77" fmla="*/ 316 h 733"/>
                  <a:gd name="T78" fmla="*/ 230 w 898"/>
                  <a:gd name="T79" fmla="*/ 319 h 733"/>
                  <a:gd name="T80" fmla="*/ 266 w 898"/>
                  <a:gd name="T81" fmla="*/ 318 h 733"/>
                  <a:gd name="T82" fmla="*/ 304 w 898"/>
                  <a:gd name="T83" fmla="*/ 316 h 733"/>
                  <a:gd name="T84" fmla="*/ 377 w 898"/>
                  <a:gd name="T85" fmla="*/ 300 h 733"/>
                  <a:gd name="T86" fmla="*/ 412 w 898"/>
                  <a:gd name="T87" fmla="*/ 289 h 733"/>
                  <a:gd name="T88" fmla="*/ 481 w 898"/>
                  <a:gd name="T89" fmla="*/ 260 h 733"/>
                  <a:gd name="T90" fmla="*/ 547 w 898"/>
                  <a:gd name="T91" fmla="*/ 226 h 733"/>
                  <a:gd name="T92" fmla="*/ 643 w 898"/>
                  <a:gd name="T93" fmla="*/ 168 h 733"/>
                  <a:gd name="T94" fmla="*/ 747 w 898"/>
                  <a:gd name="T95" fmla="*/ 101 h 733"/>
                  <a:gd name="T96" fmla="*/ 850 w 898"/>
                  <a:gd name="T97" fmla="*/ 32 h 7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898" h="733">
                    <a:moveTo>
                      <a:pt x="898" y="0"/>
                    </a:moveTo>
                    <a:lnTo>
                      <a:pt x="898" y="0"/>
                    </a:lnTo>
                    <a:lnTo>
                      <a:pt x="892" y="110"/>
                    </a:lnTo>
                    <a:lnTo>
                      <a:pt x="887" y="225"/>
                    </a:lnTo>
                    <a:lnTo>
                      <a:pt x="884" y="339"/>
                    </a:lnTo>
                    <a:lnTo>
                      <a:pt x="883" y="449"/>
                    </a:lnTo>
                    <a:lnTo>
                      <a:pt x="883" y="449"/>
                    </a:lnTo>
                    <a:lnTo>
                      <a:pt x="883" y="469"/>
                    </a:lnTo>
                    <a:lnTo>
                      <a:pt x="883" y="469"/>
                    </a:lnTo>
                    <a:lnTo>
                      <a:pt x="885" y="514"/>
                    </a:lnTo>
                    <a:lnTo>
                      <a:pt x="884" y="534"/>
                    </a:lnTo>
                    <a:lnTo>
                      <a:pt x="882" y="553"/>
                    </a:lnTo>
                    <a:lnTo>
                      <a:pt x="881" y="561"/>
                    </a:lnTo>
                    <a:lnTo>
                      <a:pt x="877" y="570"/>
                    </a:lnTo>
                    <a:lnTo>
                      <a:pt x="873" y="578"/>
                    </a:lnTo>
                    <a:lnTo>
                      <a:pt x="867" y="586"/>
                    </a:lnTo>
                    <a:lnTo>
                      <a:pt x="861" y="593"/>
                    </a:lnTo>
                    <a:lnTo>
                      <a:pt x="852" y="600"/>
                    </a:lnTo>
                    <a:lnTo>
                      <a:pt x="844" y="608"/>
                    </a:lnTo>
                    <a:lnTo>
                      <a:pt x="831" y="615"/>
                    </a:lnTo>
                    <a:lnTo>
                      <a:pt x="831" y="615"/>
                    </a:lnTo>
                    <a:lnTo>
                      <a:pt x="791" y="640"/>
                    </a:lnTo>
                    <a:lnTo>
                      <a:pt x="751" y="662"/>
                    </a:lnTo>
                    <a:lnTo>
                      <a:pt x="729" y="673"/>
                    </a:lnTo>
                    <a:lnTo>
                      <a:pt x="708" y="681"/>
                    </a:lnTo>
                    <a:lnTo>
                      <a:pt x="686" y="690"/>
                    </a:lnTo>
                    <a:lnTo>
                      <a:pt x="664" y="697"/>
                    </a:lnTo>
                    <a:lnTo>
                      <a:pt x="664" y="697"/>
                    </a:lnTo>
                    <a:lnTo>
                      <a:pt x="633" y="705"/>
                    </a:lnTo>
                    <a:lnTo>
                      <a:pt x="601" y="712"/>
                    </a:lnTo>
                    <a:lnTo>
                      <a:pt x="570" y="717"/>
                    </a:lnTo>
                    <a:lnTo>
                      <a:pt x="538" y="722"/>
                    </a:lnTo>
                    <a:lnTo>
                      <a:pt x="508" y="726"/>
                    </a:lnTo>
                    <a:lnTo>
                      <a:pt x="476" y="728"/>
                    </a:lnTo>
                    <a:lnTo>
                      <a:pt x="412" y="732"/>
                    </a:lnTo>
                    <a:lnTo>
                      <a:pt x="412" y="732"/>
                    </a:lnTo>
                    <a:lnTo>
                      <a:pt x="362" y="733"/>
                    </a:lnTo>
                    <a:lnTo>
                      <a:pt x="312" y="733"/>
                    </a:lnTo>
                    <a:lnTo>
                      <a:pt x="261" y="732"/>
                    </a:lnTo>
                    <a:lnTo>
                      <a:pt x="236" y="729"/>
                    </a:lnTo>
                    <a:lnTo>
                      <a:pt x="211" y="727"/>
                    </a:lnTo>
                    <a:lnTo>
                      <a:pt x="185" y="723"/>
                    </a:lnTo>
                    <a:lnTo>
                      <a:pt x="161" y="718"/>
                    </a:lnTo>
                    <a:lnTo>
                      <a:pt x="138" y="713"/>
                    </a:lnTo>
                    <a:lnTo>
                      <a:pt x="113" y="706"/>
                    </a:lnTo>
                    <a:lnTo>
                      <a:pt x="90" y="699"/>
                    </a:lnTo>
                    <a:lnTo>
                      <a:pt x="67" y="690"/>
                    </a:lnTo>
                    <a:lnTo>
                      <a:pt x="43" y="679"/>
                    </a:lnTo>
                    <a:lnTo>
                      <a:pt x="21" y="668"/>
                    </a:lnTo>
                    <a:lnTo>
                      <a:pt x="21" y="668"/>
                    </a:lnTo>
                    <a:lnTo>
                      <a:pt x="13" y="662"/>
                    </a:lnTo>
                    <a:lnTo>
                      <a:pt x="8" y="658"/>
                    </a:lnTo>
                    <a:lnTo>
                      <a:pt x="5" y="653"/>
                    </a:lnTo>
                    <a:lnTo>
                      <a:pt x="5" y="653"/>
                    </a:lnTo>
                    <a:lnTo>
                      <a:pt x="3" y="650"/>
                    </a:lnTo>
                    <a:lnTo>
                      <a:pt x="2" y="645"/>
                    </a:lnTo>
                    <a:lnTo>
                      <a:pt x="2" y="634"/>
                    </a:lnTo>
                    <a:lnTo>
                      <a:pt x="2" y="634"/>
                    </a:lnTo>
                    <a:lnTo>
                      <a:pt x="0" y="603"/>
                    </a:lnTo>
                    <a:lnTo>
                      <a:pt x="2" y="567"/>
                    </a:lnTo>
                    <a:lnTo>
                      <a:pt x="6" y="486"/>
                    </a:lnTo>
                    <a:lnTo>
                      <a:pt x="6" y="486"/>
                    </a:lnTo>
                    <a:lnTo>
                      <a:pt x="13" y="422"/>
                    </a:lnTo>
                    <a:lnTo>
                      <a:pt x="19" y="359"/>
                    </a:lnTo>
                    <a:lnTo>
                      <a:pt x="26" y="302"/>
                    </a:lnTo>
                    <a:lnTo>
                      <a:pt x="32" y="254"/>
                    </a:lnTo>
                    <a:lnTo>
                      <a:pt x="35" y="250"/>
                    </a:lnTo>
                    <a:lnTo>
                      <a:pt x="35" y="250"/>
                    </a:lnTo>
                    <a:lnTo>
                      <a:pt x="60" y="268"/>
                    </a:lnTo>
                    <a:lnTo>
                      <a:pt x="74" y="276"/>
                    </a:lnTo>
                    <a:lnTo>
                      <a:pt x="87" y="284"/>
                    </a:lnTo>
                    <a:lnTo>
                      <a:pt x="87" y="284"/>
                    </a:lnTo>
                    <a:lnTo>
                      <a:pt x="103" y="291"/>
                    </a:lnTo>
                    <a:lnTo>
                      <a:pt x="120" y="298"/>
                    </a:lnTo>
                    <a:lnTo>
                      <a:pt x="139" y="305"/>
                    </a:lnTo>
                    <a:lnTo>
                      <a:pt x="156" y="309"/>
                    </a:lnTo>
                    <a:lnTo>
                      <a:pt x="174" y="313"/>
                    </a:lnTo>
                    <a:lnTo>
                      <a:pt x="193" y="316"/>
                    </a:lnTo>
                    <a:lnTo>
                      <a:pt x="211" y="318"/>
                    </a:lnTo>
                    <a:lnTo>
                      <a:pt x="230" y="319"/>
                    </a:lnTo>
                    <a:lnTo>
                      <a:pt x="248" y="319"/>
                    </a:lnTo>
                    <a:lnTo>
                      <a:pt x="266" y="318"/>
                    </a:lnTo>
                    <a:lnTo>
                      <a:pt x="285" y="317"/>
                    </a:lnTo>
                    <a:lnTo>
                      <a:pt x="304" y="316"/>
                    </a:lnTo>
                    <a:lnTo>
                      <a:pt x="341" y="309"/>
                    </a:lnTo>
                    <a:lnTo>
                      <a:pt x="377" y="300"/>
                    </a:lnTo>
                    <a:lnTo>
                      <a:pt x="377" y="300"/>
                    </a:lnTo>
                    <a:lnTo>
                      <a:pt x="412" y="289"/>
                    </a:lnTo>
                    <a:lnTo>
                      <a:pt x="447" y="275"/>
                    </a:lnTo>
                    <a:lnTo>
                      <a:pt x="481" y="260"/>
                    </a:lnTo>
                    <a:lnTo>
                      <a:pt x="514" y="243"/>
                    </a:lnTo>
                    <a:lnTo>
                      <a:pt x="547" y="226"/>
                    </a:lnTo>
                    <a:lnTo>
                      <a:pt x="579" y="207"/>
                    </a:lnTo>
                    <a:lnTo>
                      <a:pt x="643" y="168"/>
                    </a:lnTo>
                    <a:lnTo>
                      <a:pt x="643" y="168"/>
                    </a:lnTo>
                    <a:lnTo>
                      <a:pt x="747" y="101"/>
                    </a:lnTo>
                    <a:lnTo>
                      <a:pt x="850" y="32"/>
                    </a:lnTo>
                    <a:lnTo>
                      <a:pt x="850" y="32"/>
                    </a:lnTo>
                    <a:lnTo>
                      <a:pt x="898" y="0"/>
                    </a:lnTo>
                    <a:close/>
                  </a:path>
                </a:pathLst>
              </a:custGeom>
              <a:solidFill>
                <a:srgbClr val="F5DCC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48" name="Freeform 28">
                <a:extLst>
                  <a:ext uri="{FF2B5EF4-FFF2-40B4-BE49-F238E27FC236}">
                    <a16:creationId xmlns:a16="http://schemas.microsoft.com/office/drawing/2014/main" id="{88D29E60-2392-0B1B-6262-9AC25E2A0A7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997" y="1025"/>
                <a:ext cx="224" cy="183"/>
              </a:xfrm>
              <a:custGeom>
                <a:avLst/>
                <a:gdLst>
                  <a:gd name="T0" fmla="*/ 898 w 898"/>
                  <a:gd name="T1" fmla="*/ 0 h 733"/>
                  <a:gd name="T2" fmla="*/ 887 w 898"/>
                  <a:gd name="T3" fmla="*/ 225 h 733"/>
                  <a:gd name="T4" fmla="*/ 883 w 898"/>
                  <a:gd name="T5" fmla="*/ 449 h 733"/>
                  <a:gd name="T6" fmla="*/ 883 w 898"/>
                  <a:gd name="T7" fmla="*/ 469 h 733"/>
                  <a:gd name="T8" fmla="*/ 885 w 898"/>
                  <a:gd name="T9" fmla="*/ 514 h 733"/>
                  <a:gd name="T10" fmla="*/ 882 w 898"/>
                  <a:gd name="T11" fmla="*/ 553 h 733"/>
                  <a:gd name="T12" fmla="*/ 877 w 898"/>
                  <a:gd name="T13" fmla="*/ 570 h 733"/>
                  <a:gd name="T14" fmla="*/ 867 w 898"/>
                  <a:gd name="T15" fmla="*/ 586 h 733"/>
                  <a:gd name="T16" fmla="*/ 852 w 898"/>
                  <a:gd name="T17" fmla="*/ 600 h 733"/>
                  <a:gd name="T18" fmla="*/ 831 w 898"/>
                  <a:gd name="T19" fmla="*/ 615 h 733"/>
                  <a:gd name="T20" fmla="*/ 791 w 898"/>
                  <a:gd name="T21" fmla="*/ 640 h 733"/>
                  <a:gd name="T22" fmla="*/ 729 w 898"/>
                  <a:gd name="T23" fmla="*/ 673 h 733"/>
                  <a:gd name="T24" fmla="*/ 686 w 898"/>
                  <a:gd name="T25" fmla="*/ 690 h 733"/>
                  <a:gd name="T26" fmla="*/ 664 w 898"/>
                  <a:gd name="T27" fmla="*/ 697 h 733"/>
                  <a:gd name="T28" fmla="*/ 601 w 898"/>
                  <a:gd name="T29" fmla="*/ 712 h 733"/>
                  <a:gd name="T30" fmla="*/ 538 w 898"/>
                  <a:gd name="T31" fmla="*/ 722 h 733"/>
                  <a:gd name="T32" fmla="*/ 476 w 898"/>
                  <a:gd name="T33" fmla="*/ 728 h 733"/>
                  <a:gd name="T34" fmla="*/ 412 w 898"/>
                  <a:gd name="T35" fmla="*/ 732 h 733"/>
                  <a:gd name="T36" fmla="*/ 312 w 898"/>
                  <a:gd name="T37" fmla="*/ 733 h 733"/>
                  <a:gd name="T38" fmla="*/ 236 w 898"/>
                  <a:gd name="T39" fmla="*/ 729 h 733"/>
                  <a:gd name="T40" fmla="*/ 185 w 898"/>
                  <a:gd name="T41" fmla="*/ 723 h 733"/>
                  <a:gd name="T42" fmla="*/ 138 w 898"/>
                  <a:gd name="T43" fmla="*/ 713 h 733"/>
                  <a:gd name="T44" fmla="*/ 90 w 898"/>
                  <a:gd name="T45" fmla="*/ 699 h 733"/>
                  <a:gd name="T46" fmla="*/ 43 w 898"/>
                  <a:gd name="T47" fmla="*/ 679 h 733"/>
                  <a:gd name="T48" fmla="*/ 21 w 898"/>
                  <a:gd name="T49" fmla="*/ 668 h 733"/>
                  <a:gd name="T50" fmla="*/ 8 w 898"/>
                  <a:gd name="T51" fmla="*/ 658 h 733"/>
                  <a:gd name="T52" fmla="*/ 5 w 898"/>
                  <a:gd name="T53" fmla="*/ 653 h 733"/>
                  <a:gd name="T54" fmla="*/ 2 w 898"/>
                  <a:gd name="T55" fmla="*/ 645 h 733"/>
                  <a:gd name="T56" fmla="*/ 2 w 898"/>
                  <a:gd name="T57" fmla="*/ 634 h 733"/>
                  <a:gd name="T58" fmla="*/ 2 w 898"/>
                  <a:gd name="T59" fmla="*/ 567 h 733"/>
                  <a:gd name="T60" fmla="*/ 6 w 898"/>
                  <a:gd name="T61" fmla="*/ 486 h 733"/>
                  <a:gd name="T62" fmla="*/ 19 w 898"/>
                  <a:gd name="T63" fmla="*/ 359 h 733"/>
                  <a:gd name="T64" fmla="*/ 32 w 898"/>
                  <a:gd name="T65" fmla="*/ 254 h 733"/>
                  <a:gd name="T66" fmla="*/ 35 w 898"/>
                  <a:gd name="T67" fmla="*/ 250 h 733"/>
                  <a:gd name="T68" fmla="*/ 74 w 898"/>
                  <a:gd name="T69" fmla="*/ 276 h 733"/>
                  <a:gd name="T70" fmla="*/ 87 w 898"/>
                  <a:gd name="T71" fmla="*/ 284 h 733"/>
                  <a:gd name="T72" fmla="*/ 120 w 898"/>
                  <a:gd name="T73" fmla="*/ 298 h 733"/>
                  <a:gd name="T74" fmla="*/ 156 w 898"/>
                  <a:gd name="T75" fmla="*/ 309 h 733"/>
                  <a:gd name="T76" fmla="*/ 193 w 898"/>
                  <a:gd name="T77" fmla="*/ 316 h 733"/>
                  <a:gd name="T78" fmla="*/ 230 w 898"/>
                  <a:gd name="T79" fmla="*/ 319 h 733"/>
                  <a:gd name="T80" fmla="*/ 266 w 898"/>
                  <a:gd name="T81" fmla="*/ 318 h 733"/>
                  <a:gd name="T82" fmla="*/ 304 w 898"/>
                  <a:gd name="T83" fmla="*/ 316 h 733"/>
                  <a:gd name="T84" fmla="*/ 377 w 898"/>
                  <a:gd name="T85" fmla="*/ 300 h 733"/>
                  <a:gd name="T86" fmla="*/ 412 w 898"/>
                  <a:gd name="T87" fmla="*/ 289 h 733"/>
                  <a:gd name="T88" fmla="*/ 481 w 898"/>
                  <a:gd name="T89" fmla="*/ 260 h 733"/>
                  <a:gd name="T90" fmla="*/ 547 w 898"/>
                  <a:gd name="T91" fmla="*/ 226 h 733"/>
                  <a:gd name="T92" fmla="*/ 643 w 898"/>
                  <a:gd name="T93" fmla="*/ 168 h 733"/>
                  <a:gd name="T94" fmla="*/ 747 w 898"/>
                  <a:gd name="T95" fmla="*/ 101 h 733"/>
                  <a:gd name="T96" fmla="*/ 850 w 898"/>
                  <a:gd name="T97" fmla="*/ 32 h 7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898" h="733">
                    <a:moveTo>
                      <a:pt x="898" y="0"/>
                    </a:moveTo>
                    <a:lnTo>
                      <a:pt x="898" y="0"/>
                    </a:lnTo>
                    <a:lnTo>
                      <a:pt x="892" y="110"/>
                    </a:lnTo>
                    <a:lnTo>
                      <a:pt x="887" y="225"/>
                    </a:lnTo>
                    <a:lnTo>
                      <a:pt x="884" y="339"/>
                    </a:lnTo>
                    <a:lnTo>
                      <a:pt x="883" y="449"/>
                    </a:lnTo>
                    <a:lnTo>
                      <a:pt x="883" y="449"/>
                    </a:lnTo>
                    <a:lnTo>
                      <a:pt x="883" y="469"/>
                    </a:lnTo>
                    <a:lnTo>
                      <a:pt x="883" y="469"/>
                    </a:lnTo>
                    <a:lnTo>
                      <a:pt x="885" y="514"/>
                    </a:lnTo>
                    <a:lnTo>
                      <a:pt x="884" y="534"/>
                    </a:lnTo>
                    <a:lnTo>
                      <a:pt x="882" y="553"/>
                    </a:lnTo>
                    <a:lnTo>
                      <a:pt x="881" y="561"/>
                    </a:lnTo>
                    <a:lnTo>
                      <a:pt x="877" y="570"/>
                    </a:lnTo>
                    <a:lnTo>
                      <a:pt x="873" y="578"/>
                    </a:lnTo>
                    <a:lnTo>
                      <a:pt x="867" y="586"/>
                    </a:lnTo>
                    <a:lnTo>
                      <a:pt x="861" y="593"/>
                    </a:lnTo>
                    <a:lnTo>
                      <a:pt x="852" y="600"/>
                    </a:lnTo>
                    <a:lnTo>
                      <a:pt x="844" y="608"/>
                    </a:lnTo>
                    <a:lnTo>
                      <a:pt x="831" y="615"/>
                    </a:lnTo>
                    <a:lnTo>
                      <a:pt x="831" y="615"/>
                    </a:lnTo>
                    <a:lnTo>
                      <a:pt x="791" y="640"/>
                    </a:lnTo>
                    <a:lnTo>
                      <a:pt x="751" y="662"/>
                    </a:lnTo>
                    <a:lnTo>
                      <a:pt x="729" y="673"/>
                    </a:lnTo>
                    <a:lnTo>
                      <a:pt x="708" y="681"/>
                    </a:lnTo>
                    <a:lnTo>
                      <a:pt x="686" y="690"/>
                    </a:lnTo>
                    <a:lnTo>
                      <a:pt x="664" y="697"/>
                    </a:lnTo>
                    <a:lnTo>
                      <a:pt x="664" y="697"/>
                    </a:lnTo>
                    <a:lnTo>
                      <a:pt x="633" y="705"/>
                    </a:lnTo>
                    <a:lnTo>
                      <a:pt x="601" y="712"/>
                    </a:lnTo>
                    <a:lnTo>
                      <a:pt x="570" y="717"/>
                    </a:lnTo>
                    <a:lnTo>
                      <a:pt x="538" y="722"/>
                    </a:lnTo>
                    <a:lnTo>
                      <a:pt x="508" y="726"/>
                    </a:lnTo>
                    <a:lnTo>
                      <a:pt x="476" y="728"/>
                    </a:lnTo>
                    <a:lnTo>
                      <a:pt x="412" y="732"/>
                    </a:lnTo>
                    <a:lnTo>
                      <a:pt x="412" y="732"/>
                    </a:lnTo>
                    <a:lnTo>
                      <a:pt x="362" y="733"/>
                    </a:lnTo>
                    <a:lnTo>
                      <a:pt x="312" y="733"/>
                    </a:lnTo>
                    <a:lnTo>
                      <a:pt x="261" y="732"/>
                    </a:lnTo>
                    <a:lnTo>
                      <a:pt x="236" y="729"/>
                    </a:lnTo>
                    <a:lnTo>
                      <a:pt x="211" y="727"/>
                    </a:lnTo>
                    <a:lnTo>
                      <a:pt x="185" y="723"/>
                    </a:lnTo>
                    <a:lnTo>
                      <a:pt x="161" y="718"/>
                    </a:lnTo>
                    <a:lnTo>
                      <a:pt x="138" y="713"/>
                    </a:lnTo>
                    <a:lnTo>
                      <a:pt x="113" y="706"/>
                    </a:lnTo>
                    <a:lnTo>
                      <a:pt x="90" y="699"/>
                    </a:lnTo>
                    <a:lnTo>
                      <a:pt x="67" y="690"/>
                    </a:lnTo>
                    <a:lnTo>
                      <a:pt x="43" y="679"/>
                    </a:lnTo>
                    <a:lnTo>
                      <a:pt x="21" y="668"/>
                    </a:lnTo>
                    <a:lnTo>
                      <a:pt x="21" y="668"/>
                    </a:lnTo>
                    <a:lnTo>
                      <a:pt x="13" y="662"/>
                    </a:lnTo>
                    <a:lnTo>
                      <a:pt x="8" y="658"/>
                    </a:lnTo>
                    <a:lnTo>
                      <a:pt x="5" y="653"/>
                    </a:lnTo>
                    <a:lnTo>
                      <a:pt x="5" y="653"/>
                    </a:lnTo>
                    <a:lnTo>
                      <a:pt x="3" y="650"/>
                    </a:lnTo>
                    <a:lnTo>
                      <a:pt x="2" y="645"/>
                    </a:lnTo>
                    <a:lnTo>
                      <a:pt x="2" y="634"/>
                    </a:lnTo>
                    <a:lnTo>
                      <a:pt x="2" y="634"/>
                    </a:lnTo>
                    <a:lnTo>
                      <a:pt x="0" y="603"/>
                    </a:lnTo>
                    <a:lnTo>
                      <a:pt x="2" y="567"/>
                    </a:lnTo>
                    <a:lnTo>
                      <a:pt x="6" y="486"/>
                    </a:lnTo>
                    <a:lnTo>
                      <a:pt x="6" y="486"/>
                    </a:lnTo>
                    <a:lnTo>
                      <a:pt x="13" y="422"/>
                    </a:lnTo>
                    <a:lnTo>
                      <a:pt x="19" y="359"/>
                    </a:lnTo>
                    <a:lnTo>
                      <a:pt x="26" y="302"/>
                    </a:lnTo>
                    <a:lnTo>
                      <a:pt x="32" y="254"/>
                    </a:lnTo>
                    <a:lnTo>
                      <a:pt x="35" y="250"/>
                    </a:lnTo>
                    <a:lnTo>
                      <a:pt x="35" y="250"/>
                    </a:lnTo>
                    <a:lnTo>
                      <a:pt x="60" y="268"/>
                    </a:lnTo>
                    <a:lnTo>
                      <a:pt x="74" y="276"/>
                    </a:lnTo>
                    <a:lnTo>
                      <a:pt x="87" y="284"/>
                    </a:lnTo>
                    <a:lnTo>
                      <a:pt x="87" y="284"/>
                    </a:lnTo>
                    <a:lnTo>
                      <a:pt x="103" y="291"/>
                    </a:lnTo>
                    <a:lnTo>
                      <a:pt x="120" y="298"/>
                    </a:lnTo>
                    <a:lnTo>
                      <a:pt x="139" y="305"/>
                    </a:lnTo>
                    <a:lnTo>
                      <a:pt x="156" y="309"/>
                    </a:lnTo>
                    <a:lnTo>
                      <a:pt x="174" y="313"/>
                    </a:lnTo>
                    <a:lnTo>
                      <a:pt x="193" y="316"/>
                    </a:lnTo>
                    <a:lnTo>
                      <a:pt x="211" y="318"/>
                    </a:lnTo>
                    <a:lnTo>
                      <a:pt x="230" y="319"/>
                    </a:lnTo>
                    <a:lnTo>
                      <a:pt x="248" y="319"/>
                    </a:lnTo>
                    <a:lnTo>
                      <a:pt x="266" y="318"/>
                    </a:lnTo>
                    <a:lnTo>
                      <a:pt x="285" y="317"/>
                    </a:lnTo>
                    <a:lnTo>
                      <a:pt x="304" y="316"/>
                    </a:lnTo>
                    <a:lnTo>
                      <a:pt x="341" y="309"/>
                    </a:lnTo>
                    <a:lnTo>
                      <a:pt x="377" y="300"/>
                    </a:lnTo>
                    <a:lnTo>
                      <a:pt x="377" y="300"/>
                    </a:lnTo>
                    <a:lnTo>
                      <a:pt x="412" y="289"/>
                    </a:lnTo>
                    <a:lnTo>
                      <a:pt x="447" y="275"/>
                    </a:lnTo>
                    <a:lnTo>
                      <a:pt x="481" y="260"/>
                    </a:lnTo>
                    <a:lnTo>
                      <a:pt x="514" y="243"/>
                    </a:lnTo>
                    <a:lnTo>
                      <a:pt x="547" y="226"/>
                    </a:lnTo>
                    <a:lnTo>
                      <a:pt x="579" y="207"/>
                    </a:lnTo>
                    <a:lnTo>
                      <a:pt x="643" y="168"/>
                    </a:lnTo>
                    <a:lnTo>
                      <a:pt x="643" y="168"/>
                    </a:lnTo>
                    <a:lnTo>
                      <a:pt x="747" y="101"/>
                    </a:lnTo>
                    <a:lnTo>
                      <a:pt x="850" y="32"/>
                    </a:lnTo>
                    <a:lnTo>
                      <a:pt x="850" y="32"/>
                    </a:lnTo>
                    <a:lnTo>
                      <a:pt x="898" y="0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49" name="Freeform 29">
                <a:extLst>
                  <a:ext uri="{FF2B5EF4-FFF2-40B4-BE49-F238E27FC236}">
                    <a16:creationId xmlns:a16="http://schemas.microsoft.com/office/drawing/2014/main" id="{E0B55083-D476-F78F-6EC3-E72EDBAC8EA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075" y="839"/>
                <a:ext cx="28" cy="40"/>
              </a:xfrm>
              <a:custGeom>
                <a:avLst/>
                <a:gdLst>
                  <a:gd name="T0" fmla="*/ 55 w 111"/>
                  <a:gd name="T1" fmla="*/ 0 h 162"/>
                  <a:gd name="T2" fmla="*/ 55 w 111"/>
                  <a:gd name="T3" fmla="*/ 0 h 162"/>
                  <a:gd name="T4" fmla="*/ 61 w 111"/>
                  <a:gd name="T5" fmla="*/ 0 h 162"/>
                  <a:gd name="T6" fmla="*/ 66 w 111"/>
                  <a:gd name="T7" fmla="*/ 1 h 162"/>
                  <a:gd name="T8" fmla="*/ 72 w 111"/>
                  <a:gd name="T9" fmla="*/ 3 h 162"/>
                  <a:gd name="T10" fmla="*/ 77 w 111"/>
                  <a:gd name="T11" fmla="*/ 6 h 162"/>
                  <a:gd name="T12" fmla="*/ 87 w 111"/>
                  <a:gd name="T13" fmla="*/ 13 h 162"/>
                  <a:gd name="T14" fmla="*/ 94 w 111"/>
                  <a:gd name="T15" fmla="*/ 23 h 162"/>
                  <a:gd name="T16" fmla="*/ 101 w 111"/>
                  <a:gd name="T17" fmla="*/ 35 h 162"/>
                  <a:gd name="T18" fmla="*/ 106 w 111"/>
                  <a:gd name="T19" fmla="*/ 49 h 162"/>
                  <a:gd name="T20" fmla="*/ 110 w 111"/>
                  <a:gd name="T21" fmla="*/ 65 h 162"/>
                  <a:gd name="T22" fmla="*/ 111 w 111"/>
                  <a:gd name="T23" fmla="*/ 81 h 162"/>
                  <a:gd name="T24" fmla="*/ 111 w 111"/>
                  <a:gd name="T25" fmla="*/ 81 h 162"/>
                  <a:gd name="T26" fmla="*/ 110 w 111"/>
                  <a:gd name="T27" fmla="*/ 97 h 162"/>
                  <a:gd name="T28" fmla="*/ 106 w 111"/>
                  <a:gd name="T29" fmla="*/ 113 h 162"/>
                  <a:gd name="T30" fmla="*/ 101 w 111"/>
                  <a:gd name="T31" fmla="*/ 126 h 162"/>
                  <a:gd name="T32" fmla="*/ 94 w 111"/>
                  <a:gd name="T33" fmla="*/ 139 h 162"/>
                  <a:gd name="T34" fmla="*/ 87 w 111"/>
                  <a:gd name="T35" fmla="*/ 148 h 162"/>
                  <a:gd name="T36" fmla="*/ 77 w 111"/>
                  <a:gd name="T37" fmla="*/ 156 h 162"/>
                  <a:gd name="T38" fmla="*/ 72 w 111"/>
                  <a:gd name="T39" fmla="*/ 158 h 162"/>
                  <a:gd name="T40" fmla="*/ 66 w 111"/>
                  <a:gd name="T41" fmla="*/ 161 h 162"/>
                  <a:gd name="T42" fmla="*/ 61 w 111"/>
                  <a:gd name="T43" fmla="*/ 162 h 162"/>
                  <a:gd name="T44" fmla="*/ 55 w 111"/>
                  <a:gd name="T45" fmla="*/ 162 h 162"/>
                  <a:gd name="T46" fmla="*/ 55 w 111"/>
                  <a:gd name="T47" fmla="*/ 162 h 162"/>
                  <a:gd name="T48" fmla="*/ 50 w 111"/>
                  <a:gd name="T49" fmla="*/ 162 h 162"/>
                  <a:gd name="T50" fmla="*/ 44 w 111"/>
                  <a:gd name="T51" fmla="*/ 161 h 162"/>
                  <a:gd name="T52" fmla="*/ 39 w 111"/>
                  <a:gd name="T53" fmla="*/ 158 h 162"/>
                  <a:gd name="T54" fmla="*/ 34 w 111"/>
                  <a:gd name="T55" fmla="*/ 156 h 162"/>
                  <a:gd name="T56" fmla="*/ 24 w 111"/>
                  <a:gd name="T57" fmla="*/ 148 h 162"/>
                  <a:gd name="T58" fmla="*/ 16 w 111"/>
                  <a:gd name="T59" fmla="*/ 139 h 162"/>
                  <a:gd name="T60" fmla="*/ 10 w 111"/>
                  <a:gd name="T61" fmla="*/ 126 h 162"/>
                  <a:gd name="T62" fmla="*/ 5 w 111"/>
                  <a:gd name="T63" fmla="*/ 113 h 162"/>
                  <a:gd name="T64" fmla="*/ 1 w 111"/>
                  <a:gd name="T65" fmla="*/ 97 h 162"/>
                  <a:gd name="T66" fmla="*/ 0 w 111"/>
                  <a:gd name="T67" fmla="*/ 81 h 162"/>
                  <a:gd name="T68" fmla="*/ 0 w 111"/>
                  <a:gd name="T69" fmla="*/ 81 h 162"/>
                  <a:gd name="T70" fmla="*/ 1 w 111"/>
                  <a:gd name="T71" fmla="*/ 65 h 162"/>
                  <a:gd name="T72" fmla="*/ 5 w 111"/>
                  <a:gd name="T73" fmla="*/ 49 h 162"/>
                  <a:gd name="T74" fmla="*/ 10 w 111"/>
                  <a:gd name="T75" fmla="*/ 35 h 162"/>
                  <a:gd name="T76" fmla="*/ 16 w 111"/>
                  <a:gd name="T77" fmla="*/ 23 h 162"/>
                  <a:gd name="T78" fmla="*/ 24 w 111"/>
                  <a:gd name="T79" fmla="*/ 13 h 162"/>
                  <a:gd name="T80" fmla="*/ 34 w 111"/>
                  <a:gd name="T81" fmla="*/ 6 h 162"/>
                  <a:gd name="T82" fmla="*/ 39 w 111"/>
                  <a:gd name="T83" fmla="*/ 3 h 162"/>
                  <a:gd name="T84" fmla="*/ 44 w 111"/>
                  <a:gd name="T85" fmla="*/ 1 h 162"/>
                  <a:gd name="T86" fmla="*/ 50 w 111"/>
                  <a:gd name="T87" fmla="*/ 0 h 162"/>
                  <a:gd name="T88" fmla="*/ 55 w 111"/>
                  <a:gd name="T89" fmla="*/ 0 h 162"/>
                  <a:gd name="T90" fmla="*/ 55 w 111"/>
                  <a:gd name="T91" fmla="*/ 0 h 1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</a:cxnLst>
                <a:rect l="0" t="0" r="r" b="b"/>
                <a:pathLst>
                  <a:path w="111" h="162">
                    <a:moveTo>
                      <a:pt x="55" y="0"/>
                    </a:moveTo>
                    <a:lnTo>
                      <a:pt x="55" y="0"/>
                    </a:lnTo>
                    <a:lnTo>
                      <a:pt x="61" y="0"/>
                    </a:lnTo>
                    <a:lnTo>
                      <a:pt x="66" y="1"/>
                    </a:lnTo>
                    <a:lnTo>
                      <a:pt x="72" y="3"/>
                    </a:lnTo>
                    <a:lnTo>
                      <a:pt x="77" y="6"/>
                    </a:lnTo>
                    <a:lnTo>
                      <a:pt x="87" y="13"/>
                    </a:lnTo>
                    <a:lnTo>
                      <a:pt x="94" y="23"/>
                    </a:lnTo>
                    <a:lnTo>
                      <a:pt x="101" y="35"/>
                    </a:lnTo>
                    <a:lnTo>
                      <a:pt x="106" y="49"/>
                    </a:lnTo>
                    <a:lnTo>
                      <a:pt x="110" y="65"/>
                    </a:lnTo>
                    <a:lnTo>
                      <a:pt x="111" y="81"/>
                    </a:lnTo>
                    <a:lnTo>
                      <a:pt x="111" y="81"/>
                    </a:lnTo>
                    <a:lnTo>
                      <a:pt x="110" y="97"/>
                    </a:lnTo>
                    <a:lnTo>
                      <a:pt x="106" y="113"/>
                    </a:lnTo>
                    <a:lnTo>
                      <a:pt x="101" y="126"/>
                    </a:lnTo>
                    <a:lnTo>
                      <a:pt x="94" y="139"/>
                    </a:lnTo>
                    <a:lnTo>
                      <a:pt x="87" y="148"/>
                    </a:lnTo>
                    <a:lnTo>
                      <a:pt x="77" y="156"/>
                    </a:lnTo>
                    <a:lnTo>
                      <a:pt x="72" y="158"/>
                    </a:lnTo>
                    <a:lnTo>
                      <a:pt x="66" y="161"/>
                    </a:lnTo>
                    <a:lnTo>
                      <a:pt x="61" y="162"/>
                    </a:lnTo>
                    <a:lnTo>
                      <a:pt x="55" y="162"/>
                    </a:lnTo>
                    <a:lnTo>
                      <a:pt x="55" y="162"/>
                    </a:lnTo>
                    <a:lnTo>
                      <a:pt x="50" y="162"/>
                    </a:lnTo>
                    <a:lnTo>
                      <a:pt x="44" y="161"/>
                    </a:lnTo>
                    <a:lnTo>
                      <a:pt x="39" y="158"/>
                    </a:lnTo>
                    <a:lnTo>
                      <a:pt x="34" y="156"/>
                    </a:lnTo>
                    <a:lnTo>
                      <a:pt x="24" y="148"/>
                    </a:lnTo>
                    <a:lnTo>
                      <a:pt x="16" y="139"/>
                    </a:lnTo>
                    <a:lnTo>
                      <a:pt x="10" y="126"/>
                    </a:lnTo>
                    <a:lnTo>
                      <a:pt x="5" y="113"/>
                    </a:lnTo>
                    <a:lnTo>
                      <a:pt x="1" y="97"/>
                    </a:lnTo>
                    <a:lnTo>
                      <a:pt x="0" y="81"/>
                    </a:lnTo>
                    <a:lnTo>
                      <a:pt x="0" y="81"/>
                    </a:lnTo>
                    <a:lnTo>
                      <a:pt x="1" y="65"/>
                    </a:lnTo>
                    <a:lnTo>
                      <a:pt x="5" y="49"/>
                    </a:lnTo>
                    <a:lnTo>
                      <a:pt x="10" y="35"/>
                    </a:lnTo>
                    <a:lnTo>
                      <a:pt x="16" y="23"/>
                    </a:lnTo>
                    <a:lnTo>
                      <a:pt x="24" y="13"/>
                    </a:lnTo>
                    <a:lnTo>
                      <a:pt x="34" y="6"/>
                    </a:lnTo>
                    <a:lnTo>
                      <a:pt x="39" y="3"/>
                    </a:lnTo>
                    <a:lnTo>
                      <a:pt x="44" y="1"/>
                    </a:lnTo>
                    <a:lnTo>
                      <a:pt x="50" y="0"/>
                    </a:lnTo>
                    <a:lnTo>
                      <a:pt x="55" y="0"/>
                    </a:lnTo>
                    <a:lnTo>
                      <a:pt x="55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50" name="Freeform 30">
                <a:extLst>
                  <a:ext uri="{FF2B5EF4-FFF2-40B4-BE49-F238E27FC236}">
                    <a16:creationId xmlns:a16="http://schemas.microsoft.com/office/drawing/2014/main" id="{066A5AF6-B29F-9A7A-B3BD-8CFA0BC64BD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971" y="982"/>
                <a:ext cx="132" cy="65"/>
              </a:xfrm>
              <a:custGeom>
                <a:avLst/>
                <a:gdLst>
                  <a:gd name="T0" fmla="*/ 250 w 527"/>
                  <a:gd name="T1" fmla="*/ 28 h 256"/>
                  <a:gd name="T2" fmla="*/ 302 w 527"/>
                  <a:gd name="T3" fmla="*/ 25 h 256"/>
                  <a:gd name="T4" fmla="*/ 352 w 527"/>
                  <a:gd name="T5" fmla="*/ 19 h 256"/>
                  <a:gd name="T6" fmla="*/ 460 w 527"/>
                  <a:gd name="T7" fmla="*/ 2 h 256"/>
                  <a:gd name="T8" fmla="*/ 490 w 527"/>
                  <a:gd name="T9" fmla="*/ 0 h 256"/>
                  <a:gd name="T10" fmla="*/ 514 w 527"/>
                  <a:gd name="T11" fmla="*/ 4 h 256"/>
                  <a:gd name="T12" fmla="*/ 521 w 527"/>
                  <a:gd name="T13" fmla="*/ 9 h 256"/>
                  <a:gd name="T14" fmla="*/ 525 w 527"/>
                  <a:gd name="T15" fmla="*/ 17 h 256"/>
                  <a:gd name="T16" fmla="*/ 527 w 527"/>
                  <a:gd name="T17" fmla="*/ 28 h 256"/>
                  <a:gd name="T18" fmla="*/ 525 w 527"/>
                  <a:gd name="T19" fmla="*/ 40 h 256"/>
                  <a:gd name="T20" fmla="*/ 514 w 527"/>
                  <a:gd name="T21" fmla="*/ 72 h 256"/>
                  <a:gd name="T22" fmla="*/ 490 w 527"/>
                  <a:gd name="T23" fmla="*/ 109 h 256"/>
                  <a:gd name="T24" fmla="*/ 460 w 527"/>
                  <a:gd name="T25" fmla="*/ 147 h 256"/>
                  <a:gd name="T26" fmla="*/ 421 w 527"/>
                  <a:gd name="T27" fmla="*/ 184 h 256"/>
                  <a:gd name="T28" fmla="*/ 376 w 527"/>
                  <a:gd name="T29" fmla="*/ 216 h 256"/>
                  <a:gd name="T30" fmla="*/ 327 w 527"/>
                  <a:gd name="T31" fmla="*/ 240 h 256"/>
                  <a:gd name="T32" fmla="*/ 302 w 527"/>
                  <a:gd name="T33" fmla="*/ 249 h 256"/>
                  <a:gd name="T34" fmla="*/ 277 w 527"/>
                  <a:gd name="T35" fmla="*/ 255 h 256"/>
                  <a:gd name="T36" fmla="*/ 250 w 527"/>
                  <a:gd name="T37" fmla="*/ 256 h 256"/>
                  <a:gd name="T38" fmla="*/ 238 w 527"/>
                  <a:gd name="T39" fmla="*/ 256 h 256"/>
                  <a:gd name="T40" fmla="*/ 212 w 527"/>
                  <a:gd name="T41" fmla="*/ 252 h 256"/>
                  <a:gd name="T42" fmla="*/ 188 w 527"/>
                  <a:gd name="T43" fmla="*/ 245 h 256"/>
                  <a:gd name="T44" fmla="*/ 153 w 527"/>
                  <a:gd name="T45" fmla="*/ 229 h 256"/>
                  <a:gd name="T46" fmla="*/ 110 w 527"/>
                  <a:gd name="T47" fmla="*/ 201 h 256"/>
                  <a:gd name="T48" fmla="*/ 74 w 527"/>
                  <a:gd name="T49" fmla="*/ 165 h 256"/>
                  <a:gd name="T50" fmla="*/ 43 w 527"/>
                  <a:gd name="T51" fmla="*/ 127 h 256"/>
                  <a:gd name="T52" fmla="*/ 20 w 527"/>
                  <a:gd name="T53" fmla="*/ 90 h 256"/>
                  <a:gd name="T54" fmla="*/ 5 w 527"/>
                  <a:gd name="T55" fmla="*/ 56 h 256"/>
                  <a:gd name="T56" fmla="*/ 0 w 527"/>
                  <a:gd name="T57" fmla="*/ 28 h 256"/>
                  <a:gd name="T58" fmla="*/ 1 w 527"/>
                  <a:gd name="T59" fmla="*/ 17 h 256"/>
                  <a:gd name="T60" fmla="*/ 5 w 527"/>
                  <a:gd name="T61" fmla="*/ 9 h 256"/>
                  <a:gd name="T62" fmla="*/ 11 w 527"/>
                  <a:gd name="T63" fmla="*/ 4 h 256"/>
                  <a:gd name="T64" fmla="*/ 31 w 527"/>
                  <a:gd name="T65" fmla="*/ 0 h 256"/>
                  <a:gd name="T66" fmla="*/ 58 w 527"/>
                  <a:gd name="T67" fmla="*/ 2 h 256"/>
                  <a:gd name="T68" fmla="*/ 110 w 527"/>
                  <a:gd name="T69" fmla="*/ 11 h 256"/>
                  <a:gd name="T70" fmla="*/ 177 w 527"/>
                  <a:gd name="T71" fmla="*/ 22 h 256"/>
                  <a:gd name="T72" fmla="*/ 226 w 527"/>
                  <a:gd name="T73" fmla="*/ 27 h 256"/>
                  <a:gd name="T74" fmla="*/ 250 w 527"/>
                  <a:gd name="T75" fmla="*/ 28 h 2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</a:cxnLst>
                <a:rect l="0" t="0" r="r" b="b"/>
                <a:pathLst>
                  <a:path w="527" h="256">
                    <a:moveTo>
                      <a:pt x="250" y="28"/>
                    </a:moveTo>
                    <a:lnTo>
                      <a:pt x="250" y="28"/>
                    </a:lnTo>
                    <a:lnTo>
                      <a:pt x="277" y="27"/>
                    </a:lnTo>
                    <a:lnTo>
                      <a:pt x="302" y="25"/>
                    </a:lnTo>
                    <a:lnTo>
                      <a:pt x="327" y="22"/>
                    </a:lnTo>
                    <a:lnTo>
                      <a:pt x="352" y="19"/>
                    </a:lnTo>
                    <a:lnTo>
                      <a:pt x="440" y="4"/>
                    </a:lnTo>
                    <a:lnTo>
                      <a:pt x="460" y="2"/>
                    </a:lnTo>
                    <a:lnTo>
                      <a:pt x="476" y="0"/>
                    </a:lnTo>
                    <a:lnTo>
                      <a:pt x="490" y="0"/>
                    </a:lnTo>
                    <a:lnTo>
                      <a:pt x="503" y="1"/>
                    </a:lnTo>
                    <a:lnTo>
                      <a:pt x="514" y="4"/>
                    </a:lnTo>
                    <a:lnTo>
                      <a:pt x="517" y="7"/>
                    </a:lnTo>
                    <a:lnTo>
                      <a:pt x="521" y="9"/>
                    </a:lnTo>
                    <a:lnTo>
                      <a:pt x="524" y="13"/>
                    </a:lnTo>
                    <a:lnTo>
                      <a:pt x="525" y="17"/>
                    </a:lnTo>
                    <a:lnTo>
                      <a:pt x="526" y="22"/>
                    </a:lnTo>
                    <a:lnTo>
                      <a:pt x="527" y="28"/>
                    </a:lnTo>
                    <a:lnTo>
                      <a:pt x="527" y="28"/>
                    </a:lnTo>
                    <a:lnTo>
                      <a:pt x="525" y="40"/>
                    </a:lnTo>
                    <a:lnTo>
                      <a:pt x="521" y="56"/>
                    </a:lnTo>
                    <a:lnTo>
                      <a:pt x="514" y="72"/>
                    </a:lnTo>
                    <a:lnTo>
                      <a:pt x="503" y="90"/>
                    </a:lnTo>
                    <a:lnTo>
                      <a:pt x="490" y="109"/>
                    </a:lnTo>
                    <a:lnTo>
                      <a:pt x="476" y="127"/>
                    </a:lnTo>
                    <a:lnTo>
                      <a:pt x="460" y="147"/>
                    </a:lnTo>
                    <a:lnTo>
                      <a:pt x="440" y="165"/>
                    </a:lnTo>
                    <a:lnTo>
                      <a:pt x="421" y="184"/>
                    </a:lnTo>
                    <a:lnTo>
                      <a:pt x="399" y="201"/>
                    </a:lnTo>
                    <a:lnTo>
                      <a:pt x="376" y="216"/>
                    </a:lnTo>
                    <a:lnTo>
                      <a:pt x="352" y="229"/>
                    </a:lnTo>
                    <a:lnTo>
                      <a:pt x="327" y="240"/>
                    </a:lnTo>
                    <a:lnTo>
                      <a:pt x="315" y="245"/>
                    </a:lnTo>
                    <a:lnTo>
                      <a:pt x="302" y="249"/>
                    </a:lnTo>
                    <a:lnTo>
                      <a:pt x="289" y="252"/>
                    </a:lnTo>
                    <a:lnTo>
                      <a:pt x="277" y="255"/>
                    </a:lnTo>
                    <a:lnTo>
                      <a:pt x="264" y="256"/>
                    </a:lnTo>
                    <a:lnTo>
                      <a:pt x="250" y="256"/>
                    </a:lnTo>
                    <a:lnTo>
                      <a:pt x="250" y="256"/>
                    </a:lnTo>
                    <a:lnTo>
                      <a:pt x="238" y="256"/>
                    </a:lnTo>
                    <a:lnTo>
                      <a:pt x="226" y="255"/>
                    </a:lnTo>
                    <a:lnTo>
                      <a:pt x="212" y="252"/>
                    </a:lnTo>
                    <a:lnTo>
                      <a:pt x="200" y="249"/>
                    </a:lnTo>
                    <a:lnTo>
                      <a:pt x="188" y="245"/>
                    </a:lnTo>
                    <a:lnTo>
                      <a:pt x="177" y="240"/>
                    </a:lnTo>
                    <a:lnTo>
                      <a:pt x="153" y="229"/>
                    </a:lnTo>
                    <a:lnTo>
                      <a:pt x="131" y="216"/>
                    </a:lnTo>
                    <a:lnTo>
                      <a:pt x="110" y="201"/>
                    </a:lnTo>
                    <a:lnTo>
                      <a:pt x="92" y="184"/>
                    </a:lnTo>
                    <a:lnTo>
                      <a:pt x="74" y="165"/>
                    </a:lnTo>
                    <a:lnTo>
                      <a:pt x="58" y="147"/>
                    </a:lnTo>
                    <a:lnTo>
                      <a:pt x="43" y="127"/>
                    </a:lnTo>
                    <a:lnTo>
                      <a:pt x="31" y="109"/>
                    </a:lnTo>
                    <a:lnTo>
                      <a:pt x="20" y="90"/>
                    </a:lnTo>
                    <a:lnTo>
                      <a:pt x="11" y="72"/>
                    </a:lnTo>
                    <a:lnTo>
                      <a:pt x="5" y="56"/>
                    </a:lnTo>
                    <a:lnTo>
                      <a:pt x="1" y="40"/>
                    </a:lnTo>
                    <a:lnTo>
                      <a:pt x="0" y="28"/>
                    </a:lnTo>
                    <a:lnTo>
                      <a:pt x="0" y="28"/>
                    </a:lnTo>
                    <a:lnTo>
                      <a:pt x="1" y="17"/>
                    </a:lnTo>
                    <a:lnTo>
                      <a:pt x="4" y="13"/>
                    </a:lnTo>
                    <a:lnTo>
                      <a:pt x="5" y="9"/>
                    </a:lnTo>
                    <a:lnTo>
                      <a:pt x="9" y="7"/>
                    </a:lnTo>
                    <a:lnTo>
                      <a:pt x="11" y="4"/>
                    </a:lnTo>
                    <a:lnTo>
                      <a:pt x="20" y="1"/>
                    </a:lnTo>
                    <a:lnTo>
                      <a:pt x="31" y="0"/>
                    </a:lnTo>
                    <a:lnTo>
                      <a:pt x="43" y="0"/>
                    </a:lnTo>
                    <a:lnTo>
                      <a:pt x="58" y="2"/>
                    </a:lnTo>
                    <a:lnTo>
                      <a:pt x="74" y="4"/>
                    </a:lnTo>
                    <a:lnTo>
                      <a:pt x="110" y="11"/>
                    </a:lnTo>
                    <a:lnTo>
                      <a:pt x="153" y="19"/>
                    </a:lnTo>
                    <a:lnTo>
                      <a:pt x="177" y="22"/>
                    </a:lnTo>
                    <a:lnTo>
                      <a:pt x="200" y="25"/>
                    </a:lnTo>
                    <a:lnTo>
                      <a:pt x="226" y="27"/>
                    </a:lnTo>
                    <a:lnTo>
                      <a:pt x="250" y="28"/>
                    </a:lnTo>
                    <a:lnTo>
                      <a:pt x="250" y="28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51" name="Freeform 31">
                <a:extLst>
                  <a:ext uri="{FF2B5EF4-FFF2-40B4-BE49-F238E27FC236}">
                    <a16:creationId xmlns:a16="http://schemas.microsoft.com/office/drawing/2014/main" id="{9AB206E5-629A-9206-3EEC-F29333A2B44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970" y="834"/>
                <a:ext cx="28" cy="41"/>
              </a:xfrm>
              <a:custGeom>
                <a:avLst/>
                <a:gdLst>
                  <a:gd name="T0" fmla="*/ 56 w 112"/>
                  <a:gd name="T1" fmla="*/ 0 h 163"/>
                  <a:gd name="T2" fmla="*/ 56 w 112"/>
                  <a:gd name="T3" fmla="*/ 0 h 163"/>
                  <a:gd name="T4" fmla="*/ 62 w 112"/>
                  <a:gd name="T5" fmla="*/ 0 h 163"/>
                  <a:gd name="T6" fmla="*/ 67 w 112"/>
                  <a:gd name="T7" fmla="*/ 1 h 163"/>
                  <a:gd name="T8" fmla="*/ 73 w 112"/>
                  <a:gd name="T9" fmla="*/ 3 h 163"/>
                  <a:gd name="T10" fmla="*/ 78 w 112"/>
                  <a:gd name="T11" fmla="*/ 6 h 163"/>
                  <a:gd name="T12" fmla="*/ 86 w 112"/>
                  <a:gd name="T13" fmla="*/ 13 h 163"/>
                  <a:gd name="T14" fmla="*/ 95 w 112"/>
                  <a:gd name="T15" fmla="*/ 23 h 163"/>
                  <a:gd name="T16" fmla="*/ 102 w 112"/>
                  <a:gd name="T17" fmla="*/ 35 h 163"/>
                  <a:gd name="T18" fmla="*/ 107 w 112"/>
                  <a:gd name="T19" fmla="*/ 49 h 163"/>
                  <a:gd name="T20" fmla="*/ 111 w 112"/>
                  <a:gd name="T21" fmla="*/ 65 h 163"/>
                  <a:gd name="T22" fmla="*/ 112 w 112"/>
                  <a:gd name="T23" fmla="*/ 81 h 163"/>
                  <a:gd name="T24" fmla="*/ 112 w 112"/>
                  <a:gd name="T25" fmla="*/ 81 h 163"/>
                  <a:gd name="T26" fmla="*/ 111 w 112"/>
                  <a:gd name="T27" fmla="*/ 98 h 163"/>
                  <a:gd name="T28" fmla="*/ 107 w 112"/>
                  <a:gd name="T29" fmla="*/ 113 h 163"/>
                  <a:gd name="T30" fmla="*/ 102 w 112"/>
                  <a:gd name="T31" fmla="*/ 126 h 163"/>
                  <a:gd name="T32" fmla="*/ 95 w 112"/>
                  <a:gd name="T33" fmla="*/ 138 h 163"/>
                  <a:gd name="T34" fmla="*/ 86 w 112"/>
                  <a:gd name="T35" fmla="*/ 148 h 163"/>
                  <a:gd name="T36" fmla="*/ 78 w 112"/>
                  <a:gd name="T37" fmla="*/ 156 h 163"/>
                  <a:gd name="T38" fmla="*/ 73 w 112"/>
                  <a:gd name="T39" fmla="*/ 159 h 163"/>
                  <a:gd name="T40" fmla="*/ 67 w 112"/>
                  <a:gd name="T41" fmla="*/ 160 h 163"/>
                  <a:gd name="T42" fmla="*/ 62 w 112"/>
                  <a:gd name="T43" fmla="*/ 162 h 163"/>
                  <a:gd name="T44" fmla="*/ 56 w 112"/>
                  <a:gd name="T45" fmla="*/ 163 h 163"/>
                  <a:gd name="T46" fmla="*/ 56 w 112"/>
                  <a:gd name="T47" fmla="*/ 163 h 163"/>
                  <a:gd name="T48" fmla="*/ 49 w 112"/>
                  <a:gd name="T49" fmla="*/ 162 h 163"/>
                  <a:gd name="T50" fmla="*/ 45 w 112"/>
                  <a:gd name="T51" fmla="*/ 160 h 163"/>
                  <a:gd name="T52" fmla="*/ 40 w 112"/>
                  <a:gd name="T53" fmla="*/ 159 h 163"/>
                  <a:gd name="T54" fmla="*/ 34 w 112"/>
                  <a:gd name="T55" fmla="*/ 156 h 163"/>
                  <a:gd name="T56" fmla="*/ 25 w 112"/>
                  <a:gd name="T57" fmla="*/ 148 h 163"/>
                  <a:gd name="T58" fmla="*/ 16 w 112"/>
                  <a:gd name="T59" fmla="*/ 138 h 163"/>
                  <a:gd name="T60" fmla="*/ 9 w 112"/>
                  <a:gd name="T61" fmla="*/ 126 h 163"/>
                  <a:gd name="T62" fmla="*/ 4 w 112"/>
                  <a:gd name="T63" fmla="*/ 113 h 163"/>
                  <a:gd name="T64" fmla="*/ 2 w 112"/>
                  <a:gd name="T65" fmla="*/ 98 h 163"/>
                  <a:gd name="T66" fmla="*/ 0 w 112"/>
                  <a:gd name="T67" fmla="*/ 81 h 163"/>
                  <a:gd name="T68" fmla="*/ 0 w 112"/>
                  <a:gd name="T69" fmla="*/ 81 h 163"/>
                  <a:gd name="T70" fmla="*/ 2 w 112"/>
                  <a:gd name="T71" fmla="*/ 65 h 163"/>
                  <a:gd name="T72" fmla="*/ 4 w 112"/>
                  <a:gd name="T73" fmla="*/ 49 h 163"/>
                  <a:gd name="T74" fmla="*/ 9 w 112"/>
                  <a:gd name="T75" fmla="*/ 35 h 163"/>
                  <a:gd name="T76" fmla="*/ 16 w 112"/>
                  <a:gd name="T77" fmla="*/ 23 h 163"/>
                  <a:gd name="T78" fmla="*/ 25 w 112"/>
                  <a:gd name="T79" fmla="*/ 13 h 163"/>
                  <a:gd name="T80" fmla="*/ 34 w 112"/>
                  <a:gd name="T81" fmla="*/ 6 h 163"/>
                  <a:gd name="T82" fmla="*/ 40 w 112"/>
                  <a:gd name="T83" fmla="*/ 3 h 163"/>
                  <a:gd name="T84" fmla="*/ 45 w 112"/>
                  <a:gd name="T85" fmla="*/ 1 h 163"/>
                  <a:gd name="T86" fmla="*/ 49 w 112"/>
                  <a:gd name="T87" fmla="*/ 0 h 163"/>
                  <a:gd name="T88" fmla="*/ 56 w 112"/>
                  <a:gd name="T89" fmla="*/ 0 h 163"/>
                  <a:gd name="T90" fmla="*/ 56 w 112"/>
                  <a:gd name="T91" fmla="*/ 0 h 1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</a:cxnLst>
                <a:rect l="0" t="0" r="r" b="b"/>
                <a:pathLst>
                  <a:path w="112" h="163">
                    <a:moveTo>
                      <a:pt x="56" y="0"/>
                    </a:moveTo>
                    <a:lnTo>
                      <a:pt x="56" y="0"/>
                    </a:lnTo>
                    <a:lnTo>
                      <a:pt x="62" y="0"/>
                    </a:lnTo>
                    <a:lnTo>
                      <a:pt x="67" y="1"/>
                    </a:lnTo>
                    <a:lnTo>
                      <a:pt x="73" y="3"/>
                    </a:lnTo>
                    <a:lnTo>
                      <a:pt x="78" y="6"/>
                    </a:lnTo>
                    <a:lnTo>
                      <a:pt x="86" y="13"/>
                    </a:lnTo>
                    <a:lnTo>
                      <a:pt x="95" y="23"/>
                    </a:lnTo>
                    <a:lnTo>
                      <a:pt x="102" y="35"/>
                    </a:lnTo>
                    <a:lnTo>
                      <a:pt x="107" y="49"/>
                    </a:lnTo>
                    <a:lnTo>
                      <a:pt x="111" y="65"/>
                    </a:lnTo>
                    <a:lnTo>
                      <a:pt x="112" y="81"/>
                    </a:lnTo>
                    <a:lnTo>
                      <a:pt x="112" y="81"/>
                    </a:lnTo>
                    <a:lnTo>
                      <a:pt x="111" y="98"/>
                    </a:lnTo>
                    <a:lnTo>
                      <a:pt x="107" y="113"/>
                    </a:lnTo>
                    <a:lnTo>
                      <a:pt x="102" y="126"/>
                    </a:lnTo>
                    <a:lnTo>
                      <a:pt x="95" y="138"/>
                    </a:lnTo>
                    <a:lnTo>
                      <a:pt x="86" y="148"/>
                    </a:lnTo>
                    <a:lnTo>
                      <a:pt x="78" y="156"/>
                    </a:lnTo>
                    <a:lnTo>
                      <a:pt x="73" y="159"/>
                    </a:lnTo>
                    <a:lnTo>
                      <a:pt x="67" y="160"/>
                    </a:lnTo>
                    <a:lnTo>
                      <a:pt x="62" y="162"/>
                    </a:lnTo>
                    <a:lnTo>
                      <a:pt x="56" y="163"/>
                    </a:lnTo>
                    <a:lnTo>
                      <a:pt x="56" y="163"/>
                    </a:lnTo>
                    <a:lnTo>
                      <a:pt x="49" y="162"/>
                    </a:lnTo>
                    <a:lnTo>
                      <a:pt x="45" y="160"/>
                    </a:lnTo>
                    <a:lnTo>
                      <a:pt x="40" y="159"/>
                    </a:lnTo>
                    <a:lnTo>
                      <a:pt x="34" y="156"/>
                    </a:lnTo>
                    <a:lnTo>
                      <a:pt x="25" y="148"/>
                    </a:lnTo>
                    <a:lnTo>
                      <a:pt x="16" y="138"/>
                    </a:lnTo>
                    <a:lnTo>
                      <a:pt x="9" y="126"/>
                    </a:lnTo>
                    <a:lnTo>
                      <a:pt x="4" y="113"/>
                    </a:lnTo>
                    <a:lnTo>
                      <a:pt x="2" y="98"/>
                    </a:lnTo>
                    <a:lnTo>
                      <a:pt x="0" y="81"/>
                    </a:lnTo>
                    <a:lnTo>
                      <a:pt x="0" y="81"/>
                    </a:lnTo>
                    <a:lnTo>
                      <a:pt x="2" y="65"/>
                    </a:lnTo>
                    <a:lnTo>
                      <a:pt x="4" y="49"/>
                    </a:lnTo>
                    <a:lnTo>
                      <a:pt x="9" y="35"/>
                    </a:lnTo>
                    <a:lnTo>
                      <a:pt x="16" y="23"/>
                    </a:lnTo>
                    <a:lnTo>
                      <a:pt x="25" y="13"/>
                    </a:lnTo>
                    <a:lnTo>
                      <a:pt x="34" y="6"/>
                    </a:lnTo>
                    <a:lnTo>
                      <a:pt x="40" y="3"/>
                    </a:lnTo>
                    <a:lnTo>
                      <a:pt x="45" y="1"/>
                    </a:lnTo>
                    <a:lnTo>
                      <a:pt x="49" y="0"/>
                    </a:lnTo>
                    <a:lnTo>
                      <a:pt x="56" y="0"/>
                    </a:lnTo>
                    <a:lnTo>
                      <a:pt x="56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52" name="Freeform 32">
                <a:extLst>
                  <a:ext uri="{FF2B5EF4-FFF2-40B4-BE49-F238E27FC236}">
                    <a16:creationId xmlns:a16="http://schemas.microsoft.com/office/drawing/2014/main" id="{73E27621-8115-FB69-0065-6CFE4A741FD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746" y="2056"/>
                <a:ext cx="92" cy="106"/>
              </a:xfrm>
              <a:custGeom>
                <a:avLst/>
                <a:gdLst>
                  <a:gd name="T0" fmla="*/ 369 w 369"/>
                  <a:gd name="T1" fmla="*/ 6 h 425"/>
                  <a:gd name="T2" fmla="*/ 369 w 369"/>
                  <a:gd name="T3" fmla="*/ 6 h 425"/>
                  <a:gd name="T4" fmla="*/ 367 w 369"/>
                  <a:gd name="T5" fmla="*/ 50 h 425"/>
                  <a:gd name="T6" fmla="*/ 363 w 369"/>
                  <a:gd name="T7" fmla="*/ 102 h 425"/>
                  <a:gd name="T8" fmla="*/ 357 w 369"/>
                  <a:gd name="T9" fmla="*/ 158 h 425"/>
                  <a:gd name="T10" fmla="*/ 348 w 369"/>
                  <a:gd name="T11" fmla="*/ 217 h 425"/>
                  <a:gd name="T12" fmla="*/ 339 w 369"/>
                  <a:gd name="T13" fmla="*/ 275 h 425"/>
                  <a:gd name="T14" fmla="*/ 326 w 369"/>
                  <a:gd name="T15" fmla="*/ 331 h 425"/>
                  <a:gd name="T16" fmla="*/ 314 w 369"/>
                  <a:gd name="T17" fmla="*/ 382 h 425"/>
                  <a:gd name="T18" fmla="*/ 308 w 369"/>
                  <a:gd name="T19" fmla="*/ 404 h 425"/>
                  <a:gd name="T20" fmla="*/ 301 w 369"/>
                  <a:gd name="T21" fmla="*/ 425 h 425"/>
                  <a:gd name="T22" fmla="*/ 301 w 369"/>
                  <a:gd name="T23" fmla="*/ 425 h 425"/>
                  <a:gd name="T24" fmla="*/ 277 w 369"/>
                  <a:gd name="T25" fmla="*/ 425 h 425"/>
                  <a:gd name="T26" fmla="*/ 246 w 369"/>
                  <a:gd name="T27" fmla="*/ 422 h 425"/>
                  <a:gd name="T28" fmla="*/ 208 w 369"/>
                  <a:gd name="T29" fmla="*/ 418 h 425"/>
                  <a:gd name="T30" fmla="*/ 187 w 369"/>
                  <a:gd name="T31" fmla="*/ 416 h 425"/>
                  <a:gd name="T32" fmla="*/ 166 w 369"/>
                  <a:gd name="T33" fmla="*/ 412 h 425"/>
                  <a:gd name="T34" fmla="*/ 144 w 369"/>
                  <a:gd name="T35" fmla="*/ 406 h 425"/>
                  <a:gd name="T36" fmla="*/ 120 w 369"/>
                  <a:gd name="T37" fmla="*/ 400 h 425"/>
                  <a:gd name="T38" fmla="*/ 98 w 369"/>
                  <a:gd name="T39" fmla="*/ 393 h 425"/>
                  <a:gd name="T40" fmla="*/ 78 w 369"/>
                  <a:gd name="T41" fmla="*/ 384 h 425"/>
                  <a:gd name="T42" fmla="*/ 57 w 369"/>
                  <a:gd name="T43" fmla="*/ 374 h 425"/>
                  <a:gd name="T44" fmla="*/ 36 w 369"/>
                  <a:gd name="T45" fmla="*/ 362 h 425"/>
                  <a:gd name="T46" fmla="*/ 17 w 369"/>
                  <a:gd name="T47" fmla="*/ 347 h 425"/>
                  <a:gd name="T48" fmla="*/ 0 w 369"/>
                  <a:gd name="T49" fmla="*/ 332 h 425"/>
                  <a:gd name="T50" fmla="*/ 0 w 369"/>
                  <a:gd name="T51" fmla="*/ 331 h 425"/>
                  <a:gd name="T52" fmla="*/ 0 w 369"/>
                  <a:gd name="T53" fmla="*/ 331 h 425"/>
                  <a:gd name="T54" fmla="*/ 11 w 369"/>
                  <a:gd name="T55" fmla="*/ 309 h 425"/>
                  <a:gd name="T56" fmla="*/ 24 w 369"/>
                  <a:gd name="T57" fmla="*/ 286 h 425"/>
                  <a:gd name="T58" fmla="*/ 38 w 369"/>
                  <a:gd name="T59" fmla="*/ 263 h 425"/>
                  <a:gd name="T60" fmla="*/ 53 w 369"/>
                  <a:gd name="T61" fmla="*/ 238 h 425"/>
                  <a:gd name="T62" fmla="*/ 69 w 369"/>
                  <a:gd name="T63" fmla="*/ 216 h 425"/>
                  <a:gd name="T64" fmla="*/ 86 w 369"/>
                  <a:gd name="T65" fmla="*/ 194 h 425"/>
                  <a:gd name="T66" fmla="*/ 103 w 369"/>
                  <a:gd name="T67" fmla="*/ 174 h 425"/>
                  <a:gd name="T68" fmla="*/ 120 w 369"/>
                  <a:gd name="T69" fmla="*/ 156 h 425"/>
                  <a:gd name="T70" fmla="*/ 120 w 369"/>
                  <a:gd name="T71" fmla="*/ 156 h 425"/>
                  <a:gd name="T72" fmla="*/ 147 w 369"/>
                  <a:gd name="T73" fmla="*/ 130 h 425"/>
                  <a:gd name="T74" fmla="*/ 174 w 369"/>
                  <a:gd name="T75" fmla="*/ 107 h 425"/>
                  <a:gd name="T76" fmla="*/ 204 w 369"/>
                  <a:gd name="T77" fmla="*/ 84 h 425"/>
                  <a:gd name="T78" fmla="*/ 234 w 369"/>
                  <a:gd name="T79" fmla="*/ 65 h 425"/>
                  <a:gd name="T80" fmla="*/ 266 w 369"/>
                  <a:gd name="T81" fmla="*/ 46 h 425"/>
                  <a:gd name="T82" fmla="*/ 299 w 369"/>
                  <a:gd name="T83" fmla="*/ 29 h 425"/>
                  <a:gd name="T84" fmla="*/ 333 w 369"/>
                  <a:gd name="T85" fmla="*/ 14 h 425"/>
                  <a:gd name="T86" fmla="*/ 367 w 369"/>
                  <a:gd name="T87" fmla="*/ 0 h 425"/>
                  <a:gd name="T88" fmla="*/ 369 w 369"/>
                  <a:gd name="T89" fmla="*/ 6 h 4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</a:cxnLst>
                <a:rect l="0" t="0" r="r" b="b"/>
                <a:pathLst>
                  <a:path w="369" h="425">
                    <a:moveTo>
                      <a:pt x="369" y="6"/>
                    </a:moveTo>
                    <a:lnTo>
                      <a:pt x="369" y="6"/>
                    </a:lnTo>
                    <a:lnTo>
                      <a:pt x="367" y="50"/>
                    </a:lnTo>
                    <a:lnTo>
                      <a:pt x="363" y="102"/>
                    </a:lnTo>
                    <a:lnTo>
                      <a:pt x="357" y="158"/>
                    </a:lnTo>
                    <a:lnTo>
                      <a:pt x="348" y="217"/>
                    </a:lnTo>
                    <a:lnTo>
                      <a:pt x="339" y="275"/>
                    </a:lnTo>
                    <a:lnTo>
                      <a:pt x="326" y="331"/>
                    </a:lnTo>
                    <a:lnTo>
                      <a:pt x="314" y="382"/>
                    </a:lnTo>
                    <a:lnTo>
                      <a:pt x="308" y="404"/>
                    </a:lnTo>
                    <a:lnTo>
                      <a:pt x="301" y="425"/>
                    </a:lnTo>
                    <a:lnTo>
                      <a:pt x="301" y="425"/>
                    </a:lnTo>
                    <a:lnTo>
                      <a:pt x="277" y="425"/>
                    </a:lnTo>
                    <a:lnTo>
                      <a:pt x="246" y="422"/>
                    </a:lnTo>
                    <a:lnTo>
                      <a:pt x="208" y="418"/>
                    </a:lnTo>
                    <a:lnTo>
                      <a:pt x="187" y="416"/>
                    </a:lnTo>
                    <a:lnTo>
                      <a:pt x="166" y="412"/>
                    </a:lnTo>
                    <a:lnTo>
                      <a:pt x="144" y="406"/>
                    </a:lnTo>
                    <a:lnTo>
                      <a:pt x="120" y="400"/>
                    </a:lnTo>
                    <a:lnTo>
                      <a:pt x="98" y="393"/>
                    </a:lnTo>
                    <a:lnTo>
                      <a:pt x="78" y="384"/>
                    </a:lnTo>
                    <a:lnTo>
                      <a:pt x="57" y="374"/>
                    </a:lnTo>
                    <a:lnTo>
                      <a:pt x="36" y="362"/>
                    </a:lnTo>
                    <a:lnTo>
                      <a:pt x="17" y="347"/>
                    </a:lnTo>
                    <a:lnTo>
                      <a:pt x="0" y="332"/>
                    </a:lnTo>
                    <a:lnTo>
                      <a:pt x="0" y="331"/>
                    </a:lnTo>
                    <a:lnTo>
                      <a:pt x="0" y="331"/>
                    </a:lnTo>
                    <a:lnTo>
                      <a:pt x="11" y="309"/>
                    </a:lnTo>
                    <a:lnTo>
                      <a:pt x="24" y="286"/>
                    </a:lnTo>
                    <a:lnTo>
                      <a:pt x="38" y="263"/>
                    </a:lnTo>
                    <a:lnTo>
                      <a:pt x="53" y="238"/>
                    </a:lnTo>
                    <a:lnTo>
                      <a:pt x="69" y="216"/>
                    </a:lnTo>
                    <a:lnTo>
                      <a:pt x="86" y="194"/>
                    </a:lnTo>
                    <a:lnTo>
                      <a:pt x="103" y="174"/>
                    </a:lnTo>
                    <a:lnTo>
                      <a:pt x="120" y="156"/>
                    </a:lnTo>
                    <a:lnTo>
                      <a:pt x="120" y="156"/>
                    </a:lnTo>
                    <a:lnTo>
                      <a:pt x="147" y="130"/>
                    </a:lnTo>
                    <a:lnTo>
                      <a:pt x="174" y="107"/>
                    </a:lnTo>
                    <a:lnTo>
                      <a:pt x="204" y="84"/>
                    </a:lnTo>
                    <a:lnTo>
                      <a:pt x="234" y="65"/>
                    </a:lnTo>
                    <a:lnTo>
                      <a:pt x="266" y="46"/>
                    </a:lnTo>
                    <a:lnTo>
                      <a:pt x="299" y="29"/>
                    </a:lnTo>
                    <a:lnTo>
                      <a:pt x="333" y="14"/>
                    </a:lnTo>
                    <a:lnTo>
                      <a:pt x="367" y="0"/>
                    </a:lnTo>
                    <a:lnTo>
                      <a:pt x="369" y="6"/>
                    </a:lnTo>
                    <a:close/>
                  </a:path>
                </a:pathLst>
              </a:custGeom>
              <a:solidFill>
                <a:srgbClr val="4A9ED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53" name="Freeform 33">
                <a:extLst>
                  <a:ext uri="{FF2B5EF4-FFF2-40B4-BE49-F238E27FC236}">
                    <a16:creationId xmlns:a16="http://schemas.microsoft.com/office/drawing/2014/main" id="{042DFF35-E60A-A314-087A-FB7BA60F039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746" y="2056"/>
                <a:ext cx="92" cy="106"/>
              </a:xfrm>
              <a:custGeom>
                <a:avLst/>
                <a:gdLst>
                  <a:gd name="T0" fmla="*/ 369 w 369"/>
                  <a:gd name="T1" fmla="*/ 6 h 425"/>
                  <a:gd name="T2" fmla="*/ 369 w 369"/>
                  <a:gd name="T3" fmla="*/ 6 h 425"/>
                  <a:gd name="T4" fmla="*/ 367 w 369"/>
                  <a:gd name="T5" fmla="*/ 50 h 425"/>
                  <a:gd name="T6" fmla="*/ 363 w 369"/>
                  <a:gd name="T7" fmla="*/ 102 h 425"/>
                  <a:gd name="T8" fmla="*/ 357 w 369"/>
                  <a:gd name="T9" fmla="*/ 158 h 425"/>
                  <a:gd name="T10" fmla="*/ 348 w 369"/>
                  <a:gd name="T11" fmla="*/ 217 h 425"/>
                  <a:gd name="T12" fmla="*/ 339 w 369"/>
                  <a:gd name="T13" fmla="*/ 275 h 425"/>
                  <a:gd name="T14" fmla="*/ 326 w 369"/>
                  <a:gd name="T15" fmla="*/ 331 h 425"/>
                  <a:gd name="T16" fmla="*/ 314 w 369"/>
                  <a:gd name="T17" fmla="*/ 382 h 425"/>
                  <a:gd name="T18" fmla="*/ 308 w 369"/>
                  <a:gd name="T19" fmla="*/ 404 h 425"/>
                  <a:gd name="T20" fmla="*/ 301 w 369"/>
                  <a:gd name="T21" fmla="*/ 425 h 425"/>
                  <a:gd name="T22" fmla="*/ 301 w 369"/>
                  <a:gd name="T23" fmla="*/ 425 h 425"/>
                  <a:gd name="T24" fmla="*/ 277 w 369"/>
                  <a:gd name="T25" fmla="*/ 425 h 425"/>
                  <a:gd name="T26" fmla="*/ 246 w 369"/>
                  <a:gd name="T27" fmla="*/ 422 h 425"/>
                  <a:gd name="T28" fmla="*/ 208 w 369"/>
                  <a:gd name="T29" fmla="*/ 418 h 425"/>
                  <a:gd name="T30" fmla="*/ 187 w 369"/>
                  <a:gd name="T31" fmla="*/ 416 h 425"/>
                  <a:gd name="T32" fmla="*/ 166 w 369"/>
                  <a:gd name="T33" fmla="*/ 412 h 425"/>
                  <a:gd name="T34" fmla="*/ 144 w 369"/>
                  <a:gd name="T35" fmla="*/ 406 h 425"/>
                  <a:gd name="T36" fmla="*/ 120 w 369"/>
                  <a:gd name="T37" fmla="*/ 400 h 425"/>
                  <a:gd name="T38" fmla="*/ 98 w 369"/>
                  <a:gd name="T39" fmla="*/ 393 h 425"/>
                  <a:gd name="T40" fmla="*/ 78 w 369"/>
                  <a:gd name="T41" fmla="*/ 384 h 425"/>
                  <a:gd name="T42" fmla="*/ 57 w 369"/>
                  <a:gd name="T43" fmla="*/ 374 h 425"/>
                  <a:gd name="T44" fmla="*/ 36 w 369"/>
                  <a:gd name="T45" fmla="*/ 362 h 425"/>
                  <a:gd name="T46" fmla="*/ 17 w 369"/>
                  <a:gd name="T47" fmla="*/ 347 h 425"/>
                  <a:gd name="T48" fmla="*/ 0 w 369"/>
                  <a:gd name="T49" fmla="*/ 332 h 425"/>
                  <a:gd name="T50" fmla="*/ 0 w 369"/>
                  <a:gd name="T51" fmla="*/ 331 h 425"/>
                  <a:gd name="T52" fmla="*/ 0 w 369"/>
                  <a:gd name="T53" fmla="*/ 331 h 425"/>
                  <a:gd name="T54" fmla="*/ 11 w 369"/>
                  <a:gd name="T55" fmla="*/ 309 h 425"/>
                  <a:gd name="T56" fmla="*/ 24 w 369"/>
                  <a:gd name="T57" fmla="*/ 286 h 425"/>
                  <a:gd name="T58" fmla="*/ 38 w 369"/>
                  <a:gd name="T59" fmla="*/ 263 h 425"/>
                  <a:gd name="T60" fmla="*/ 53 w 369"/>
                  <a:gd name="T61" fmla="*/ 238 h 425"/>
                  <a:gd name="T62" fmla="*/ 69 w 369"/>
                  <a:gd name="T63" fmla="*/ 216 h 425"/>
                  <a:gd name="T64" fmla="*/ 86 w 369"/>
                  <a:gd name="T65" fmla="*/ 194 h 425"/>
                  <a:gd name="T66" fmla="*/ 103 w 369"/>
                  <a:gd name="T67" fmla="*/ 174 h 425"/>
                  <a:gd name="T68" fmla="*/ 120 w 369"/>
                  <a:gd name="T69" fmla="*/ 156 h 425"/>
                  <a:gd name="T70" fmla="*/ 120 w 369"/>
                  <a:gd name="T71" fmla="*/ 156 h 425"/>
                  <a:gd name="T72" fmla="*/ 147 w 369"/>
                  <a:gd name="T73" fmla="*/ 130 h 425"/>
                  <a:gd name="T74" fmla="*/ 174 w 369"/>
                  <a:gd name="T75" fmla="*/ 107 h 425"/>
                  <a:gd name="T76" fmla="*/ 204 w 369"/>
                  <a:gd name="T77" fmla="*/ 84 h 425"/>
                  <a:gd name="T78" fmla="*/ 234 w 369"/>
                  <a:gd name="T79" fmla="*/ 65 h 425"/>
                  <a:gd name="T80" fmla="*/ 266 w 369"/>
                  <a:gd name="T81" fmla="*/ 46 h 425"/>
                  <a:gd name="T82" fmla="*/ 299 w 369"/>
                  <a:gd name="T83" fmla="*/ 29 h 425"/>
                  <a:gd name="T84" fmla="*/ 333 w 369"/>
                  <a:gd name="T85" fmla="*/ 14 h 425"/>
                  <a:gd name="T86" fmla="*/ 367 w 369"/>
                  <a:gd name="T87" fmla="*/ 0 h 425"/>
                  <a:gd name="T88" fmla="*/ 369 w 369"/>
                  <a:gd name="T89" fmla="*/ 6 h 4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</a:cxnLst>
                <a:rect l="0" t="0" r="r" b="b"/>
                <a:pathLst>
                  <a:path w="369" h="425">
                    <a:moveTo>
                      <a:pt x="369" y="6"/>
                    </a:moveTo>
                    <a:lnTo>
                      <a:pt x="369" y="6"/>
                    </a:lnTo>
                    <a:lnTo>
                      <a:pt x="367" y="50"/>
                    </a:lnTo>
                    <a:lnTo>
                      <a:pt x="363" y="102"/>
                    </a:lnTo>
                    <a:lnTo>
                      <a:pt x="357" y="158"/>
                    </a:lnTo>
                    <a:lnTo>
                      <a:pt x="348" y="217"/>
                    </a:lnTo>
                    <a:lnTo>
                      <a:pt x="339" y="275"/>
                    </a:lnTo>
                    <a:lnTo>
                      <a:pt x="326" y="331"/>
                    </a:lnTo>
                    <a:lnTo>
                      <a:pt x="314" y="382"/>
                    </a:lnTo>
                    <a:lnTo>
                      <a:pt x="308" y="404"/>
                    </a:lnTo>
                    <a:lnTo>
                      <a:pt x="301" y="425"/>
                    </a:lnTo>
                    <a:lnTo>
                      <a:pt x="301" y="425"/>
                    </a:lnTo>
                    <a:lnTo>
                      <a:pt x="277" y="425"/>
                    </a:lnTo>
                    <a:lnTo>
                      <a:pt x="246" y="422"/>
                    </a:lnTo>
                    <a:lnTo>
                      <a:pt x="208" y="418"/>
                    </a:lnTo>
                    <a:lnTo>
                      <a:pt x="187" y="416"/>
                    </a:lnTo>
                    <a:lnTo>
                      <a:pt x="166" y="412"/>
                    </a:lnTo>
                    <a:lnTo>
                      <a:pt x="144" y="406"/>
                    </a:lnTo>
                    <a:lnTo>
                      <a:pt x="120" y="400"/>
                    </a:lnTo>
                    <a:lnTo>
                      <a:pt x="98" y="393"/>
                    </a:lnTo>
                    <a:lnTo>
                      <a:pt x="78" y="384"/>
                    </a:lnTo>
                    <a:lnTo>
                      <a:pt x="57" y="374"/>
                    </a:lnTo>
                    <a:lnTo>
                      <a:pt x="36" y="362"/>
                    </a:lnTo>
                    <a:lnTo>
                      <a:pt x="17" y="347"/>
                    </a:lnTo>
                    <a:lnTo>
                      <a:pt x="0" y="332"/>
                    </a:lnTo>
                    <a:lnTo>
                      <a:pt x="0" y="331"/>
                    </a:lnTo>
                    <a:lnTo>
                      <a:pt x="0" y="331"/>
                    </a:lnTo>
                    <a:lnTo>
                      <a:pt x="11" y="309"/>
                    </a:lnTo>
                    <a:lnTo>
                      <a:pt x="24" y="286"/>
                    </a:lnTo>
                    <a:lnTo>
                      <a:pt x="38" y="263"/>
                    </a:lnTo>
                    <a:lnTo>
                      <a:pt x="53" y="238"/>
                    </a:lnTo>
                    <a:lnTo>
                      <a:pt x="69" y="216"/>
                    </a:lnTo>
                    <a:lnTo>
                      <a:pt x="86" y="194"/>
                    </a:lnTo>
                    <a:lnTo>
                      <a:pt x="103" y="174"/>
                    </a:lnTo>
                    <a:lnTo>
                      <a:pt x="120" y="156"/>
                    </a:lnTo>
                    <a:lnTo>
                      <a:pt x="120" y="156"/>
                    </a:lnTo>
                    <a:lnTo>
                      <a:pt x="147" y="130"/>
                    </a:lnTo>
                    <a:lnTo>
                      <a:pt x="174" y="107"/>
                    </a:lnTo>
                    <a:lnTo>
                      <a:pt x="204" y="84"/>
                    </a:lnTo>
                    <a:lnTo>
                      <a:pt x="234" y="65"/>
                    </a:lnTo>
                    <a:lnTo>
                      <a:pt x="266" y="46"/>
                    </a:lnTo>
                    <a:lnTo>
                      <a:pt x="299" y="29"/>
                    </a:lnTo>
                    <a:lnTo>
                      <a:pt x="333" y="14"/>
                    </a:lnTo>
                    <a:lnTo>
                      <a:pt x="367" y="0"/>
                    </a:lnTo>
                    <a:lnTo>
                      <a:pt x="369" y="6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54" name="Freeform 34">
                <a:extLst>
                  <a:ext uri="{FF2B5EF4-FFF2-40B4-BE49-F238E27FC236}">
                    <a16:creationId xmlns:a16="http://schemas.microsoft.com/office/drawing/2014/main" id="{74846BF6-03F5-2EB4-8F0F-D3534E400B9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927" y="195"/>
                <a:ext cx="712" cy="969"/>
              </a:xfrm>
              <a:custGeom>
                <a:avLst/>
                <a:gdLst>
                  <a:gd name="T0" fmla="*/ 615 w 2847"/>
                  <a:gd name="T1" fmla="*/ 190 h 3874"/>
                  <a:gd name="T2" fmla="*/ 608 w 2847"/>
                  <a:gd name="T3" fmla="*/ 90 h 3874"/>
                  <a:gd name="T4" fmla="*/ 638 w 2847"/>
                  <a:gd name="T5" fmla="*/ 21 h 3874"/>
                  <a:gd name="T6" fmla="*/ 686 w 2847"/>
                  <a:gd name="T7" fmla="*/ 0 h 3874"/>
                  <a:gd name="T8" fmla="*/ 724 w 2847"/>
                  <a:gd name="T9" fmla="*/ 13 h 3874"/>
                  <a:gd name="T10" fmla="*/ 773 w 2847"/>
                  <a:gd name="T11" fmla="*/ 96 h 3874"/>
                  <a:gd name="T12" fmla="*/ 880 w 2847"/>
                  <a:gd name="T13" fmla="*/ 432 h 3874"/>
                  <a:gd name="T14" fmla="*/ 945 w 2847"/>
                  <a:gd name="T15" fmla="*/ 674 h 3874"/>
                  <a:gd name="T16" fmla="*/ 983 w 2847"/>
                  <a:gd name="T17" fmla="*/ 720 h 3874"/>
                  <a:gd name="T18" fmla="*/ 1042 w 2847"/>
                  <a:gd name="T19" fmla="*/ 715 h 3874"/>
                  <a:gd name="T20" fmla="*/ 1086 w 2847"/>
                  <a:gd name="T21" fmla="*/ 674 h 3874"/>
                  <a:gd name="T22" fmla="*/ 1149 w 2847"/>
                  <a:gd name="T23" fmla="*/ 588 h 3874"/>
                  <a:gd name="T24" fmla="*/ 1251 w 2847"/>
                  <a:gd name="T25" fmla="*/ 503 h 3874"/>
                  <a:gd name="T26" fmla="*/ 1374 w 2847"/>
                  <a:gd name="T27" fmla="*/ 472 h 3874"/>
                  <a:gd name="T28" fmla="*/ 1420 w 2847"/>
                  <a:gd name="T29" fmla="*/ 485 h 3874"/>
                  <a:gd name="T30" fmla="*/ 1423 w 2847"/>
                  <a:gd name="T31" fmla="*/ 528 h 3874"/>
                  <a:gd name="T32" fmla="*/ 1373 w 2847"/>
                  <a:gd name="T33" fmla="*/ 640 h 3874"/>
                  <a:gd name="T34" fmla="*/ 1256 w 2847"/>
                  <a:gd name="T35" fmla="*/ 797 h 3874"/>
                  <a:gd name="T36" fmla="*/ 1205 w 2847"/>
                  <a:gd name="T37" fmla="*/ 927 h 3874"/>
                  <a:gd name="T38" fmla="*/ 1129 w 2847"/>
                  <a:gd name="T39" fmla="*/ 1283 h 3874"/>
                  <a:gd name="T40" fmla="*/ 1890 w 2847"/>
                  <a:gd name="T41" fmla="*/ 1964 h 3874"/>
                  <a:gd name="T42" fmla="*/ 2242 w 2847"/>
                  <a:gd name="T43" fmla="*/ 2316 h 3874"/>
                  <a:gd name="T44" fmla="*/ 2410 w 2847"/>
                  <a:gd name="T45" fmla="*/ 2537 h 3874"/>
                  <a:gd name="T46" fmla="*/ 2519 w 2847"/>
                  <a:gd name="T47" fmla="*/ 2736 h 3874"/>
                  <a:gd name="T48" fmla="*/ 2601 w 2847"/>
                  <a:gd name="T49" fmla="*/ 2849 h 3874"/>
                  <a:gd name="T50" fmla="*/ 2769 w 2847"/>
                  <a:gd name="T51" fmla="*/ 2990 h 3874"/>
                  <a:gd name="T52" fmla="*/ 2846 w 2847"/>
                  <a:gd name="T53" fmla="*/ 3121 h 3874"/>
                  <a:gd name="T54" fmla="*/ 2830 w 2847"/>
                  <a:gd name="T55" fmla="*/ 3389 h 3874"/>
                  <a:gd name="T56" fmla="*/ 2766 w 2847"/>
                  <a:gd name="T57" fmla="*/ 3587 h 3874"/>
                  <a:gd name="T58" fmla="*/ 2625 w 2847"/>
                  <a:gd name="T59" fmla="*/ 3872 h 3874"/>
                  <a:gd name="T60" fmla="*/ 2237 w 2847"/>
                  <a:gd name="T61" fmla="*/ 3462 h 3874"/>
                  <a:gd name="T62" fmla="*/ 1821 w 2847"/>
                  <a:gd name="T63" fmla="*/ 3054 h 3874"/>
                  <a:gd name="T64" fmla="*/ 1608 w 2847"/>
                  <a:gd name="T65" fmla="*/ 2807 h 3874"/>
                  <a:gd name="T66" fmla="*/ 1185 w 2847"/>
                  <a:gd name="T67" fmla="*/ 2185 h 3874"/>
                  <a:gd name="T68" fmla="*/ 756 w 2847"/>
                  <a:gd name="T69" fmla="*/ 1509 h 3874"/>
                  <a:gd name="T70" fmla="*/ 668 w 2847"/>
                  <a:gd name="T71" fmla="*/ 1480 h 3874"/>
                  <a:gd name="T72" fmla="*/ 545 w 2847"/>
                  <a:gd name="T73" fmla="*/ 1384 h 3874"/>
                  <a:gd name="T74" fmla="*/ 436 w 2847"/>
                  <a:gd name="T75" fmla="*/ 1233 h 3874"/>
                  <a:gd name="T76" fmla="*/ 365 w 2847"/>
                  <a:gd name="T77" fmla="*/ 1124 h 3874"/>
                  <a:gd name="T78" fmla="*/ 302 w 2847"/>
                  <a:gd name="T79" fmla="*/ 1089 h 3874"/>
                  <a:gd name="T80" fmla="*/ 82 w 2847"/>
                  <a:gd name="T81" fmla="*/ 957 h 3874"/>
                  <a:gd name="T82" fmla="*/ 2 w 2847"/>
                  <a:gd name="T83" fmla="*/ 879 h 3874"/>
                  <a:gd name="T84" fmla="*/ 6 w 2847"/>
                  <a:gd name="T85" fmla="*/ 853 h 3874"/>
                  <a:gd name="T86" fmla="*/ 57 w 2847"/>
                  <a:gd name="T87" fmla="*/ 835 h 3874"/>
                  <a:gd name="T88" fmla="*/ 177 w 2847"/>
                  <a:gd name="T89" fmla="*/ 844 h 3874"/>
                  <a:gd name="T90" fmla="*/ 333 w 2847"/>
                  <a:gd name="T91" fmla="*/ 878 h 3874"/>
                  <a:gd name="T92" fmla="*/ 434 w 2847"/>
                  <a:gd name="T93" fmla="*/ 905 h 3874"/>
                  <a:gd name="T94" fmla="*/ 258 w 2847"/>
                  <a:gd name="T95" fmla="*/ 761 h 3874"/>
                  <a:gd name="T96" fmla="*/ 128 w 2847"/>
                  <a:gd name="T97" fmla="*/ 615 h 3874"/>
                  <a:gd name="T98" fmla="*/ 65 w 2847"/>
                  <a:gd name="T99" fmla="*/ 515 h 3874"/>
                  <a:gd name="T100" fmla="*/ 68 w 2847"/>
                  <a:gd name="T101" fmla="*/ 474 h 3874"/>
                  <a:gd name="T102" fmla="*/ 123 w 2847"/>
                  <a:gd name="T103" fmla="*/ 449 h 3874"/>
                  <a:gd name="T104" fmla="*/ 181 w 2847"/>
                  <a:gd name="T105" fmla="*/ 473 h 3874"/>
                  <a:gd name="T106" fmla="*/ 434 w 2847"/>
                  <a:gd name="T107" fmla="*/ 642 h 3874"/>
                  <a:gd name="T108" fmla="*/ 517 w 2847"/>
                  <a:gd name="T109" fmla="*/ 661 h 3874"/>
                  <a:gd name="T110" fmla="*/ 334 w 2847"/>
                  <a:gd name="T111" fmla="*/ 376 h 3874"/>
                  <a:gd name="T112" fmla="*/ 286 w 2847"/>
                  <a:gd name="T113" fmla="*/ 282 h 3874"/>
                  <a:gd name="T114" fmla="*/ 288 w 2847"/>
                  <a:gd name="T115" fmla="*/ 178 h 3874"/>
                  <a:gd name="T116" fmla="*/ 319 w 2847"/>
                  <a:gd name="T117" fmla="*/ 139 h 3874"/>
                  <a:gd name="T118" fmla="*/ 335 w 2847"/>
                  <a:gd name="T119" fmla="*/ 150 h 3874"/>
                  <a:gd name="T120" fmla="*/ 592 w 2847"/>
                  <a:gd name="T121" fmla="*/ 448 h 387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2847" h="3874">
                    <a:moveTo>
                      <a:pt x="746" y="630"/>
                    </a:moveTo>
                    <a:lnTo>
                      <a:pt x="746" y="630"/>
                    </a:lnTo>
                    <a:lnTo>
                      <a:pt x="637" y="269"/>
                    </a:lnTo>
                    <a:lnTo>
                      <a:pt x="637" y="269"/>
                    </a:lnTo>
                    <a:lnTo>
                      <a:pt x="625" y="230"/>
                    </a:lnTo>
                    <a:lnTo>
                      <a:pt x="615" y="190"/>
                    </a:lnTo>
                    <a:lnTo>
                      <a:pt x="611" y="171"/>
                    </a:lnTo>
                    <a:lnTo>
                      <a:pt x="608" y="150"/>
                    </a:lnTo>
                    <a:lnTo>
                      <a:pt x="606" y="130"/>
                    </a:lnTo>
                    <a:lnTo>
                      <a:pt x="606" y="109"/>
                    </a:lnTo>
                    <a:lnTo>
                      <a:pt x="606" y="109"/>
                    </a:lnTo>
                    <a:lnTo>
                      <a:pt x="608" y="90"/>
                    </a:lnTo>
                    <a:lnTo>
                      <a:pt x="611" y="71"/>
                    </a:lnTo>
                    <a:lnTo>
                      <a:pt x="619" y="52"/>
                    </a:lnTo>
                    <a:lnTo>
                      <a:pt x="622" y="43"/>
                    </a:lnTo>
                    <a:lnTo>
                      <a:pt x="627" y="34"/>
                    </a:lnTo>
                    <a:lnTo>
                      <a:pt x="632" y="27"/>
                    </a:lnTo>
                    <a:lnTo>
                      <a:pt x="638" y="21"/>
                    </a:lnTo>
                    <a:lnTo>
                      <a:pt x="646" y="15"/>
                    </a:lnTo>
                    <a:lnTo>
                      <a:pt x="652" y="9"/>
                    </a:lnTo>
                    <a:lnTo>
                      <a:pt x="660" y="5"/>
                    </a:lnTo>
                    <a:lnTo>
                      <a:pt x="668" y="2"/>
                    </a:lnTo>
                    <a:lnTo>
                      <a:pt x="676" y="0"/>
                    </a:lnTo>
                    <a:lnTo>
                      <a:pt x="686" y="0"/>
                    </a:lnTo>
                    <a:lnTo>
                      <a:pt x="686" y="0"/>
                    </a:lnTo>
                    <a:lnTo>
                      <a:pt x="695" y="0"/>
                    </a:lnTo>
                    <a:lnTo>
                      <a:pt x="702" y="2"/>
                    </a:lnTo>
                    <a:lnTo>
                      <a:pt x="709" y="5"/>
                    </a:lnTo>
                    <a:lnTo>
                      <a:pt x="717" y="9"/>
                    </a:lnTo>
                    <a:lnTo>
                      <a:pt x="724" y="13"/>
                    </a:lnTo>
                    <a:lnTo>
                      <a:pt x="730" y="20"/>
                    </a:lnTo>
                    <a:lnTo>
                      <a:pt x="741" y="32"/>
                    </a:lnTo>
                    <a:lnTo>
                      <a:pt x="751" y="47"/>
                    </a:lnTo>
                    <a:lnTo>
                      <a:pt x="760" y="63"/>
                    </a:lnTo>
                    <a:lnTo>
                      <a:pt x="767" y="80"/>
                    </a:lnTo>
                    <a:lnTo>
                      <a:pt x="773" y="96"/>
                    </a:lnTo>
                    <a:lnTo>
                      <a:pt x="773" y="96"/>
                    </a:lnTo>
                    <a:lnTo>
                      <a:pt x="796" y="162"/>
                    </a:lnTo>
                    <a:lnTo>
                      <a:pt x="818" y="230"/>
                    </a:lnTo>
                    <a:lnTo>
                      <a:pt x="839" y="297"/>
                    </a:lnTo>
                    <a:lnTo>
                      <a:pt x="860" y="365"/>
                    </a:lnTo>
                    <a:lnTo>
                      <a:pt x="880" y="432"/>
                    </a:lnTo>
                    <a:lnTo>
                      <a:pt x="898" y="501"/>
                    </a:lnTo>
                    <a:lnTo>
                      <a:pt x="917" y="569"/>
                    </a:lnTo>
                    <a:lnTo>
                      <a:pt x="934" y="637"/>
                    </a:lnTo>
                    <a:lnTo>
                      <a:pt x="934" y="637"/>
                    </a:lnTo>
                    <a:lnTo>
                      <a:pt x="941" y="662"/>
                    </a:lnTo>
                    <a:lnTo>
                      <a:pt x="945" y="674"/>
                    </a:lnTo>
                    <a:lnTo>
                      <a:pt x="950" y="685"/>
                    </a:lnTo>
                    <a:lnTo>
                      <a:pt x="956" y="696"/>
                    </a:lnTo>
                    <a:lnTo>
                      <a:pt x="963" y="705"/>
                    </a:lnTo>
                    <a:lnTo>
                      <a:pt x="973" y="713"/>
                    </a:lnTo>
                    <a:lnTo>
                      <a:pt x="983" y="720"/>
                    </a:lnTo>
                    <a:lnTo>
                      <a:pt x="983" y="720"/>
                    </a:lnTo>
                    <a:lnTo>
                      <a:pt x="993" y="722"/>
                    </a:lnTo>
                    <a:lnTo>
                      <a:pt x="1002" y="723"/>
                    </a:lnTo>
                    <a:lnTo>
                      <a:pt x="1012" y="723"/>
                    </a:lnTo>
                    <a:lnTo>
                      <a:pt x="1022" y="722"/>
                    </a:lnTo>
                    <a:lnTo>
                      <a:pt x="1032" y="720"/>
                    </a:lnTo>
                    <a:lnTo>
                      <a:pt x="1042" y="715"/>
                    </a:lnTo>
                    <a:lnTo>
                      <a:pt x="1050" y="710"/>
                    </a:lnTo>
                    <a:lnTo>
                      <a:pt x="1059" y="704"/>
                    </a:lnTo>
                    <a:lnTo>
                      <a:pt x="1059" y="704"/>
                    </a:lnTo>
                    <a:lnTo>
                      <a:pt x="1066" y="697"/>
                    </a:lnTo>
                    <a:lnTo>
                      <a:pt x="1073" y="690"/>
                    </a:lnTo>
                    <a:lnTo>
                      <a:pt x="1086" y="674"/>
                    </a:lnTo>
                    <a:lnTo>
                      <a:pt x="1098" y="657"/>
                    </a:lnTo>
                    <a:lnTo>
                      <a:pt x="1109" y="640"/>
                    </a:lnTo>
                    <a:lnTo>
                      <a:pt x="1109" y="640"/>
                    </a:lnTo>
                    <a:lnTo>
                      <a:pt x="1121" y="623"/>
                    </a:lnTo>
                    <a:lnTo>
                      <a:pt x="1135" y="604"/>
                    </a:lnTo>
                    <a:lnTo>
                      <a:pt x="1149" y="588"/>
                    </a:lnTo>
                    <a:lnTo>
                      <a:pt x="1165" y="571"/>
                    </a:lnTo>
                    <a:lnTo>
                      <a:pt x="1181" y="555"/>
                    </a:lnTo>
                    <a:lnTo>
                      <a:pt x="1197" y="540"/>
                    </a:lnTo>
                    <a:lnTo>
                      <a:pt x="1216" y="527"/>
                    </a:lnTo>
                    <a:lnTo>
                      <a:pt x="1233" y="515"/>
                    </a:lnTo>
                    <a:lnTo>
                      <a:pt x="1251" y="503"/>
                    </a:lnTo>
                    <a:lnTo>
                      <a:pt x="1271" y="494"/>
                    </a:lnTo>
                    <a:lnTo>
                      <a:pt x="1290" y="485"/>
                    </a:lnTo>
                    <a:lnTo>
                      <a:pt x="1311" y="479"/>
                    </a:lnTo>
                    <a:lnTo>
                      <a:pt x="1331" y="474"/>
                    </a:lnTo>
                    <a:lnTo>
                      <a:pt x="1352" y="472"/>
                    </a:lnTo>
                    <a:lnTo>
                      <a:pt x="1374" y="472"/>
                    </a:lnTo>
                    <a:lnTo>
                      <a:pt x="1395" y="473"/>
                    </a:lnTo>
                    <a:lnTo>
                      <a:pt x="1395" y="473"/>
                    </a:lnTo>
                    <a:lnTo>
                      <a:pt x="1402" y="474"/>
                    </a:lnTo>
                    <a:lnTo>
                      <a:pt x="1409" y="476"/>
                    </a:lnTo>
                    <a:lnTo>
                      <a:pt x="1415" y="480"/>
                    </a:lnTo>
                    <a:lnTo>
                      <a:pt x="1420" y="485"/>
                    </a:lnTo>
                    <a:lnTo>
                      <a:pt x="1420" y="485"/>
                    </a:lnTo>
                    <a:lnTo>
                      <a:pt x="1423" y="490"/>
                    </a:lnTo>
                    <a:lnTo>
                      <a:pt x="1424" y="495"/>
                    </a:lnTo>
                    <a:lnTo>
                      <a:pt x="1424" y="507"/>
                    </a:lnTo>
                    <a:lnTo>
                      <a:pt x="1424" y="507"/>
                    </a:lnTo>
                    <a:lnTo>
                      <a:pt x="1423" y="528"/>
                    </a:lnTo>
                    <a:lnTo>
                      <a:pt x="1418" y="548"/>
                    </a:lnTo>
                    <a:lnTo>
                      <a:pt x="1412" y="567"/>
                    </a:lnTo>
                    <a:lnTo>
                      <a:pt x="1404" y="586"/>
                    </a:lnTo>
                    <a:lnTo>
                      <a:pt x="1395" y="604"/>
                    </a:lnTo>
                    <a:lnTo>
                      <a:pt x="1384" y="623"/>
                    </a:lnTo>
                    <a:lnTo>
                      <a:pt x="1373" y="640"/>
                    </a:lnTo>
                    <a:lnTo>
                      <a:pt x="1360" y="658"/>
                    </a:lnTo>
                    <a:lnTo>
                      <a:pt x="1333" y="691"/>
                    </a:lnTo>
                    <a:lnTo>
                      <a:pt x="1305" y="726"/>
                    </a:lnTo>
                    <a:lnTo>
                      <a:pt x="1279" y="761"/>
                    </a:lnTo>
                    <a:lnTo>
                      <a:pt x="1267" y="779"/>
                    </a:lnTo>
                    <a:lnTo>
                      <a:pt x="1256" y="797"/>
                    </a:lnTo>
                    <a:lnTo>
                      <a:pt x="1256" y="797"/>
                    </a:lnTo>
                    <a:lnTo>
                      <a:pt x="1243" y="822"/>
                    </a:lnTo>
                    <a:lnTo>
                      <a:pt x="1232" y="847"/>
                    </a:lnTo>
                    <a:lnTo>
                      <a:pt x="1221" y="873"/>
                    </a:lnTo>
                    <a:lnTo>
                      <a:pt x="1212" y="900"/>
                    </a:lnTo>
                    <a:lnTo>
                      <a:pt x="1205" y="927"/>
                    </a:lnTo>
                    <a:lnTo>
                      <a:pt x="1197" y="955"/>
                    </a:lnTo>
                    <a:lnTo>
                      <a:pt x="1185" y="1011"/>
                    </a:lnTo>
                    <a:lnTo>
                      <a:pt x="1185" y="1011"/>
                    </a:lnTo>
                    <a:lnTo>
                      <a:pt x="1130" y="1254"/>
                    </a:lnTo>
                    <a:lnTo>
                      <a:pt x="1129" y="1283"/>
                    </a:lnTo>
                    <a:lnTo>
                      <a:pt x="1129" y="1283"/>
                    </a:lnTo>
                    <a:lnTo>
                      <a:pt x="1271" y="1406"/>
                    </a:lnTo>
                    <a:lnTo>
                      <a:pt x="1422" y="1537"/>
                    </a:lnTo>
                    <a:lnTo>
                      <a:pt x="1602" y="1700"/>
                    </a:lnTo>
                    <a:lnTo>
                      <a:pt x="1699" y="1785"/>
                    </a:lnTo>
                    <a:lnTo>
                      <a:pt x="1795" y="1874"/>
                    </a:lnTo>
                    <a:lnTo>
                      <a:pt x="1890" y="1964"/>
                    </a:lnTo>
                    <a:lnTo>
                      <a:pt x="1982" y="2049"/>
                    </a:lnTo>
                    <a:lnTo>
                      <a:pt x="2068" y="2134"/>
                    </a:lnTo>
                    <a:lnTo>
                      <a:pt x="2146" y="2212"/>
                    </a:lnTo>
                    <a:lnTo>
                      <a:pt x="2180" y="2248"/>
                    </a:lnTo>
                    <a:lnTo>
                      <a:pt x="2213" y="2284"/>
                    </a:lnTo>
                    <a:lnTo>
                      <a:pt x="2242" y="2316"/>
                    </a:lnTo>
                    <a:lnTo>
                      <a:pt x="2267" y="2347"/>
                    </a:lnTo>
                    <a:lnTo>
                      <a:pt x="2267" y="2347"/>
                    </a:lnTo>
                    <a:lnTo>
                      <a:pt x="2313" y="2402"/>
                    </a:lnTo>
                    <a:lnTo>
                      <a:pt x="2351" y="2451"/>
                    </a:lnTo>
                    <a:lnTo>
                      <a:pt x="2383" y="2496"/>
                    </a:lnTo>
                    <a:lnTo>
                      <a:pt x="2410" y="2537"/>
                    </a:lnTo>
                    <a:lnTo>
                      <a:pt x="2433" y="2574"/>
                    </a:lnTo>
                    <a:lnTo>
                      <a:pt x="2453" y="2606"/>
                    </a:lnTo>
                    <a:lnTo>
                      <a:pt x="2468" y="2636"/>
                    </a:lnTo>
                    <a:lnTo>
                      <a:pt x="2482" y="2663"/>
                    </a:lnTo>
                    <a:lnTo>
                      <a:pt x="2506" y="2714"/>
                    </a:lnTo>
                    <a:lnTo>
                      <a:pt x="2519" y="2736"/>
                    </a:lnTo>
                    <a:lnTo>
                      <a:pt x="2531" y="2758"/>
                    </a:lnTo>
                    <a:lnTo>
                      <a:pt x="2544" y="2780"/>
                    </a:lnTo>
                    <a:lnTo>
                      <a:pt x="2560" y="2802"/>
                    </a:lnTo>
                    <a:lnTo>
                      <a:pt x="2579" y="2826"/>
                    </a:lnTo>
                    <a:lnTo>
                      <a:pt x="2601" y="2849"/>
                    </a:lnTo>
                    <a:lnTo>
                      <a:pt x="2601" y="2849"/>
                    </a:lnTo>
                    <a:lnTo>
                      <a:pt x="2625" y="2873"/>
                    </a:lnTo>
                    <a:lnTo>
                      <a:pt x="2649" y="2894"/>
                    </a:lnTo>
                    <a:lnTo>
                      <a:pt x="2671" y="2915"/>
                    </a:lnTo>
                    <a:lnTo>
                      <a:pt x="2693" y="2934"/>
                    </a:lnTo>
                    <a:lnTo>
                      <a:pt x="2733" y="2964"/>
                    </a:lnTo>
                    <a:lnTo>
                      <a:pt x="2769" y="2990"/>
                    </a:lnTo>
                    <a:lnTo>
                      <a:pt x="2798" y="3009"/>
                    </a:lnTo>
                    <a:lnTo>
                      <a:pt x="2820" y="3022"/>
                    </a:lnTo>
                    <a:lnTo>
                      <a:pt x="2840" y="3032"/>
                    </a:lnTo>
                    <a:lnTo>
                      <a:pt x="2841" y="3032"/>
                    </a:lnTo>
                    <a:lnTo>
                      <a:pt x="2841" y="3032"/>
                    </a:lnTo>
                    <a:lnTo>
                      <a:pt x="2846" y="3121"/>
                    </a:lnTo>
                    <a:lnTo>
                      <a:pt x="2847" y="3167"/>
                    </a:lnTo>
                    <a:lnTo>
                      <a:pt x="2847" y="3211"/>
                    </a:lnTo>
                    <a:lnTo>
                      <a:pt x="2846" y="3257"/>
                    </a:lnTo>
                    <a:lnTo>
                      <a:pt x="2844" y="3301"/>
                    </a:lnTo>
                    <a:lnTo>
                      <a:pt x="2837" y="3345"/>
                    </a:lnTo>
                    <a:lnTo>
                      <a:pt x="2830" y="3389"/>
                    </a:lnTo>
                    <a:lnTo>
                      <a:pt x="2830" y="3389"/>
                    </a:lnTo>
                    <a:lnTo>
                      <a:pt x="2824" y="3415"/>
                    </a:lnTo>
                    <a:lnTo>
                      <a:pt x="2818" y="3440"/>
                    </a:lnTo>
                    <a:lnTo>
                      <a:pt x="2803" y="3489"/>
                    </a:lnTo>
                    <a:lnTo>
                      <a:pt x="2785" y="3538"/>
                    </a:lnTo>
                    <a:lnTo>
                      <a:pt x="2766" y="3587"/>
                    </a:lnTo>
                    <a:lnTo>
                      <a:pt x="2766" y="3587"/>
                    </a:lnTo>
                    <a:lnTo>
                      <a:pt x="2736" y="3659"/>
                    </a:lnTo>
                    <a:lnTo>
                      <a:pt x="2703" y="3733"/>
                    </a:lnTo>
                    <a:lnTo>
                      <a:pt x="2667" y="3804"/>
                    </a:lnTo>
                    <a:lnTo>
                      <a:pt x="2630" y="3874"/>
                    </a:lnTo>
                    <a:lnTo>
                      <a:pt x="2625" y="3872"/>
                    </a:lnTo>
                    <a:lnTo>
                      <a:pt x="2625" y="3872"/>
                    </a:lnTo>
                    <a:lnTo>
                      <a:pt x="2581" y="3824"/>
                    </a:lnTo>
                    <a:lnTo>
                      <a:pt x="2461" y="3696"/>
                    </a:lnTo>
                    <a:lnTo>
                      <a:pt x="2461" y="3696"/>
                    </a:lnTo>
                    <a:lnTo>
                      <a:pt x="2318" y="3545"/>
                    </a:lnTo>
                    <a:lnTo>
                      <a:pt x="2237" y="3462"/>
                    </a:lnTo>
                    <a:lnTo>
                      <a:pt x="2152" y="3376"/>
                    </a:lnTo>
                    <a:lnTo>
                      <a:pt x="2068" y="3290"/>
                    </a:lnTo>
                    <a:lnTo>
                      <a:pt x="1982" y="3205"/>
                    </a:lnTo>
                    <a:lnTo>
                      <a:pt x="1900" y="3126"/>
                    </a:lnTo>
                    <a:lnTo>
                      <a:pt x="1821" y="3054"/>
                    </a:lnTo>
                    <a:lnTo>
                      <a:pt x="1821" y="3054"/>
                    </a:lnTo>
                    <a:lnTo>
                      <a:pt x="1791" y="3024"/>
                    </a:lnTo>
                    <a:lnTo>
                      <a:pt x="1757" y="2989"/>
                    </a:lnTo>
                    <a:lnTo>
                      <a:pt x="1722" y="2950"/>
                    </a:lnTo>
                    <a:lnTo>
                      <a:pt x="1685" y="2905"/>
                    </a:lnTo>
                    <a:lnTo>
                      <a:pt x="1647" y="2857"/>
                    </a:lnTo>
                    <a:lnTo>
                      <a:pt x="1608" y="2807"/>
                    </a:lnTo>
                    <a:lnTo>
                      <a:pt x="1567" y="2752"/>
                    </a:lnTo>
                    <a:lnTo>
                      <a:pt x="1526" y="2694"/>
                    </a:lnTo>
                    <a:lnTo>
                      <a:pt x="1440" y="2574"/>
                    </a:lnTo>
                    <a:lnTo>
                      <a:pt x="1354" y="2446"/>
                    </a:lnTo>
                    <a:lnTo>
                      <a:pt x="1268" y="2315"/>
                    </a:lnTo>
                    <a:lnTo>
                      <a:pt x="1185" y="2185"/>
                    </a:lnTo>
                    <a:lnTo>
                      <a:pt x="1104" y="2058"/>
                    </a:lnTo>
                    <a:lnTo>
                      <a:pt x="1029" y="1938"/>
                    </a:lnTo>
                    <a:lnTo>
                      <a:pt x="903" y="1729"/>
                    </a:lnTo>
                    <a:lnTo>
                      <a:pt x="817" y="1585"/>
                    </a:lnTo>
                    <a:lnTo>
                      <a:pt x="785" y="1531"/>
                    </a:lnTo>
                    <a:lnTo>
                      <a:pt x="756" y="1509"/>
                    </a:lnTo>
                    <a:lnTo>
                      <a:pt x="756" y="1509"/>
                    </a:lnTo>
                    <a:lnTo>
                      <a:pt x="740" y="1505"/>
                    </a:lnTo>
                    <a:lnTo>
                      <a:pt x="725" y="1502"/>
                    </a:lnTo>
                    <a:lnTo>
                      <a:pt x="711" y="1497"/>
                    </a:lnTo>
                    <a:lnTo>
                      <a:pt x="696" y="1492"/>
                    </a:lnTo>
                    <a:lnTo>
                      <a:pt x="668" y="1480"/>
                    </a:lnTo>
                    <a:lnTo>
                      <a:pt x="641" y="1464"/>
                    </a:lnTo>
                    <a:lnTo>
                      <a:pt x="615" y="1447"/>
                    </a:lnTo>
                    <a:lnTo>
                      <a:pt x="590" y="1428"/>
                    </a:lnTo>
                    <a:lnTo>
                      <a:pt x="567" y="1407"/>
                    </a:lnTo>
                    <a:lnTo>
                      <a:pt x="545" y="1384"/>
                    </a:lnTo>
                    <a:lnTo>
                      <a:pt x="545" y="1384"/>
                    </a:lnTo>
                    <a:lnTo>
                      <a:pt x="524" y="1361"/>
                    </a:lnTo>
                    <a:lnTo>
                      <a:pt x="505" y="1337"/>
                    </a:lnTo>
                    <a:lnTo>
                      <a:pt x="486" y="1311"/>
                    </a:lnTo>
                    <a:lnTo>
                      <a:pt x="469" y="1286"/>
                    </a:lnTo>
                    <a:lnTo>
                      <a:pt x="452" y="1260"/>
                    </a:lnTo>
                    <a:lnTo>
                      <a:pt x="436" y="1233"/>
                    </a:lnTo>
                    <a:lnTo>
                      <a:pt x="405" y="1179"/>
                    </a:lnTo>
                    <a:lnTo>
                      <a:pt x="405" y="1179"/>
                    </a:lnTo>
                    <a:lnTo>
                      <a:pt x="397" y="1164"/>
                    </a:lnTo>
                    <a:lnTo>
                      <a:pt x="387" y="1149"/>
                    </a:lnTo>
                    <a:lnTo>
                      <a:pt x="377" y="1136"/>
                    </a:lnTo>
                    <a:lnTo>
                      <a:pt x="365" y="1124"/>
                    </a:lnTo>
                    <a:lnTo>
                      <a:pt x="365" y="1124"/>
                    </a:lnTo>
                    <a:lnTo>
                      <a:pt x="351" y="1114"/>
                    </a:lnTo>
                    <a:lnTo>
                      <a:pt x="335" y="1104"/>
                    </a:lnTo>
                    <a:lnTo>
                      <a:pt x="319" y="1097"/>
                    </a:lnTo>
                    <a:lnTo>
                      <a:pt x="302" y="1089"/>
                    </a:lnTo>
                    <a:lnTo>
                      <a:pt x="302" y="1089"/>
                    </a:lnTo>
                    <a:lnTo>
                      <a:pt x="263" y="1072"/>
                    </a:lnTo>
                    <a:lnTo>
                      <a:pt x="225" y="1051"/>
                    </a:lnTo>
                    <a:lnTo>
                      <a:pt x="187" y="1030"/>
                    </a:lnTo>
                    <a:lnTo>
                      <a:pt x="152" y="1007"/>
                    </a:lnTo>
                    <a:lnTo>
                      <a:pt x="116" y="982"/>
                    </a:lnTo>
                    <a:lnTo>
                      <a:pt x="82" y="957"/>
                    </a:lnTo>
                    <a:lnTo>
                      <a:pt x="49" y="928"/>
                    </a:lnTo>
                    <a:lnTo>
                      <a:pt x="17" y="899"/>
                    </a:lnTo>
                    <a:lnTo>
                      <a:pt x="17" y="899"/>
                    </a:lnTo>
                    <a:lnTo>
                      <a:pt x="8" y="890"/>
                    </a:lnTo>
                    <a:lnTo>
                      <a:pt x="4" y="884"/>
                    </a:lnTo>
                    <a:lnTo>
                      <a:pt x="2" y="879"/>
                    </a:lnTo>
                    <a:lnTo>
                      <a:pt x="0" y="873"/>
                    </a:lnTo>
                    <a:lnTo>
                      <a:pt x="0" y="868"/>
                    </a:lnTo>
                    <a:lnTo>
                      <a:pt x="0" y="862"/>
                    </a:lnTo>
                    <a:lnTo>
                      <a:pt x="2" y="857"/>
                    </a:lnTo>
                    <a:lnTo>
                      <a:pt x="2" y="857"/>
                    </a:lnTo>
                    <a:lnTo>
                      <a:pt x="6" y="853"/>
                    </a:lnTo>
                    <a:lnTo>
                      <a:pt x="9" y="850"/>
                    </a:lnTo>
                    <a:lnTo>
                      <a:pt x="19" y="846"/>
                    </a:lnTo>
                    <a:lnTo>
                      <a:pt x="19" y="846"/>
                    </a:lnTo>
                    <a:lnTo>
                      <a:pt x="31" y="841"/>
                    </a:lnTo>
                    <a:lnTo>
                      <a:pt x="45" y="837"/>
                    </a:lnTo>
                    <a:lnTo>
                      <a:pt x="57" y="835"/>
                    </a:lnTo>
                    <a:lnTo>
                      <a:pt x="71" y="834"/>
                    </a:lnTo>
                    <a:lnTo>
                      <a:pt x="84" y="833"/>
                    </a:lnTo>
                    <a:lnTo>
                      <a:pt x="98" y="833"/>
                    </a:lnTo>
                    <a:lnTo>
                      <a:pt x="123" y="834"/>
                    </a:lnTo>
                    <a:lnTo>
                      <a:pt x="150" y="837"/>
                    </a:lnTo>
                    <a:lnTo>
                      <a:pt x="177" y="844"/>
                    </a:lnTo>
                    <a:lnTo>
                      <a:pt x="204" y="851"/>
                    </a:lnTo>
                    <a:lnTo>
                      <a:pt x="230" y="858"/>
                    </a:lnTo>
                    <a:lnTo>
                      <a:pt x="230" y="858"/>
                    </a:lnTo>
                    <a:lnTo>
                      <a:pt x="256" y="866"/>
                    </a:lnTo>
                    <a:lnTo>
                      <a:pt x="281" y="871"/>
                    </a:lnTo>
                    <a:lnTo>
                      <a:pt x="333" y="878"/>
                    </a:lnTo>
                    <a:lnTo>
                      <a:pt x="360" y="883"/>
                    </a:lnTo>
                    <a:lnTo>
                      <a:pt x="384" y="888"/>
                    </a:lnTo>
                    <a:lnTo>
                      <a:pt x="410" y="895"/>
                    </a:lnTo>
                    <a:lnTo>
                      <a:pt x="422" y="900"/>
                    </a:lnTo>
                    <a:lnTo>
                      <a:pt x="434" y="905"/>
                    </a:lnTo>
                    <a:lnTo>
                      <a:pt x="434" y="905"/>
                    </a:lnTo>
                    <a:lnTo>
                      <a:pt x="382" y="867"/>
                    </a:lnTo>
                    <a:lnTo>
                      <a:pt x="357" y="847"/>
                    </a:lnTo>
                    <a:lnTo>
                      <a:pt x="332" y="828"/>
                    </a:lnTo>
                    <a:lnTo>
                      <a:pt x="307" y="806"/>
                    </a:lnTo>
                    <a:lnTo>
                      <a:pt x="283" y="785"/>
                    </a:lnTo>
                    <a:lnTo>
                      <a:pt x="258" y="761"/>
                    </a:lnTo>
                    <a:lnTo>
                      <a:pt x="235" y="738"/>
                    </a:lnTo>
                    <a:lnTo>
                      <a:pt x="213" y="715"/>
                    </a:lnTo>
                    <a:lnTo>
                      <a:pt x="191" y="691"/>
                    </a:lnTo>
                    <a:lnTo>
                      <a:pt x="169" y="666"/>
                    </a:lnTo>
                    <a:lnTo>
                      <a:pt x="149" y="641"/>
                    </a:lnTo>
                    <a:lnTo>
                      <a:pt x="128" y="615"/>
                    </a:lnTo>
                    <a:lnTo>
                      <a:pt x="110" y="589"/>
                    </a:lnTo>
                    <a:lnTo>
                      <a:pt x="93" y="562"/>
                    </a:lnTo>
                    <a:lnTo>
                      <a:pt x="76" y="535"/>
                    </a:lnTo>
                    <a:lnTo>
                      <a:pt x="76" y="535"/>
                    </a:lnTo>
                    <a:lnTo>
                      <a:pt x="69" y="526"/>
                    </a:lnTo>
                    <a:lnTo>
                      <a:pt x="65" y="515"/>
                    </a:lnTo>
                    <a:lnTo>
                      <a:pt x="62" y="503"/>
                    </a:lnTo>
                    <a:lnTo>
                      <a:pt x="61" y="499"/>
                    </a:lnTo>
                    <a:lnTo>
                      <a:pt x="61" y="492"/>
                    </a:lnTo>
                    <a:lnTo>
                      <a:pt x="61" y="492"/>
                    </a:lnTo>
                    <a:lnTo>
                      <a:pt x="63" y="483"/>
                    </a:lnTo>
                    <a:lnTo>
                      <a:pt x="68" y="474"/>
                    </a:lnTo>
                    <a:lnTo>
                      <a:pt x="74" y="465"/>
                    </a:lnTo>
                    <a:lnTo>
                      <a:pt x="83" y="459"/>
                    </a:lnTo>
                    <a:lnTo>
                      <a:pt x="91" y="454"/>
                    </a:lnTo>
                    <a:lnTo>
                      <a:pt x="101" y="451"/>
                    </a:lnTo>
                    <a:lnTo>
                      <a:pt x="112" y="449"/>
                    </a:lnTo>
                    <a:lnTo>
                      <a:pt x="123" y="449"/>
                    </a:lnTo>
                    <a:lnTo>
                      <a:pt x="123" y="449"/>
                    </a:lnTo>
                    <a:lnTo>
                      <a:pt x="133" y="451"/>
                    </a:lnTo>
                    <a:lnTo>
                      <a:pt x="143" y="453"/>
                    </a:lnTo>
                    <a:lnTo>
                      <a:pt x="153" y="457"/>
                    </a:lnTo>
                    <a:lnTo>
                      <a:pt x="163" y="462"/>
                    </a:lnTo>
                    <a:lnTo>
                      <a:pt x="181" y="473"/>
                    </a:lnTo>
                    <a:lnTo>
                      <a:pt x="198" y="485"/>
                    </a:lnTo>
                    <a:lnTo>
                      <a:pt x="198" y="485"/>
                    </a:lnTo>
                    <a:lnTo>
                      <a:pt x="245" y="518"/>
                    </a:lnTo>
                    <a:lnTo>
                      <a:pt x="291" y="550"/>
                    </a:lnTo>
                    <a:lnTo>
                      <a:pt x="386" y="612"/>
                    </a:lnTo>
                    <a:lnTo>
                      <a:pt x="434" y="642"/>
                    </a:lnTo>
                    <a:lnTo>
                      <a:pt x="480" y="674"/>
                    </a:lnTo>
                    <a:lnTo>
                      <a:pt x="525" y="707"/>
                    </a:lnTo>
                    <a:lnTo>
                      <a:pt x="571" y="742"/>
                    </a:lnTo>
                    <a:lnTo>
                      <a:pt x="571" y="742"/>
                    </a:lnTo>
                    <a:lnTo>
                      <a:pt x="544" y="702"/>
                    </a:lnTo>
                    <a:lnTo>
                      <a:pt x="517" y="661"/>
                    </a:lnTo>
                    <a:lnTo>
                      <a:pt x="463" y="573"/>
                    </a:lnTo>
                    <a:lnTo>
                      <a:pt x="409" y="486"/>
                    </a:lnTo>
                    <a:lnTo>
                      <a:pt x="382" y="445"/>
                    </a:lnTo>
                    <a:lnTo>
                      <a:pt x="355" y="404"/>
                    </a:lnTo>
                    <a:lnTo>
                      <a:pt x="355" y="404"/>
                    </a:lnTo>
                    <a:lnTo>
                      <a:pt x="334" y="376"/>
                    </a:lnTo>
                    <a:lnTo>
                      <a:pt x="315" y="346"/>
                    </a:lnTo>
                    <a:lnTo>
                      <a:pt x="306" y="330"/>
                    </a:lnTo>
                    <a:lnTo>
                      <a:pt x="299" y="314"/>
                    </a:lnTo>
                    <a:lnTo>
                      <a:pt x="291" y="298"/>
                    </a:lnTo>
                    <a:lnTo>
                      <a:pt x="286" y="282"/>
                    </a:lnTo>
                    <a:lnTo>
                      <a:pt x="286" y="282"/>
                    </a:lnTo>
                    <a:lnTo>
                      <a:pt x="281" y="265"/>
                    </a:lnTo>
                    <a:lnTo>
                      <a:pt x="279" y="247"/>
                    </a:lnTo>
                    <a:lnTo>
                      <a:pt x="278" y="230"/>
                    </a:lnTo>
                    <a:lnTo>
                      <a:pt x="279" y="211"/>
                    </a:lnTo>
                    <a:lnTo>
                      <a:pt x="283" y="194"/>
                    </a:lnTo>
                    <a:lnTo>
                      <a:pt x="288" y="178"/>
                    </a:lnTo>
                    <a:lnTo>
                      <a:pt x="295" y="162"/>
                    </a:lnTo>
                    <a:lnTo>
                      <a:pt x="305" y="147"/>
                    </a:lnTo>
                    <a:lnTo>
                      <a:pt x="305" y="147"/>
                    </a:lnTo>
                    <a:lnTo>
                      <a:pt x="311" y="141"/>
                    </a:lnTo>
                    <a:lnTo>
                      <a:pt x="315" y="139"/>
                    </a:lnTo>
                    <a:lnTo>
                      <a:pt x="319" y="139"/>
                    </a:lnTo>
                    <a:lnTo>
                      <a:pt x="319" y="139"/>
                    </a:lnTo>
                    <a:lnTo>
                      <a:pt x="324" y="140"/>
                    </a:lnTo>
                    <a:lnTo>
                      <a:pt x="328" y="142"/>
                    </a:lnTo>
                    <a:lnTo>
                      <a:pt x="332" y="146"/>
                    </a:lnTo>
                    <a:lnTo>
                      <a:pt x="335" y="150"/>
                    </a:lnTo>
                    <a:lnTo>
                      <a:pt x="335" y="150"/>
                    </a:lnTo>
                    <a:lnTo>
                      <a:pt x="360" y="182"/>
                    </a:lnTo>
                    <a:lnTo>
                      <a:pt x="384" y="212"/>
                    </a:lnTo>
                    <a:lnTo>
                      <a:pt x="435" y="273"/>
                    </a:lnTo>
                    <a:lnTo>
                      <a:pt x="486" y="332"/>
                    </a:lnTo>
                    <a:lnTo>
                      <a:pt x="539" y="390"/>
                    </a:lnTo>
                    <a:lnTo>
                      <a:pt x="592" y="448"/>
                    </a:lnTo>
                    <a:lnTo>
                      <a:pt x="643" y="507"/>
                    </a:lnTo>
                    <a:lnTo>
                      <a:pt x="693" y="569"/>
                    </a:lnTo>
                    <a:lnTo>
                      <a:pt x="718" y="599"/>
                    </a:lnTo>
                    <a:lnTo>
                      <a:pt x="742" y="630"/>
                    </a:lnTo>
                    <a:lnTo>
                      <a:pt x="746" y="630"/>
                    </a:lnTo>
                    <a:close/>
                  </a:path>
                </a:pathLst>
              </a:custGeom>
              <a:solidFill>
                <a:srgbClr val="F5DCC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55" name="Freeform 35">
                <a:extLst>
                  <a:ext uri="{FF2B5EF4-FFF2-40B4-BE49-F238E27FC236}">
                    <a16:creationId xmlns:a16="http://schemas.microsoft.com/office/drawing/2014/main" id="{27D52104-AA41-C663-F5A5-830B78044DA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535" y="1119"/>
                <a:ext cx="50" cy="109"/>
              </a:xfrm>
              <a:custGeom>
                <a:avLst/>
                <a:gdLst>
                  <a:gd name="T0" fmla="*/ 195 w 200"/>
                  <a:gd name="T1" fmla="*/ 176 h 434"/>
                  <a:gd name="T2" fmla="*/ 200 w 200"/>
                  <a:gd name="T3" fmla="*/ 178 h 434"/>
                  <a:gd name="T4" fmla="*/ 200 w 200"/>
                  <a:gd name="T5" fmla="*/ 178 h 434"/>
                  <a:gd name="T6" fmla="*/ 162 w 200"/>
                  <a:gd name="T7" fmla="*/ 245 h 434"/>
                  <a:gd name="T8" fmla="*/ 143 w 200"/>
                  <a:gd name="T9" fmla="*/ 278 h 434"/>
                  <a:gd name="T10" fmla="*/ 122 w 200"/>
                  <a:gd name="T11" fmla="*/ 310 h 434"/>
                  <a:gd name="T12" fmla="*/ 101 w 200"/>
                  <a:gd name="T13" fmla="*/ 342 h 434"/>
                  <a:gd name="T14" fmla="*/ 79 w 200"/>
                  <a:gd name="T15" fmla="*/ 372 h 434"/>
                  <a:gd name="T16" fmla="*/ 56 w 200"/>
                  <a:gd name="T17" fmla="*/ 403 h 434"/>
                  <a:gd name="T18" fmla="*/ 34 w 200"/>
                  <a:gd name="T19" fmla="*/ 434 h 434"/>
                  <a:gd name="T20" fmla="*/ 34 w 200"/>
                  <a:gd name="T21" fmla="*/ 434 h 434"/>
                  <a:gd name="T22" fmla="*/ 29 w 200"/>
                  <a:gd name="T23" fmla="*/ 425 h 434"/>
                  <a:gd name="T24" fmla="*/ 24 w 200"/>
                  <a:gd name="T25" fmla="*/ 415 h 434"/>
                  <a:gd name="T26" fmla="*/ 16 w 200"/>
                  <a:gd name="T27" fmla="*/ 393 h 434"/>
                  <a:gd name="T28" fmla="*/ 10 w 200"/>
                  <a:gd name="T29" fmla="*/ 369 h 434"/>
                  <a:gd name="T30" fmla="*/ 7 w 200"/>
                  <a:gd name="T31" fmla="*/ 343 h 434"/>
                  <a:gd name="T32" fmla="*/ 3 w 200"/>
                  <a:gd name="T33" fmla="*/ 317 h 434"/>
                  <a:gd name="T34" fmla="*/ 0 w 200"/>
                  <a:gd name="T35" fmla="*/ 292 h 434"/>
                  <a:gd name="T36" fmla="*/ 0 w 200"/>
                  <a:gd name="T37" fmla="*/ 269 h 434"/>
                  <a:gd name="T38" fmla="*/ 0 w 200"/>
                  <a:gd name="T39" fmla="*/ 249 h 434"/>
                  <a:gd name="T40" fmla="*/ 0 w 200"/>
                  <a:gd name="T41" fmla="*/ 249 h 434"/>
                  <a:gd name="T42" fmla="*/ 5 w 200"/>
                  <a:gd name="T43" fmla="*/ 193 h 434"/>
                  <a:gd name="T44" fmla="*/ 13 w 200"/>
                  <a:gd name="T45" fmla="*/ 127 h 434"/>
                  <a:gd name="T46" fmla="*/ 20 w 200"/>
                  <a:gd name="T47" fmla="*/ 62 h 434"/>
                  <a:gd name="T48" fmla="*/ 25 w 200"/>
                  <a:gd name="T49" fmla="*/ 5 h 434"/>
                  <a:gd name="T50" fmla="*/ 31 w 200"/>
                  <a:gd name="T51" fmla="*/ 0 h 434"/>
                  <a:gd name="T52" fmla="*/ 31 w 200"/>
                  <a:gd name="T53" fmla="*/ 0 h 434"/>
                  <a:gd name="T54" fmla="*/ 151 w 200"/>
                  <a:gd name="T55" fmla="*/ 128 h 434"/>
                  <a:gd name="T56" fmla="*/ 195 w 200"/>
                  <a:gd name="T57" fmla="*/ 176 h 434"/>
                  <a:gd name="T58" fmla="*/ 195 w 200"/>
                  <a:gd name="T59" fmla="*/ 176 h 4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</a:cxnLst>
                <a:rect l="0" t="0" r="r" b="b"/>
                <a:pathLst>
                  <a:path w="200" h="434">
                    <a:moveTo>
                      <a:pt x="195" y="176"/>
                    </a:moveTo>
                    <a:lnTo>
                      <a:pt x="200" y="178"/>
                    </a:lnTo>
                    <a:lnTo>
                      <a:pt x="200" y="178"/>
                    </a:lnTo>
                    <a:lnTo>
                      <a:pt x="162" y="245"/>
                    </a:lnTo>
                    <a:lnTo>
                      <a:pt x="143" y="278"/>
                    </a:lnTo>
                    <a:lnTo>
                      <a:pt x="122" y="310"/>
                    </a:lnTo>
                    <a:lnTo>
                      <a:pt x="101" y="342"/>
                    </a:lnTo>
                    <a:lnTo>
                      <a:pt x="79" y="372"/>
                    </a:lnTo>
                    <a:lnTo>
                      <a:pt x="56" y="403"/>
                    </a:lnTo>
                    <a:lnTo>
                      <a:pt x="34" y="434"/>
                    </a:lnTo>
                    <a:lnTo>
                      <a:pt x="34" y="434"/>
                    </a:lnTo>
                    <a:lnTo>
                      <a:pt x="29" y="425"/>
                    </a:lnTo>
                    <a:lnTo>
                      <a:pt x="24" y="415"/>
                    </a:lnTo>
                    <a:lnTo>
                      <a:pt x="16" y="393"/>
                    </a:lnTo>
                    <a:lnTo>
                      <a:pt x="10" y="369"/>
                    </a:lnTo>
                    <a:lnTo>
                      <a:pt x="7" y="343"/>
                    </a:lnTo>
                    <a:lnTo>
                      <a:pt x="3" y="317"/>
                    </a:lnTo>
                    <a:lnTo>
                      <a:pt x="0" y="292"/>
                    </a:lnTo>
                    <a:lnTo>
                      <a:pt x="0" y="269"/>
                    </a:lnTo>
                    <a:lnTo>
                      <a:pt x="0" y="249"/>
                    </a:lnTo>
                    <a:lnTo>
                      <a:pt x="0" y="249"/>
                    </a:lnTo>
                    <a:lnTo>
                      <a:pt x="5" y="193"/>
                    </a:lnTo>
                    <a:lnTo>
                      <a:pt x="13" y="127"/>
                    </a:lnTo>
                    <a:lnTo>
                      <a:pt x="20" y="62"/>
                    </a:lnTo>
                    <a:lnTo>
                      <a:pt x="25" y="5"/>
                    </a:lnTo>
                    <a:lnTo>
                      <a:pt x="31" y="0"/>
                    </a:lnTo>
                    <a:lnTo>
                      <a:pt x="31" y="0"/>
                    </a:lnTo>
                    <a:lnTo>
                      <a:pt x="151" y="128"/>
                    </a:lnTo>
                    <a:lnTo>
                      <a:pt x="195" y="176"/>
                    </a:lnTo>
                    <a:lnTo>
                      <a:pt x="195" y="176"/>
                    </a:lnTo>
                    <a:close/>
                  </a:path>
                </a:pathLst>
              </a:custGeom>
              <a:solidFill>
                <a:srgbClr val="4A9ED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56" name="Freeform 36">
                <a:extLst>
                  <a:ext uri="{FF2B5EF4-FFF2-40B4-BE49-F238E27FC236}">
                    <a16:creationId xmlns:a16="http://schemas.microsoft.com/office/drawing/2014/main" id="{10DB106B-6414-3C15-9D09-2F11DC8C012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14" y="189"/>
                <a:ext cx="562" cy="1059"/>
              </a:xfrm>
              <a:custGeom>
                <a:avLst/>
                <a:gdLst>
                  <a:gd name="T0" fmla="*/ 1425 w 2248"/>
                  <a:gd name="T1" fmla="*/ 615 h 4237"/>
                  <a:gd name="T2" fmla="*/ 1458 w 2248"/>
                  <a:gd name="T3" fmla="*/ 421 h 4237"/>
                  <a:gd name="T4" fmla="*/ 1480 w 2248"/>
                  <a:gd name="T5" fmla="*/ 127 h 4237"/>
                  <a:gd name="T6" fmla="*/ 1502 w 2248"/>
                  <a:gd name="T7" fmla="*/ 39 h 4237"/>
                  <a:gd name="T8" fmla="*/ 1550 w 2248"/>
                  <a:gd name="T9" fmla="*/ 1 h 4237"/>
                  <a:gd name="T10" fmla="*/ 1594 w 2248"/>
                  <a:gd name="T11" fmla="*/ 28 h 4237"/>
                  <a:gd name="T12" fmla="*/ 1602 w 2248"/>
                  <a:gd name="T13" fmla="*/ 342 h 4237"/>
                  <a:gd name="T14" fmla="*/ 1575 w 2248"/>
                  <a:gd name="T15" fmla="*/ 611 h 4237"/>
                  <a:gd name="T16" fmla="*/ 1663 w 2248"/>
                  <a:gd name="T17" fmla="*/ 397 h 4237"/>
                  <a:gd name="T18" fmla="*/ 1805 w 2248"/>
                  <a:gd name="T19" fmla="*/ 137 h 4237"/>
                  <a:gd name="T20" fmla="*/ 1876 w 2248"/>
                  <a:gd name="T21" fmla="*/ 73 h 4237"/>
                  <a:gd name="T22" fmla="*/ 1930 w 2248"/>
                  <a:gd name="T23" fmla="*/ 70 h 4237"/>
                  <a:gd name="T24" fmla="*/ 1953 w 2248"/>
                  <a:gd name="T25" fmla="*/ 105 h 4237"/>
                  <a:gd name="T26" fmla="*/ 1952 w 2248"/>
                  <a:gd name="T27" fmla="*/ 194 h 4237"/>
                  <a:gd name="T28" fmla="*/ 1875 w 2248"/>
                  <a:gd name="T29" fmla="*/ 306 h 4237"/>
                  <a:gd name="T30" fmla="*/ 1691 w 2248"/>
                  <a:gd name="T31" fmla="*/ 629 h 4237"/>
                  <a:gd name="T32" fmla="*/ 1835 w 2248"/>
                  <a:gd name="T33" fmla="*/ 499 h 4237"/>
                  <a:gd name="T34" fmla="*/ 2025 w 2248"/>
                  <a:gd name="T35" fmla="*/ 294 h 4237"/>
                  <a:gd name="T36" fmla="*/ 2095 w 2248"/>
                  <a:gd name="T37" fmla="*/ 261 h 4237"/>
                  <a:gd name="T38" fmla="*/ 2143 w 2248"/>
                  <a:gd name="T39" fmla="*/ 270 h 4237"/>
                  <a:gd name="T40" fmla="*/ 2159 w 2248"/>
                  <a:gd name="T41" fmla="*/ 311 h 4237"/>
                  <a:gd name="T42" fmla="*/ 2144 w 2248"/>
                  <a:gd name="T43" fmla="*/ 367 h 4237"/>
                  <a:gd name="T44" fmla="*/ 2025 w 2248"/>
                  <a:gd name="T45" fmla="*/ 493 h 4237"/>
                  <a:gd name="T46" fmla="*/ 1859 w 2248"/>
                  <a:gd name="T47" fmla="*/ 699 h 4237"/>
                  <a:gd name="T48" fmla="*/ 2066 w 2248"/>
                  <a:gd name="T49" fmla="*/ 561 h 4237"/>
                  <a:gd name="T50" fmla="*/ 2201 w 2248"/>
                  <a:gd name="T51" fmla="*/ 520 h 4237"/>
                  <a:gd name="T52" fmla="*/ 2240 w 2248"/>
                  <a:gd name="T53" fmla="*/ 539 h 4237"/>
                  <a:gd name="T54" fmla="*/ 2245 w 2248"/>
                  <a:gd name="T55" fmla="*/ 585 h 4237"/>
                  <a:gd name="T56" fmla="*/ 2150 w 2248"/>
                  <a:gd name="T57" fmla="*/ 709 h 4237"/>
                  <a:gd name="T58" fmla="*/ 1967 w 2248"/>
                  <a:gd name="T59" fmla="*/ 922 h 4237"/>
                  <a:gd name="T60" fmla="*/ 1803 w 2248"/>
                  <a:gd name="T61" fmla="*/ 1232 h 4237"/>
                  <a:gd name="T62" fmla="*/ 1667 w 2248"/>
                  <a:gd name="T63" fmla="*/ 1425 h 4237"/>
                  <a:gd name="T64" fmla="*/ 1575 w 2248"/>
                  <a:gd name="T65" fmla="*/ 1541 h 4237"/>
                  <a:gd name="T66" fmla="*/ 1482 w 2248"/>
                  <a:gd name="T67" fmla="*/ 1788 h 4237"/>
                  <a:gd name="T68" fmla="*/ 1160 w 2248"/>
                  <a:gd name="T69" fmla="*/ 2600 h 4237"/>
                  <a:gd name="T70" fmla="*/ 840 w 2248"/>
                  <a:gd name="T71" fmla="*/ 3235 h 4237"/>
                  <a:gd name="T72" fmla="*/ 535 w 2248"/>
                  <a:gd name="T73" fmla="*/ 3887 h 4237"/>
                  <a:gd name="T74" fmla="*/ 271 w 2248"/>
                  <a:gd name="T75" fmla="*/ 4108 h 4237"/>
                  <a:gd name="T76" fmla="*/ 0 w 2248"/>
                  <a:gd name="T77" fmla="*/ 3733 h 4237"/>
                  <a:gd name="T78" fmla="*/ 237 w 2248"/>
                  <a:gd name="T79" fmla="*/ 3354 h 4237"/>
                  <a:gd name="T80" fmla="*/ 395 w 2248"/>
                  <a:gd name="T81" fmla="*/ 2990 h 4237"/>
                  <a:gd name="T82" fmla="*/ 656 w 2248"/>
                  <a:gd name="T83" fmla="*/ 2406 h 4237"/>
                  <a:gd name="T84" fmla="*/ 1121 w 2248"/>
                  <a:gd name="T85" fmla="*/ 1627 h 4237"/>
                  <a:gd name="T86" fmla="*/ 1258 w 2248"/>
                  <a:gd name="T87" fmla="*/ 1372 h 4237"/>
                  <a:gd name="T88" fmla="*/ 1301 w 2248"/>
                  <a:gd name="T89" fmla="*/ 1236 h 4237"/>
                  <a:gd name="T90" fmla="*/ 1306 w 2248"/>
                  <a:gd name="T91" fmla="*/ 1121 h 4237"/>
                  <a:gd name="T92" fmla="*/ 1281 w 2248"/>
                  <a:gd name="T93" fmla="*/ 942 h 4237"/>
                  <a:gd name="T94" fmla="*/ 1225 w 2248"/>
                  <a:gd name="T95" fmla="*/ 792 h 4237"/>
                  <a:gd name="T96" fmla="*/ 1132 w 2248"/>
                  <a:gd name="T97" fmla="*/ 601 h 4237"/>
                  <a:gd name="T98" fmla="*/ 1108 w 2248"/>
                  <a:gd name="T99" fmla="*/ 463 h 4237"/>
                  <a:gd name="T100" fmla="*/ 1115 w 2248"/>
                  <a:gd name="T101" fmla="*/ 429 h 4237"/>
                  <a:gd name="T102" fmla="*/ 1188 w 2248"/>
                  <a:gd name="T103" fmla="*/ 419 h 4237"/>
                  <a:gd name="T104" fmla="*/ 1241 w 2248"/>
                  <a:gd name="T105" fmla="*/ 453 h 4237"/>
                  <a:gd name="T106" fmla="*/ 1323 w 2248"/>
                  <a:gd name="T107" fmla="*/ 603 h 42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</a:cxnLst>
                <a:rect l="0" t="0" r="r" b="b"/>
                <a:pathLst>
                  <a:path w="2248" h="4237">
                    <a:moveTo>
                      <a:pt x="1383" y="701"/>
                    </a:moveTo>
                    <a:lnTo>
                      <a:pt x="1385" y="699"/>
                    </a:lnTo>
                    <a:lnTo>
                      <a:pt x="1385" y="699"/>
                    </a:lnTo>
                    <a:lnTo>
                      <a:pt x="1393" y="688"/>
                    </a:lnTo>
                    <a:lnTo>
                      <a:pt x="1400" y="674"/>
                    </a:lnTo>
                    <a:lnTo>
                      <a:pt x="1414" y="646"/>
                    </a:lnTo>
                    <a:lnTo>
                      <a:pt x="1425" y="615"/>
                    </a:lnTo>
                    <a:lnTo>
                      <a:pt x="1434" y="583"/>
                    </a:lnTo>
                    <a:lnTo>
                      <a:pt x="1442" y="550"/>
                    </a:lnTo>
                    <a:lnTo>
                      <a:pt x="1448" y="517"/>
                    </a:lnTo>
                    <a:lnTo>
                      <a:pt x="1452" y="486"/>
                    </a:lnTo>
                    <a:lnTo>
                      <a:pt x="1455" y="457"/>
                    </a:lnTo>
                    <a:lnTo>
                      <a:pt x="1455" y="457"/>
                    </a:lnTo>
                    <a:lnTo>
                      <a:pt x="1458" y="421"/>
                    </a:lnTo>
                    <a:lnTo>
                      <a:pt x="1461" y="386"/>
                    </a:lnTo>
                    <a:lnTo>
                      <a:pt x="1470" y="315"/>
                    </a:lnTo>
                    <a:lnTo>
                      <a:pt x="1476" y="243"/>
                    </a:lnTo>
                    <a:lnTo>
                      <a:pt x="1479" y="208"/>
                    </a:lnTo>
                    <a:lnTo>
                      <a:pt x="1480" y="171"/>
                    </a:lnTo>
                    <a:lnTo>
                      <a:pt x="1480" y="171"/>
                    </a:lnTo>
                    <a:lnTo>
                      <a:pt x="1480" y="127"/>
                    </a:lnTo>
                    <a:lnTo>
                      <a:pt x="1481" y="103"/>
                    </a:lnTo>
                    <a:lnTo>
                      <a:pt x="1485" y="81"/>
                    </a:lnTo>
                    <a:lnTo>
                      <a:pt x="1485" y="81"/>
                    </a:lnTo>
                    <a:lnTo>
                      <a:pt x="1487" y="70"/>
                    </a:lnTo>
                    <a:lnTo>
                      <a:pt x="1491" y="59"/>
                    </a:lnTo>
                    <a:lnTo>
                      <a:pt x="1496" y="49"/>
                    </a:lnTo>
                    <a:lnTo>
                      <a:pt x="1502" y="39"/>
                    </a:lnTo>
                    <a:lnTo>
                      <a:pt x="1508" y="30"/>
                    </a:lnTo>
                    <a:lnTo>
                      <a:pt x="1515" y="21"/>
                    </a:lnTo>
                    <a:lnTo>
                      <a:pt x="1524" y="14"/>
                    </a:lnTo>
                    <a:lnTo>
                      <a:pt x="1533" y="8"/>
                    </a:lnTo>
                    <a:lnTo>
                      <a:pt x="1533" y="8"/>
                    </a:lnTo>
                    <a:lnTo>
                      <a:pt x="1541" y="4"/>
                    </a:lnTo>
                    <a:lnTo>
                      <a:pt x="1550" y="1"/>
                    </a:lnTo>
                    <a:lnTo>
                      <a:pt x="1560" y="0"/>
                    </a:lnTo>
                    <a:lnTo>
                      <a:pt x="1568" y="1"/>
                    </a:lnTo>
                    <a:lnTo>
                      <a:pt x="1568" y="1"/>
                    </a:lnTo>
                    <a:lnTo>
                      <a:pt x="1577" y="6"/>
                    </a:lnTo>
                    <a:lnTo>
                      <a:pt x="1584" y="12"/>
                    </a:lnTo>
                    <a:lnTo>
                      <a:pt x="1589" y="20"/>
                    </a:lnTo>
                    <a:lnTo>
                      <a:pt x="1594" y="28"/>
                    </a:lnTo>
                    <a:lnTo>
                      <a:pt x="1596" y="38"/>
                    </a:lnTo>
                    <a:lnTo>
                      <a:pt x="1599" y="49"/>
                    </a:lnTo>
                    <a:lnTo>
                      <a:pt x="1600" y="70"/>
                    </a:lnTo>
                    <a:lnTo>
                      <a:pt x="1600" y="70"/>
                    </a:lnTo>
                    <a:lnTo>
                      <a:pt x="1602" y="205"/>
                    </a:lnTo>
                    <a:lnTo>
                      <a:pt x="1604" y="274"/>
                    </a:lnTo>
                    <a:lnTo>
                      <a:pt x="1602" y="342"/>
                    </a:lnTo>
                    <a:lnTo>
                      <a:pt x="1599" y="409"/>
                    </a:lnTo>
                    <a:lnTo>
                      <a:pt x="1594" y="477"/>
                    </a:lnTo>
                    <a:lnTo>
                      <a:pt x="1590" y="510"/>
                    </a:lnTo>
                    <a:lnTo>
                      <a:pt x="1585" y="544"/>
                    </a:lnTo>
                    <a:lnTo>
                      <a:pt x="1580" y="577"/>
                    </a:lnTo>
                    <a:lnTo>
                      <a:pt x="1574" y="611"/>
                    </a:lnTo>
                    <a:lnTo>
                      <a:pt x="1575" y="611"/>
                    </a:lnTo>
                    <a:lnTo>
                      <a:pt x="1575" y="611"/>
                    </a:lnTo>
                    <a:lnTo>
                      <a:pt x="1596" y="561"/>
                    </a:lnTo>
                    <a:lnTo>
                      <a:pt x="1621" y="505"/>
                    </a:lnTo>
                    <a:lnTo>
                      <a:pt x="1644" y="447"/>
                    </a:lnTo>
                    <a:lnTo>
                      <a:pt x="1655" y="420"/>
                    </a:lnTo>
                    <a:lnTo>
                      <a:pt x="1663" y="397"/>
                    </a:lnTo>
                    <a:lnTo>
                      <a:pt x="1663" y="397"/>
                    </a:lnTo>
                    <a:lnTo>
                      <a:pt x="1676" y="358"/>
                    </a:lnTo>
                    <a:lnTo>
                      <a:pt x="1692" y="317"/>
                    </a:lnTo>
                    <a:lnTo>
                      <a:pt x="1710" y="279"/>
                    </a:lnTo>
                    <a:lnTo>
                      <a:pt x="1731" y="241"/>
                    </a:lnTo>
                    <a:lnTo>
                      <a:pt x="1753" y="205"/>
                    </a:lnTo>
                    <a:lnTo>
                      <a:pt x="1778" y="170"/>
                    </a:lnTo>
                    <a:lnTo>
                      <a:pt x="1805" y="137"/>
                    </a:lnTo>
                    <a:lnTo>
                      <a:pt x="1832" y="105"/>
                    </a:lnTo>
                    <a:lnTo>
                      <a:pt x="1832" y="105"/>
                    </a:lnTo>
                    <a:lnTo>
                      <a:pt x="1849" y="89"/>
                    </a:lnTo>
                    <a:lnTo>
                      <a:pt x="1857" y="81"/>
                    </a:lnTo>
                    <a:lnTo>
                      <a:pt x="1867" y="76"/>
                    </a:lnTo>
                    <a:lnTo>
                      <a:pt x="1867" y="76"/>
                    </a:lnTo>
                    <a:lnTo>
                      <a:pt x="1876" y="73"/>
                    </a:lnTo>
                    <a:lnTo>
                      <a:pt x="1884" y="70"/>
                    </a:lnTo>
                    <a:lnTo>
                      <a:pt x="1894" y="68"/>
                    </a:lnTo>
                    <a:lnTo>
                      <a:pt x="1904" y="67"/>
                    </a:lnTo>
                    <a:lnTo>
                      <a:pt x="1904" y="67"/>
                    </a:lnTo>
                    <a:lnTo>
                      <a:pt x="1913" y="67"/>
                    </a:lnTo>
                    <a:lnTo>
                      <a:pt x="1921" y="68"/>
                    </a:lnTo>
                    <a:lnTo>
                      <a:pt x="1930" y="70"/>
                    </a:lnTo>
                    <a:lnTo>
                      <a:pt x="1937" y="74"/>
                    </a:lnTo>
                    <a:lnTo>
                      <a:pt x="1937" y="74"/>
                    </a:lnTo>
                    <a:lnTo>
                      <a:pt x="1943" y="80"/>
                    </a:lnTo>
                    <a:lnTo>
                      <a:pt x="1948" y="87"/>
                    </a:lnTo>
                    <a:lnTo>
                      <a:pt x="1951" y="96"/>
                    </a:lnTo>
                    <a:lnTo>
                      <a:pt x="1953" y="105"/>
                    </a:lnTo>
                    <a:lnTo>
                      <a:pt x="1953" y="105"/>
                    </a:lnTo>
                    <a:lnTo>
                      <a:pt x="1958" y="124"/>
                    </a:lnTo>
                    <a:lnTo>
                      <a:pt x="1959" y="144"/>
                    </a:lnTo>
                    <a:lnTo>
                      <a:pt x="1959" y="164"/>
                    </a:lnTo>
                    <a:lnTo>
                      <a:pt x="1958" y="173"/>
                    </a:lnTo>
                    <a:lnTo>
                      <a:pt x="1956" y="183"/>
                    </a:lnTo>
                    <a:lnTo>
                      <a:pt x="1956" y="183"/>
                    </a:lnTo>
                    <a:lnTo>
                      <a:pt x="1952" y="194"/>
                    </a:lnTo>
                    <a:lnTo>
                      <a:pt x="1947" y="205"/>
                    </a:lnTo>
                    <a:lnTo>
                      <a:pt x="1942" y="215"/>
                    </a:lnTo>
                    <a:lnTo>
                      <a:pt x="1936" y="225"/>
                    </a:lnTo>
                    <a:lnTo>
                      <a:pt x="1921" y="245"/>
                    </a:lnTo>
                    <a:lnTo>
                      <a:pt x="1906" y="263"/>
                    </a:lnTo>
                    <a:lnTo>
                      <a:pt x="1906" y="263"/>
                    </a:lnTo>
                    <a:lnTo>
                      <a:pt x="1875" y="306"/>
                    </a:lnTo>
                    <a:lnTo>
                      <a:pt x="1844" y="349"/>
                    </a:lnTo>
                    <a:lnTo>
                      <a:pt x="1815" y="393"/>
                    </a:lnTo>
                    <a:lnTo>
                      <a:pt x="1786" y="439"/>
                    </a:lnTo>
                    <a:lnTo>
                      <a:pt x="1761" y="485"/>
                    </a:lnTo>
                    <a:lnTo>
                      <a:pt x="1736" y="532"/>
                    </a:lnTo>
                    <a:lnTo>
                      <a:pt x="1713" y="580"/>
                    </a:lnTo>
                    <a:lnTo>
                      <a:pt x="1691" y="629"/>
                    </a:lnTo>
                    <a:lnTo>
                      <a:pt x="1694" y="630"/>
                    </a:lnTo>
                    <a:lnTo>
                      <a:pt x="1694" y="630"/>
                    </a:lnTo>
                    <a:lnTo>
                      <a:pt x="1714" y="614"/>
                    </a:lnTo>
                    <a:lnTo>
                      <a:pt x="1737" y="595"/>
                    </a:lnTo>
                    <a:lnTo>
                      <a:pt x="1762" y="572"/>
                    </a:lnTo>
                    <a:lnTo>
                      <a:pt x="1788" y="548"/>
                    </a:lnTo>
                    <a:lnTo>
                      <a:pt x="1835" y="499"/>
                    </a:lnTo>
                    <a:lnTo>
                      <a:pt x="1875" y="457"/>
                    </a:lnTo>
                    <a:lnTo>
                      <a:pt x="1875" y="457"/>
                    </a:lnTo>
                    <a:lnTo>
                      <a:pt x="1978" y="340"/>
                    </a:lnTo>
                    <a:lnTo>
                      <a:pt x="1978" y="340"/>
                    </a:lnTo>
                    <a:lnTo>
                      <a:pt x="1992" y="324"/>
                    </a:lnTo>
                    <a:lnTo>
                      <a:pt x="2008" y="308"/>
                    </a:lnTo>
                    <a:lnTo>
                      <a:pt x="2025" y="294"/>
                    </a:lnTo>
                    <a:lnTo>
                      <a:pt x="2043" y="280"/>
                    </a:lnTo>
                    <a:lnTo>
                      <a:pt x="2043" y="280"/>
                    </a:lnTo>
                    <a:lnTo>
                      <a:pt x="2052" y="274"/>
                    </a:lnTo>
                    <a:lnTo>
                      <a:pt x="2062" y="269"/>
                    </a:lnTo>
                    <a:lnTo>
                      <a:pt x="2073" y="265"/>
                    </a:lnTo>
                    <a:lnTo>
                      <a:pt x="2084" y="263"/>
                    </a:lnTo>
                    <a:lnTo>
                      <a:pt x="2095" y="261"/>
                    </a:lnTo>
                    <a:lnTo>
                      <a:pt x="2106" y="261"/>
                    </a:lnTo>
                    <a:lnTo>
                      <a:pt x="2117" y="261"/>
                    </a:lnTo>
                    <a:lnTo>
                      <a:pt x="2127" y="263"/>
                    </a:lnTo>
                    <a:lnTo>
                      <a:pt x="2127" y="263"/>
                    </a:lnTo>
                    <a:lnTo>
                      <a:pt x="2136" y="265"/>
                    </a:lnTo>
                    <a:lnTo>
                      <a:pt x="2143" y="270"/>
                    </a:lnTo>
                    <a:lnTo>
                      <a:pt x="2143" y="270"/>
                    </a:lnTo>
                    <a:lnTo>
                      <a:pt x="2148" y="274"/>
                    </a:lnTo>
                    <a:lnTo>
                      <a:pt x="2152" y="280"/>
                    </a:lnTo>
                    <a:lnTo>
                      <a:pt x="2154" y="285"/>
                    </a:lnTo>
                    <a:lnTo>
                      <a:pt x="2155" y="291"/>
                    </a:lnTo>
                    <a:lnTo>
                      <a:pt x="2155" y="291"/>
                    </a:lnTo>
                    <a:lnTo>
                      <a:pt x="2158" y="301"/>
                    </a:lnTo>
                    <a:lnTo>
                      <a:pt x="2159" y="311"/>
                    </a:lnTo>
                    <a:lnTo>
                      <a:pt x="2159" y="321"/>
                    </a:lnTo>
                    <a:lnTo>
                      <a:pt x="2158" y="331"/>
                    </a:lnTo>
                    <a:lnTo>
                      <a:pt x="2155" y="340"/>
                    </a:lnTo>
                    <a:lnTo>
                      <a:pt x="2153" y="349"/>
                    </a:lnTo>
                    <a:lnTo>
                      <a:pt x="2149" y="359"/>
                    </a:lnTo>
                    <a:lnTo>
                      <a:pt x="2144" y="367"/>
                    </a:lnTo>
                    <a:lnTo>
                      <a:pt x="2144" y="367"/>
                    </a:lnTo>
                    <a:lnTo>
                      <a:pt x="2134" y="383"/>
                    </a:lnTo>
                    <a:lnTo>
                      <a:pt x="2122" y="399"/>
                    </a:lnTo>
                    <a:lnTo>
                      <a:pt x="2109" y="413"/>
                    </a:lnTo>
                    <a:lnTo>
                      <a:pt x="2095" y="426"/>
                    </a:lnTo>
                    <a:lnTo>
                      <a:pt x="2095" y="426"/>
                    </a:lnTo>
                    <a:lnTo>
                      <a:pt x="2058" y="461"/>
                    </a:lnTo>
                    <a:lnTo>
                      <a:pt x="2025" y="493"/>
                    </a:lnTo>
                    <a:lnTo>
                      <a:pt x="1995" y="523"/>
                    </a:lnTo>
                    <a:lnTo>
                      <a:pt x="1965" y="554"/>
                    </a:lnTo>
                    <a:lnTo>
                      <a:pt x="1937" y="586"/>
                    </a:lnTo>
                    <a:lnTo>
                      <a:pt x="1910" y="620"/>
                    </a:lnTo>
                    <a:lnTo>
                      <a:pt x="1884" y="657"/>
                    </a:lnTo>
                    <a:lnTo>
                      <a:pt x="1857" y="698"/>
                    </a:lnTo>
                    <a:lnTo>
                      <a:pt x="1859" y="699"/>
                    </a:lnTo>
                    <a:lnTo>
                      <a:pt x="1859" y="699"/>
                    </a:lnTo>
                    <a:lnTo>
                      <a:pt x="1889" y="672"/>
                    </a:lnTo>
                    <a:lnTo>
                      <a:pt x="1922" y="646"/>
                    </a:lnTo>
                    <a:lnTo>
                      <a:pt x="1957" y="623"/>
                    </a:lnTo>
                    <a:lnTo>
                      <a:pt x="1992" y="601"/>
                    </a:lnTo>
                    <a:lnTo>
                      <a:pt x="2028" y="581"/>
                    </a:lnTo>
                    <a:lnTo>
                      <a:pt x="2066" y="561"/>
                    </a:lnTo>
                    <a:lnTo>
                      <a:pt x="2104" y="545"/>
                    </a:lnTo>
                    <a:lnTo>
                      <a:pt x="2142" y="531"/>
                    </a:lnTo>
                    <a:lnTo>
                      <a:pt x="2142" y="531"/>
                    </a:lnTo>
                    <a:lnTo>
                      <a:pt x="2157" y="526"/>
                    </a:lnTo>
                    <a:lnTo>
                      <a:pt x="2171" y="521"/>
                    </a:lnTo>
                    <a:lnTo>
                      <a:pt x="2186" y="520"/>
                    </a:lnTo>
                    <a:lnTo>
                      <a:pt x="2201" y="520"/>
                    </a:lnTo>
                    <a:lnTo>
                      <a:pt x="2201" y="520"/>
                    </a:lnTo>
                    <a:lnTo>
                      <a:pt x="2208" y="521"/>
                    </a:lnTo>
                    <a:lnTo>
                      <a:pt x="2215" y="522"/>
                    </a:lnTo>
                    <a:lnTo>
                      <a:pt x="2223" y="526"/>
                    </a:lnTo>
                    <a:lnTo>
                      <a:pt x="2229" y="529"/>
                    </a:lnTo>
                    <a:lnTo>
                      <a:pt x="2235" y="533"/>
                    </a:lnTo>
                    <a:lnTo>
                      <a:pt x="2240" y="539"/>
                    </a:lnTo>
                    <a:lnTo>
                      <a:pt x="2244" y="545"/>
                    </a:lnTo>
                    <a:lnTo>
                      <a:pt x="2247" y="552"/>
                    </a:lnTo>
                    <a:lnTo>
                      <a:pt x="2247" y="552"/>
                    </a:lnTo>
                    <a:lnTo>
                      <a:pt x="2248" y="560"/>
                    </a:lnTo>
                    <a:lnTo>
                      <a:pt x="2248" y="569"/>
                    </a:lnTo>
                    <a:lnTo>
                      <a:pt x="2247" y="576"/>
                    </a:lnTo>
                    <a:lnTo>
                      <a:pt x="2245" y="585"/>
                    </a:lnTo>
                    <a:lnTo>
                      <a:pt x="2242" y="592"/>
                    </a:lnTo>
                    <a:lnTo>
                      <a:pt x="2237" y="601"/>
                    </a:lnTo>
                    <a:lnTo>
                      <a:pt x="2229" y="614"/>
                    </a:lnTo>
                    <a:lnTo>
                      <a:pt x="2229" y="614"/>
                    </a:lnTo>
                    <a:lnTo>
                      <a:pt x="2204" y="647"/>
                    </a:lnTo>
                    <a:lnTo>
                      <a:pt x="2177" y="678"/>
                    </a:lnTo>
                    <a:lnTo>
                      <a:pt x="2150" y="709"/>
                    </a:lnTo>
                    <a:lnTo>
                      <a:pt x="2121" y="738"/>
                    </a:lnTo>
                    <a:lnTo>
                      <a:pt x="2065" y="797"/>
                    </a:lnTo>
                    <a:lnTo>
                      <a:pt x="2038" y="828"/>
                    </a:lnTo>
                    <a:lnTo>
                      <a:pt x="2011" y="860"/>
                    </a:lnTo>
                    <a:lnTo>
                      <a:pt x="2011" y="860"/>
                    </a:lnTo>
                    <a:lnTo>
                      <a:pt x="1987" y="890"/>
                    </a:lnTo>
                    <a:lnTo>
                      <a:pt x="1967" y="922"/>
                    </a:lnTo>
                    <a:lnTo>
                      <a:pt x="1946" y="956"/>
                    </a:lnTo>
                    <a:lnTo>
                      <a:pt x="1927" y="989"/>
                    </a:lnTo>
                    <a:lnTo>
                      <a:pt x="1909" y="1023"/>
                    </a:lnTo>
                    <a:lnTo>
                      <a:pt x="1891" y="1057"/>
                    </a:lnTo>
                    <a:lnTo>
                      <a:pt x="1856" y="1127"/>
                    </a:lnTo>
                    <a:lnTo>
                      <a:pt x="1821" y="1197"/>
                    </a:lnTo>
                    <a:lnTo>
                      <a:pt x="1803" y="1232"/>
                    </a:lnTo>
                    <a:lnTo>
                      <a:pt x="1784" y="1266"/>
                    </a:lnTo>
                    <a:lnTo>
                      <a:pt x="1764" y="1299"/>
                    </a:lnTo>
                    <a:lnTo>
                      <a:pt x="1743" y="1331"/>
                    </a:lnTo>
                    <a:lnTo>
                      <a:pt x="1720" y="1362"/>
                    </a:lnTo>
                    <a:lnTo>
                      <a:pt x="1696" y="1393"/>
                    </a:lnTo>
                    <a:lnTo>
                      <a:pt x="1696" y="1393"/>
                    </a:lnTo>
                    <a:lnTo>
                      <a:pt x="1667" y="1425"/>
                    </a:lnTo>
                    <a:lnTo>
                      <a:pt x="1638" y="1457"/>
                    </a:lnTo>
                    <a:lnTo>
                      <a:pt x="1623" y="1474"/>
                    </a:lnTo>
                    <a:lnTo>
                      <a:pt x="1609" y="1490"/>
                    </a:lnTo>
                    <a:lnTo>
                      <a:pt x="1596" y="1507"/>
                    </a:lnTo>
                    <a:lnTo>
                      <a:pt x="1584" y="1525"/>
                    </a:lnTo>
                    <a:lnTo>
                      <a:pt x="1584" y="1525"/>
                    </a:lnTo>
                    <a:lnTo>
                      <a:pt x="1575" y="1541"/>
                    </a:lnTo>
                    <a:lnTo>
                      <a:pt x="1567" y="1557"/>
                    </a:lnTo>
                    <a:lnTo>
                      <a:pt x="1560" y="1574"/>
                    </a:lnTo>
                    <a:lnTo>
                      <a:pt x="1552" y="1592"/>
                    </a:lnTo>
                    <a:lnTo>
                      <a:pt x="1540" y="1626"/>
                    </a:lnTo>
                    <a:lnTo>
                      <a:pt x="1528" y="1660"/>
                    </a:lnTo>
                    <a:lnTo>
                      <a:pt x="1528" y="1660"/>
                    </a:lnTo>
                    <a:lnTo>
                      <a:pt x="1482" y="1788"/>
                    </a:lnTo>
                    <a:lnTo>
                      <a:pt x="1432" y="1923"/>
                    </a:lnTo>
                    <a:lnTo>
                      <a:pt x="1370" y="2088"/>
                    </a:lnTo>
                    <a:lnTo>
                      <a:pt x="1300" y="2266"/>
                    </a:lnTo>
                    <a:lnTo>
                      <a:pt x="1264" y="2355"/>
                    </a:lnTo>
                    <a:lnTo>
                      <a:pt x="1229" y="2441"/>
                    </a:lnTo>
                    <a:lnTo>
                      <a:pt x="1193" y="2524"/>
                    </a:lnTo>
                    <a:lnTo>
                      <a:pt x="1160" y="2600"/>
                    </a:lnTo>
                    <a:lnTo>
                      <a:pt x="1128" y="2669"/>
                    </a:lnTo>
                    <a:lnTo>
                      <a:pt x="1099" y="2726"/>
                    </a:lnTo>
                    <a:lnTo>
                      <a:pt x="1099" y="2726"/>
                    </a:lnTo>
                    <a:lnTo>
                      <a:pt x="1040" y="2839"/>
                    </a:lnTo>
                    <a:lnTo>
                      <a:pt x="975" y="2965"/>
                    </a:lnTo>
                    <a:lnTo>
                      <a:pt x="907" y="3098"/>
                    </a:lnTo>
                    <a:lnTo>
                      <a:pt x="840" y="3235"/>
                    </a:lnTo>
                    <a:lnTo>
                      <a:pt x="775" y="3369"/>
                    </a:lnTo>
                    <a:lnTo>
                      <a:pt x="714" y="3495"/>
                    </a:lnTo>
                    <a:lnTo>
                      <a:pt x="660" y="3609"/>
                    </a:lnTo>
                    <a:lnTo>
                      <a:pt x="616" y="3707"/>
                    </a:lnTo>
                    <a:lnTo>
                      <a:pt x="616" y="3707"/>
                    </a:lnTo>
                    <a:lnTo>
                      <a:pt x="576" y="3797"/>
                    </a:lnTo>
                    <a:lnTo>
                      <a:pt x="535" y="3887"/>
                    </a:lnTo>
                    <a:lnTo>
                      <a:pt x="455" y="4055"/>
                    </a:lnTo>
                    <a:lnTo>
                      <a:pt x="395" y="4178"/>
                    </a:lnTo>
                    <a:lnTo>
                      <a:pt x="372" y="4226"/>
                    </a:lnTo>
                    <a:lnTo>
                      <a:pt x="356" y="4237"/>
                    </a:lnTo>
                    <a:lnTo>
                      <a:pt x="356" y="4237"/>
                    </a:lnTo>
                    <a:lnTo>
                      <a:pt x="314" y="4172"/>
                    </a:lnTo>
                    <a:lnTo>
                      <a:pt x="271" y="4108"/>
                    </a:lnTo>
                    <a:lnTo>
                      <a:pt x="228" y="4044"/>
                    </a:lnTo>
                    <a:lnTo>
                      <a:pt x="184" y="3980"/>
                    </a:lnTo>
                    <a:lnTo>
                      <a:pt x="139" y="3917"/>
                    </a:lnTo>
                    <a:lnTo>
                      <a:pt x="93" y="3856"/>
                    </a:lnTo>
                    <a:lnTo>
                      <a:pt x="47" y="3795"/>
                    </a:lnTo>
                    <a:lnTo>
                      <a:pt x="0" y="3733"/>
                    </a:lnTo>
                    <a:lnTo>
                      <a:pt x="0" y="3733"/>
                    </a:lnTo>
                    <a:lnTo>
                      <a:pt x="43" y="3672"/>
                    </a:lnTo>
                    <a:lnTo>
                      <a:pt x="81" y="3615"/>
                    </a:lnTo>
                    <a:lnTo>
                      <a:pt x="125" y="3547"/>
                    </a:lnTo>
                    <a:lnTo>
                      <a:pt x="171" y="3472"/>
                    </a:lnTo>
                    <a:lnTo>
                      <a:pt x="194" y="3432"/>
                    </a:lnTo>
                    <a:lnTo>
                      <a:pt x="216" y="3393"/>
                    </a:lnTo>
                    <a:lnTo>
                      <a:pt x="237" y="3354"/>
                    </a:lnTo>
                    <a:lnTo>
                      <a:pt x="256" y="3314"/>
                    </a:lnTo>
                    <a:lnTo>
                      <a:pt x="274" y="3278"/>
                    </a:lnTo>
                    <a:lnTo>
                      <a:pt x="288" y="3242"/>
                    </a:lnTo>
                    <a:lnTo>
                      <a:pt x="288" y="3242"/>
                    </a:lnTo>
                    <a:lnTo>
                      <a:pt x="320" y="3166"/>
                    </a:lnTo>
                    <a:lnTo>
                      <a:pt x="356" y="3081"/>
                    </a:lnTo>
                    <a:lnTo>
                      <a:pt x="395" y="2990"/>
                    </a:lnTo>
                    <a:lnTo>
                      <a:pt x="438" y="2897"/>
                    </a:lnTo>
                    <a:lnTo>
                      <a:pt x="525" y="2702"/>
                    </a:lnTo>
                    <a:lnTo>
                      <a:pt x="568" y="2605"/>
                    </a:lnTo>
                    <a:lnTo>
                      <a:pt x="607" y="2509"/>
                    </a:lnTo>
                    <a:lnTo>
                      <a:pt x="607" y="2509"/>
                    </a:lnTo>
                    <a:lnTo>
                      <a:pt x="629" y="2460"/>
                    </a:lnTo>
                    <a:lnTo>
                      <a:pt x="656" y="2406"/>
                    </a:lnTo>
                    <a:lnTo>
                      <a:pt x="687" y="2347"/>
                    </a:lnTo>
                    <a:lnTo>
                      <a:pt x="721" y="2285"/>
                    </a:lnTo>
                    <a:lnTo>
                      <a:pt x="758" y="2220"/>
                    </a:lnTo>
                    <a:lnTo>
                      <a:pt x="798" y="2154"/>
                    </a:lnTo>
                    <a:lnTo>
                      <a:pt x="882" y="2017"/>
                    </a:lnTo>
                    <a:lnTo>
                      <a:pt x="1048" y="1748"/>
                    </a:lnTo>
                    <a:lnTo>
                      <a:pt x="1121" y="1627"/>
                    </a:lnTo>
                    <a:lnTo>
                      <a:pt x="1153" y="1572"/>
                    </a:lnTo>
                    <a:lnTo>
                      <a:pt x="1181" y="1523"/>
                    </a:lnTo>
                    <a:lnTo>
                      <a:pt x="1181" y="1523"/>
                    </a:lnTo>
                    <a:lnTo>
                      <a:pt x="1205" y="1479"/>
                    </a:lnTo>
                    <a:lnTo>
                      <a:pt x="1225" y="1439"/>
                    </a:lnTo>
                    <a:lnTo>
                      <a:pt x="1243" y="1404"/>
                    </a:lnTo>
                    <a:lnTo>
                      <a:pt x="1258" y="1372"/>
                    </a:lnTo>
                    <a:lnTo>
                      <a:pt x="1269" y="1344"/>
                    </a:lnTo>
                    <a:lnTo>
                      <a:pt x="1279" y="1319"/>
                    </a:lnTo>
                    <a:lnTo>
                      <a:pt x="1286" y="1298"/>
                    </a:lnTo>
                    <a:lnTo>
                      <a:pt x="1292" y="1281"/>
                    </a:lnTo>
                    <a:lnTo>
                      <a:pt x="1296" y="1265"/>
                    </a:lnTo>
                    <a:lnTo>
                      <a:pt x="1298" y="1253"/>
                    </a:lnTo>
                    <a:lnTo>
                      <a:pt x="1301" y="1236"/>
                    </a:lnTo>
                    <a:lnTo>
                      <a:pt x="1301" y="1227"/>
                    </a:lnTo>
                    <a:lnTo>
                      <a:pt x="1301" y="1224"/>
                    </a:lnTo>
                    <a:lnTo>
                      <a:pt x="1301" y="1224"/>
                    </a:lnTo>
                    <a:lnTo>
                      <a:pt x="1303" y="1199"/>
                    </a:lnTo>
                    <a:lnTo>
                      <a:pt x="1305" y="1173"/>
                    </a:lnTo>
                    <a:lnTo>
                      <a:pt x="1306" y="1147"/>
                    </a:lnTo>
                    <a:lnTo>
                      <a:pt x="1306" y="1121"/>
                    </a:lnTo>
                    <a:lnTo>
                      <a:pt x="1306" y="1096"/>
                    </a:lnTo>
                    <a:lnTo>
                      <a:pt x="1303" y="1069"/>
                    </a:lnTo>
                    <a:lnTo>
                      <a:pt x="1301" y="1044"/>
                    </a:lnTo>
                    <a:lnTo>
                      <a:pt x="1297" y="1018"/>
                    </a:lnTo>
                    <a:lnTo>
                      <a:pt x="1292" y="992"/>
                    </a:lnTo>
                    <a:lnTo>
                      <a:pt x="1287" y="967"/>
                    </a:lnTo>
                    <a:lnTo>
                      <a:pt x="1281" y="942"/>
                    </a:lnTo>
                    <a:lnTo>
                      <a:pt x="1274" y="916"/>
                    </a:lnTo>
                    <a:lnTo>
                      <a:pt x="1267" y="892"/>
                    </a:lnTo>
                    <a:lnTo>
                      <a:pt x="1258" y="867"/>
                    </a:lnTo>
                    <a:lnTo>
                      <a:pt x="1248" y="844"/>
                    </a:lnTo>
                    <a:lnTo>
                      <a:pt x="1237" y="820"/>
                    </a:lnTo>
                    <a:lnTo>
                      <a:pt x="1237" y="820"/>
                    </a:lnTo>
                    <a:lnTo>
                      <a:pt x="1225" y="792"/>
                    </a:lnTo>
                    <a:lnTo>
                      <a:pt x="1210" y="765"/>
                    </a:lnTo>
                    <a:lnTo>
                      <a:pt x="1182" y="711"/>
                    </a:lnTo>
                    <a:lnTo>
                      <a:pt x="1167" y="684"/>
                    </a:lnTo>
                    <a:lnTo>
                      <a:pt x="1154" y="657"/>
                    </a:lnTo>
                    <a:lnTo>
                      <a:pt x="1142" y="629"/>
                    </a:lnTo>
                    <a:lnTo>
                      <a:pt x="1132" y="601"/>
                    </a:lnTo>
                    <a:lnTo>
                      <a:pt x="1132" y="601"/>
                    </a:lnTo>
                    <a:lnTo>
                      <a:pt x="1126" y="582"/>
                    </a:lnTo>
                    <a:lnTo>
                      <a:pt x="1121" y="563"/>
                    </a:lnTo>
                    <a:lnTo>
                      <a:pt x="1116" y="543"/>
                    </a:lnTo>
                    <a:lnTo>
                      <a:pt x="1112" y="523"/>
                    </a:lnTo>
                    <a:lnTo>
                      <a:pt x="1110" y="504"/>
                    </a:lnTo>
                    <a:lnTo>
                      <a:pt x="1108" y="483"/>
                    </a:lnTo>
                    <a:lnTo>
                      <a:pt x="1108" y="463"/>
                    </a:lnTo>
                    <a:lnTo>
                      <a:pt x="1108" y="443"/>
                    </a:lnTo>
                    <a:lnTo>
                      <a:pt x="1108" y="443"/>
                    </a:lnTo>
                    <a:lnTo>
                      <a:pt x="1108" y="436"/>
                    </a:lnTo>
                    <a:lnTo>
                      <a:pt x="1110" y="434"/>
                    </a:lnTo>
                    <a:lnTo>
                      <a:pt x="1111" y="430"/>
                    </a:lnTo>
                    <a:lnTo>
                      <a:pt x="1111" y="430"/>
                    </a:lnTo>
                    <a:lnTo>
                      <a:pt x="1115" y="429"/>
                    </a:lnTo>
                    <a:lnTo>
                      <a:pt x="1117" y="426"/>
                    </a:lnTo>
                    <a:lnTo>
                      <a:pt x="1124" y="424"/>
                    </a:lnTo>
                    <a:lnTo>
                      <a:pt x="1124" y="424"/>
                    </a:lnTo>
                    <a:lnTo>
                      <a:pt x="1145" y="420"/>
                    </a:lnTo>
                    <a:lnTo>
                      <a:pt x="1167" y="418"/>
                    </a:lnTo>
                    <a:lnTo>
                      <a:pt x="1178" y="418"/>
                    </a:lnTo>
                    <a:lnTo>
                      <a:pt x="1188" y="419"/>
                    </a:lnTo>
                    <a:lnTo>
                      <a:pt x="1199" y="421"/>
                    </a:lnTo>
                    <a:lnTo>
                      <a:pt x="1209" y="425"/>
                    </a:lnTo>
                    <a:lnTo>
                      <a:pt x="1209" y="425"/>
                    </a:lnTo>
                    <a:lnTo>
                      <a:pt x="1218" y="430"/>
                    </a:lnTo>
                    <a:lnTo>
                      <a:pt x="1226" y="437"/>
                    </a:lnTo>
                    <a:lnTo>
                      <a:pt x="1233" y="445"/>
                    </a:lnTo>
                    <a:lnTo>
                      <a:pt x="1241" y="453"/>
                    </a:lnTo>
                    <a:lnTo>
                      <a:pt x="1241" y="453"/>
                    </a:lnTo>
                    <a:lnTo>
                      <a:pt x="1254" y="469"/>
                    </a:lnTo>
                    <a:lnTo>
                      <a:pt x="1265" y="488"/>
                    </a:lnTo>
                    <a:lnTo>
                      <a:pt x="1276" y="506"/>
                    </a:lnTo>
                    <a:lnTo>
                      <a:pt x="1286" y="525"/>
                    </a:lnTo>
                    <a:lnTo>
                      <a:pt x="1305" y="564"/>
                    </a:lnTo>
                    <a:lnTo>
                      <a:pt x="1323" y="603"/>
                    </a:lnTo>
                    <a:lnTo>
                      <a:pt x="1323" y="603"/>
                    </a:lnTo>
                    <a:lnTo>
                      <a:pt x="1336" y="628"/>
                    </a:lnTo>
                    <a:lnTo>
                      <a:pt x="1351" y="653"/>
                    </a:lnTo>
                    <a:lnTo>
                      <a:pt x="1366" y="678"/>
                    </a:lnTo>
                    <a:lnTo>
                      <a:pt x="1383" y="701"/>
                    </a:lnTo>
                    <a:lnTo>
                      <a:pt x="1383" y="701"/>
                    </a:lnTo>
                    <a:close/>
                  </a:path>
                </a:pathLst>
              </a:custGeom>
              <a:solidFill>
                <a:srgbClr val="F5DCC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57" name="Freeform 37">
                <a:extLst>
                  <a:ext uri="{FF2B5EF4-FFF2-40B4-BE49-F238E27FC236}">
                    <a16:creationId xmlns:a16="http://schemas.microsoft.com/office/drawing/2014/main" id="{061A0F3F-B19C-720C-40C7-D655618E01D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66" y="2044"/>
                <a:ext cx="1195" cy="1743"/>
              </a:xfrm>
              <a:custGeom>
                <a:avLst/>
                <a:gdLst>
                  <a:gd name="T0" fmla="*/ 1786 w 4780"/>
                  <a:gd name="T1" fmla="*/ 2794 h 6970"/>
                  <a:gd name="T2" fmla="*/ 1549 w 4780"/>
                  <a:gd name="T3" fmla="*/ 2188 h 6970"/>
                  <a:gd name="T4" fmla="*/ 1448 w 4780"/>
                  <a:gd name="T5" fmla="*/ 1800 h 6970"/>
                  <a:gd name="T6" fmla="*/ 1411 w 4780"/>
                  <a:gd name="T7" fmla="*/ 1418 h 6970"/>
                  <a:gd name="T8" fmla="*/ 1433 w 4780"/>
                  <a:gd name="T9" fmla="*/ 1208 h 6970"/>
                  <a:gd name="T10" fmla="*/ 1558 w 4780"/>
                  <a:gd name="T11" fmla="*/ 877 h 6970"/>
                  <a:gd name="T12" fmla="*/ 1784 w 4780"/>
                  <a:gd name="T13" fmla="*/ 501 h 6970"/>
                  <a:gd name="T14" fmla="*/ 2115 w 4780"/>
                  <a:gd name="T15" fmla="*/ 75 h 6970"/>
                  <a:gd name="T16" fmla="*/ 2530 w 4780"/>
                  <a:gd name="T17" fmla="*/ 106 h 6970"/>
                  <a:gd name="T18" fmla="*/ 3184 w 4780"/>
                  <a:gd name="T19" fmla="*/ 310 h 6970"/>
                  <a:gd name="T20" fmla="*/ 3662 w 4780"/>
                  <a:gd name="T21" fmla="*/ 395 h 6970"/>
                  <a:gd name="T22" fmla="*/ 3891 w 4780"/>
                  <a:gd name="T23" fmla="*/ 470 h 6970"/>
                  <a:gd name="T24" fmla="*/ 3844 w 4780"/>
                  <a:gd name="T25" fmla="*/ 942 h 6970"/>
                  <a:gd name="T26" fmla="*/ 3858 w 4780"/>
                  <a:gd name="T27" fmla="*/ 1169 h 6970"/>
                  <a:gd name="T28" fmla="*/ 4308 w 4780"/>
                  <a:gd name="T29" fmla="*/ 2510 h 6970"/>
                  <a:gd name="T30" fmla="*/ 4609 w 4780"/>
                  <a:gd name="T31" fmla="*/ 3537 h 6970"/>
                  <a:gd name="T32" fmla="*/ 4759 w 4780"/>
                  <a:gd name="T33" fmla="*/ 4211 h 6970"/>
                  <a:gd name="T34" fmla="*/ 4778 w 4780"/>
                  <a:gd name="T35" fmla="*/ 4497 h 6970"/>
                  <a:gd name="T36" fmla="*/ 4680 w 4780"/>
                  <a:gd name="T37" fmla="*/ 4722 h 6970"/>
                  <a:gd name="T38" fmla="*/ 4320 w 4780"/>
                  <a:gd name="T39" fmla="*/ 5298 h 6970"/>
                  <a:gd name="T40" fmla="*/ 3908 w 4780"/>
                  <a:gd name="T41" fmla="*/ 5791 h 6970"/>
                  <a:gd name="T42" fmla="*/ 3592 w 4780"/>
                  <a:gd name="T43" fmla="*/ 6167 h 6970"/>
                  <a:gd name="T44" fmla="*/ 3120 w 4780"/>
                  <a:gd name="T45" fmla="*/ 6840 h 6970"/>
                  <a:gd name="T46" fmla="*/ 3005 w 4780"/>
                  <a:gd name="T47" fmla="*/ 6965 h 6970"/>
                  <a:gd name="T48" fmla="*/ 2940 w 4780"/>
                  <a:gd name="T49" fmla="*/ 6970 h 6970"/>
                  <a:gd name="T50" fmla="*/ 2827 w 4780"/>
                  <a:gd name="T51" fmla="*/ 6949 h 6970"/>
                  <a:gd name="T52" fmla="*/ 2708 w 4780"/>
                  <a:gd name="T53" fmla="*/ 6883 h 6970"/>
                  <a:gd name="T54" fmla="*/ 2561 w 4780"/>
                  <a:gd name="T55" fmla="*/ 6733 h 6970"/>
                  <a:gd name="T56" fmla="*/ 2490 w 4780"/>
                  <a:gd name="T57" fmla="*/ 6599 h 6970"/>
                  <a:gd name="T58" fmla="*/ 2490 w 4780"/>
                  <a:gd name="T59" fmla="*/ 6517 h 6970"/>
                  <a:gd name="T60" fmla="*/ 2622 w 4780"/>
                  <a:gd name="T61" fmla="*/ 6316 h 6970"/>
                  <a:gd name="T62" fmla="*/ 2922 w 4780"/>
                  <a:gd name="T63" fmla="*/ 5915 h 6970"/>
                  <a:gd name="T64" fmla="*/ 2980 w 4780"/>
                  <a:gd name="T65" fmla="*/ 5747 h 6970"/>
                  <a:gd name="T66" fmla="*/ 3041 w 4780"/>
                  <a:gd name="T67" fmla="*/ 5327 h 6970"/>
                  <a:gd name="T68" fmla="*/ 3117 w 4780"/>
                  <a:gd name="T69" fmla="*/ 5092 h 6970"/>
                  <a:gd name="T70" fmla="*/ 3256 w 4780"/>
                  <a:gd name="T71" fmla="*/ 4916 h 6970"/>
                  <a:gd name="T72" fmla="*/ 3593 w 4780"/>
                  <a:gd name="T73" fmla="*/ 4616 h 6970"/>
                  <a:gd name="T74" fmla="*/ 3733 w 4780"/>
                  <a:gd name="T75" fmla="*/ 4503 h 6970"/>
                  <a:gd name="T76" fmla="*/ 3758 w 4780"/>
                  <a:gd name="T77" fmla="*/ 4397 h 6970"/>
                  <a:gd name="T78" fmla="*/ 3755 w 4780"/>
                  <a:gd name="T79" fmla="*/ 4245 h 6970"/>
                  <a:gd name="T80" fmla="*/ 3658 w 4780"/>
                  <a:gd name="T81" fmla="*/ 3985 h 6970"/>
                  <a:gd name="T82" fmla="*/ 3398 w 4780"/>
                  <a:gd name="T83" fmla="*/ 3522 h 6970"/>
                  <a:gd name="T84" fmla="*/ 3290 w 4780"/>
                  <a:gd name="T85" fmla="*/ 3508 h 6970"/>
                  <a:gd name="T86" fmla="*/ 3274 w 4780"/>
                  <a:gd name="T87" fmla="*/ 4375 h 6970"/>
                  <a:gd name="T88" fmla="*/ 3234 w 4780"/>
                  <a:gd name="T89" fmla="*/ 4645 h 6970"/>
                  <a:gd name="T90" fmla="*/ 3164 w 4780"/>
                  <a:gd name="T91" fmla="*/ 4778 h 6970"/>
                  <a:gd name="T92" fmla="*/ 3038 w 4780"/>
                  <a:gd name="T93" fmla="*/ 4891 h 6970"/>
                  <a:gd name="T94" fmla="*/ 2900 w 4780"/>
                  <a:gd name="T95" fmla="*/ 4952 h 6970"/>
                  <a:gd name="T96" fmla="*/ 2628 w 4780"/>
                  <a:gd name="T97" fmla="*/ 4968 h 6970"/>
                  <a:gd name="T98" fmla="*/ 2195 w 4780"/>
                  <a:gd name="T99" fmla="*/ 4917 h 6970"/>
                  <a:gd name="T100" fmla="*/ 1122 w 4780"/>
                  <a:gd name="T101" fmla="*/ 4682 h 6970"/>
                  <a:gd name="T102" fmla="*/ 781 w 4780"/>
                  <a:gd name="T103" fmla="*/ 4631 h 6970"/>
                  <a:gd name="T104" fmla="*/ 149 w 4780"/>
                  <a:gd name="T105" fmla="*/ 4606 h 6970"/>
                  <a:gd name="T106" fmla="*/ 15 w 4780"/>
                  <a:gd name="T107" fmla="*/ 4445 h 6970"/>
                  <a:gd name="T108" fmla="*/ 4 w 4780"/>
                  <a:gd name="T109" fmla="*/ 4144 h 6970"/>
                  <a:gd name="T110" fmla="*/ 61 w 4780"/>
                  <a:gd name="T111" fmla="*/ 3871 h 6970"/>
                  <a:gd name="T112" fmla="*/ 422 w 4780"/>
                  <a:gd name="T113" fmla="*/ 3878 h 6970"/>
                  <a:gd name="T114" fmla="*/ 690 w 4780"/>
                  <a:gd name="T115" fmla="*/ 3888 h 6970"/>
                  <a:gd name="T116" fmla="*/ 952 w 4780"/>
                  <a:gd name="T117" fmla="*/ 3829 h 6970"/>
                  <a:gd name="T118" fmla="*/ 1413 w 4780"/>
                  <a:gd name="T119" fmla="*/ 3720 h 6970"/>
                  <a:gd name="T120" fmla="*/ 1697 w 4780"/>
                  <a:gd name="T121" fmla="*/ 3694 h 6970"/>
                  <a:gd name="T122" fmla="*/ 1949 w 4780"/>
                  <a:gd name="T123" fmla="*/ 3709 h 6970"/>
                  <a:gd name="T124" fmla="*/ 2180 w 4780"/>
                  <a:gd name="T125" fmla="*/ 3774 h 69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4780" h="6970">
                    <a:moveTo>
                      <a:pt x="2242" y="3812"/>
                    </a:moveTo>
                    <a:lnTo>
                      <a:pt x="2242" y="3812"/>
                    </a:lnTo>
                    <a:lnTo>
                      <a:pt x="2121" y="3537"/>
                    </a:lnTo>
                    <a:lnTo>
                      <a:pt x="1999" y="3265"/>
                    </a:lnTo>
                    <a:lnTo>
                      <a:pt x="1862" y="2961"/>
                    </a:lnTo>
                    <a:lnTo>
                      <a:pt x="1862" y="2961"/>
                    </a:lnTo>
                    <a:lnTo>
                      <a:pt x="1786" y="2794"/>
                    </a:lnTo>
                    <a:lnTo>
                      <a:pt x="1746" y="2703"/>
                    </a:lnTo>
                    <a:lnTo>
                      <a:pt x="1705" y="2607"/>
                    </a:lnTo>
                    <a:lnTo>
                      <a:pt x="1665" y="2506"/>
                    </a:lnTo>
                    <a:lnTo>
                      <a:pt x="1624" y="2403"/>
                    </a:lnTo>
                    <a:lnTo>
                      <a:pt x="1586" y="2298"/>
                    </a:lnTo>
                    <a:lnTo>
                      <a:pt x="1567" y="2244"/>
                    </a:lnTo>
                    <a:lnTo>
                      <a:pt x="1549" y="2188"/>
                    </a:lnTo>
                    <a:lnTo>
                      <a:pt x="1532" y="2134"/>
                    </a:lnTo>
                    <a:lnTo>
                      <a:pt x="1515" y="2079"/>
                    </a:lnTo>
                    <a:lnTo>
                      <a:pt x="1499" y="2024"/>
                    </a:lnTo>
                    <a:lnTo>
                      <a:pt x="1484" y="1967"/>
                    </a:lnTo>
                    <a:lnTo>
                      <a:pt x="1471" y="1912"/>
                    </a:lnTo>
                    <a:lnTo>
                      <a:pt x="1459" y="1857"/>
                    </a:lnTo>
                    <a:lnTo>
                      <a:pt x="1448" y="1800"/>
                    </a:lnTo>
                    <a:lnTo>
                      <a:pt x="1438" y="1745"/>
                    </a:lnTo>
                    <a:lnTo>
                      <a:pt x="1429" y="1690"/>
                    </a:lnTo>
                    <a:lnTo>
                      <a:pt x="1422" y="1634"/>
                    </a:lnTo>
                    <a:lnTo>
                      <a:pt x="1417" y="1579"/>
                    </a:lnTo>
                    <a:lnTo>
                      <a:pt x="1413" y="1525"/>
                    </a:lnTo>
                    <a:lnTo>
                      <a:pt x="1411" y="1471"/>
                    </a:lnTo>
                    <a:lnTo>
                      <a:pt x="1411" y="1418"/>
                    </a:lnTo>
                    <a:lnTo>
                      <a:pt x="1412" y="1366"/>
                    </a:lnTo>
                    <a:lnTo>
                      <a:pt x="1416" y="1314"/>
                    </a:lnTo>
                    <a:lnTo>
                      <a:pt x="1416" y="1314"/>
                    </a:lnTo>
                    <a:lnTo>
                      <a:pt x="1419" y="1288"/>
                    </a:lnTo>
                    <a:lnTo>
                      <a:pt x="1423" y="1262"/>
                    </a:lnTo>
                    <a:lnTo>
                      <a:pt x="1428" y="1235"/>
                    </a:lnTo>
                    <a:lnTo>
                      <a:pt x="1433" y="1208"/>
                    </a:lnTo>
                    <a:lnTo>
                      <a:pt x="1440" y="1181"/>
                    </a:lnTo>
                    <a:lnTo>
                      <a:pt x="1448" y="1154"/>
                    </a:lnTo>
                    <a:lnTo>
                      <a:pt x="1464" y="1100"/>
                    </a:lnTo>
                    <a:lnTo>
                      <a:pt x="1483" y="1045"/>
                    </a:lnTo>
                    <a:lnTo>
                      <a:pt x="1507" y="989"/>
                    </a:lnTo>
                    <a:lnTo>
                      <a:pt x="1531" y="933"/>
                    </a:lnTo>
                    <a:lnTo>
                      <a:pt x="1558" y="877"/>
                    </a:lnTo>
                    <a:lnTo>
                      <a:pt x="1586" y="822"/>
                    </a:lnTo>
                    <a:lnTo>
                      <a:pt x="1617" y="766"/>
                    </a:lnTo>
                    <a:lnTo>
                      <a:pt x="1648" y="711"/>
                    </a:lnTo>
                    <a:lnTo>
                      <a:pt x="1681" y="657"/>
                    </a:lnTo>
                    <a:lnTo>
                      <a:pt x="1714" y="604"/>
                    </a:lnTo>
                    <a:lnTo>
                      <a:pt x="1748" y="551"/>
                    </a:lnTo>
                    <a:lnTo>
                      <a:pt x="1784" y="501"/>
                    </a:lnTo>
                    <a:lnTo>
                      <a:pt x="1818" y="452"/>
                    </a:lnTo>
                    <a:lnTo>
                      <a:pt x="1852" y="404"/>
                    </a:lnTo>
                    <a:lnTo>
                      <a:pt x="1887" y="357"/>
                    </a:lnTo>
                    <a:lnTo>
                      <a:pt x="1953" y="271"/>
                    </a:lnTo>
                    <a:lnTo>
                      <a:pt x="2014" y="194"/>
                    </a:lnTo>
                    <a:lnTo>
                      <a:pt x="2068" y="129"/>
                    </a:lnTo>
                    <a:lnTo>
                      <a:pt x="2115" y="75"/>
                    </a:lnTo>
                    <a:lnTo>
                      <a:pt x="2150" y="34"/>
                    </a:lnTo>
                    <a:lnTo>
                      <a:pt x="2181" y="0"/>
                    </a:lnTo>
                    <a:lnTo>
                      <a:pt x="2242" y="0"/>
                    </a:lnTo>
                    <a:lnTo>
                      <a:pt x="2242" y="0"/>
                    </a:lnTo>
                    <a:lnTo>
                      <a:pt x="2345" y="39"/>
                    </a:lnTo>
                    <a:lnTo>
                      <a:pt x="2345" y="39"/>
                    </a:lnTo>
                    <a:lnTo>
                      <a:pt x="2530" y="106"/>
                    </a:lnTo>
                    <a:lnTo>
                      <a:pt x="2622" y="139"/>
                    </a:lnTo>
                    <a:lnTo>
                      <a:pt x="2715" y="171"/>
                    </a:lnTo>
                    <a:lnTo>
                      <a:pt x="2808" y="201"/>
                    </a:lnTo>
                    <a:lnTo>
                      <a:pt x="2902" y="231"/>
                    </a:lnTo>
                    <a:lnTo>
                      <a:pt x="2995" y="259"/>
                    </a:lnTo>
                    <a:lnTo>
                      <a:pt x="3089" y="285"/>
                    </a:lnTo>
                    <a:lnTo>
                      <a:pt x="3184" y="310"/>
                    </a:lnTo>
                    <a:lnTo>
                      <a:pt x="3279" y="332"/>
                    </a:lnTo>
                    <a:lnTo>
                      <a:pt x="3374" y="352"/>
                    </a:lnTo>
                    <a:lnTo>
                      <a:pt x="3469" y="370"/>
                    </a:lnTo>
                    <a:lnTo>
                      <a:pt x="3517" y="377"/>
                    </a:lnTo>
                    <a:lnTo>
                      <a:pt x="3565" y="384"/>
                    </a:lnTo>
                    <a:lnTo>
                      <a:pt x="3614" y="391"/>
                    </a:lnTo>
                    <a:lnTo>
                      <a:pt x="3662" y="395"/>
                    </a:lnTo>
                    <a:lnTo>
                      <a:pt x="3709" y="400"/>
                    </a:lnTo>
                    <a:lnTo>
                      <a:pt x="3758" y="404"/>
                    </a:lnTo>
                    <a:lnTo>
                      <a:pt x="3808" y="407"/>
                    </a:lnTo>
                    <a:lnTo>
                      <a:pt x="3855" y="409"/>
                    </a:lnTo>
                    <a:lnTo>
                      <a:pt x="3855" y="409"/>
                    </a:lnTo>
                    <a:lnTo>
                      <a:pt x="3891" y="410"/>
                    </a:lnTo>
                    <a:lnTo>
                      <a:pt x="3891" y="470"/>
                    </a:lnTo>
                    <a:lnTo>
                      <a:pt x="3891" y="470"/>
                    </a:lnTo>
                    <a:lnTo>
                      <a:pt x="3879" y="559"/>
                    </a:lnTo>
                    <a:lnTo>
                      <a:pt x="3868" y="653"/>
                    </a:lnTo>
                    <a:lnTo>
                      <a:pt x="3855" y="765"/>
                    </a:lnTo>
                    <a:lnTo>
                      <a:pt x="3850" y="824"/>
                    </a:lnTo>
                    <a:lnTo>
                      <a:pt x="3847" y="884"/>
                    </a:lnTo>
                    <a:lnTo>
                      <a:pt x="3844" y="942"/>
                    </a:lnTo>
                    <a:lnTo>
                      <a:pt x="3842" y="998"/>
                    </a:lnTo>
                    <a:lnTo>
                      <a:pt x="3843" y="1050"/>
                    </a:lnTo>
                    <a:lnTo>
                      <a:pt x="3846" y="1097"/>
                    </a:lnTo>
                    <a:lnTo>
                      <a:pt x="3848" y="1118"/>
                    </a:lnTo>
                    <a:lnTo>
                      <a:pt x="3850" y="1137"/>
                    </a:lnTo>
                    <a:lnTo>
                      <a:pt x="3854" y="1154"/>
                    </a:lnTo>
                    <a:lnTo>
                      <a:pt x="3858" y="1169"/>
                    </a:lnTo>
                    <a:lnTo>
                      <a:pt x="3858" y="1169"/>
                    </a:lnTo>
                    <a:lnTo>
                      <a:pt x="3919" y="1343"/>
                    </a:lnTo>
                    <a:lnTo>
                      <a:pt x="3977" y="1509"/>
                    </a:lnTo>
                    <a:lnTo>
                      <a:pt x="4047" y="1717"/>
                    </a:lnTo>
                    <a:lnTo>
                      <a:pt x="4127" y="1957"/>
                    </a:lnTo>
                    <a:lnTo>
                      <a:pt x="4216" y="2225"/>
                    </a:lnTo>
                    <a:lnTo>
                      <a:pt x="4308" y="2510"/>
                    </a:lnTo>
                    <a:lnTo>
                      <a:pt x="4353" y="2657"/>
                    </a:lnTo>
                    <a:lnTo>
                      <a:pt x="4400" y="2805"/>
                    </a:lnTo>
                    <a:lnTo>
                      <a:pt x="4445" y="2955"/>
                    </a:lnTo>
                    <a:lnTo>
                      <a:pt x="4488" y="3103"/>
                    </a:lnTo>
                    <a:lnTo>
                      <a:pt x="4531" y="3250"/>
                    </a:lnTo>
                    <a:lnTo>
                      <a:pt x="4571" y="3395"/>
                    </a:lnTo>
                    <a:lnTo>
                      <a:pt x="4609" y="3537"/>
                    </a:lnTo>
                    <a:lnTo>
                      <a:pt x="4645" y="3674"/>
                    </a:lnTo>
                    <a:lnTo>
                      <a:pt x="4677" y="3806"/>
                    </a:lnTo>
                    <a:lnTo>
                      <a:pt x="4705" y="3931"/>
                    </a:lnTo>
                    <a:lnTo>
                      <a:pt x="4729" y="4050"/>
                    </a:lnTo>
                    <a:lnTo>
                      <a:pt x="4740" y="4105"/>
                    </a:lnTo>
                    <a:lnTo>
                      <a:pt x="4750" y="4159"/>
                    </a:lnTo>
                    <a:lnTo>
                      <a:pt x="4759" y="4211"/>
                    </a:lnTo>
                    <a:lnTo>
                      <a:pt x="4765" y="4260"/>
                    </a:lnTo>
                    <a:lnTo>
                      <a:pt x="4771" y="4307"/>
                    </a:lnTo>
                    <a:lnTo>
                      <a:pt x="4776" y="4351"/>
                    </a:lnTo>
                    <a:lnTo>
                      <a:pt x="4778" y="4391"/>
                    </a:lnTo>
                    <a:lnTo>
                      <a:pt x="4780" y="4429"/>
                    </a:lnTo>
                    <a:lnTo>
                      <a:pt x="4780" y="4465"/>
                    </a:lnTo>
                    <a:lnTo>
                      <a:pt x="4778" y="4497"/>
                    </a:lnTo>
                    <a:lnTo>
                      <a:pt x="4775" y="4525"/>
                    </a:lnTo>
                    <a:lnTo>
                      <a:pt x="4770" y="4551"/>
                    </a:lnTo>
                    <a:lnTo>
                      <a:pt x="4764" y="4572"/>
                    </a:lnTo>
                    <a:lnTo>
                      <a:pt x="4760" y="4582"/>
                    </a:lnTo>
                    <a:lnTo>
                      <a:pt x="4755" y="4590"/>
                    </a:lnTo>
                    <a:lnTo>
                      <a:pt x="4755" y="4590"/>
                    </a:lnTo>
                    <a:lnTo>
                      <a:pt x="4680" y="4722"/>
                    </a:lnTo>
                    <a:lnTo>
                      <a:pt x="4603" y="4858"/>
                    </a:lnTo>
                    <a:lnTo>
                      <a:pt x="4561" y="4928"/>
                    </a:lnTo>
                    <a:lnTo>
                      <a:pt x="4519" y="4999"/>
                    </a:lnTo>
                    <a:lnTo>
                      <a:pt x="4473" y="5072"/>
                    </a:lnTo>
                    <a:lnTo>
                      <a:pt x="4425" y="5145"/>
                    </a:lnTo>
                    <a:lnTo>
                      <a:pt x="4374" y="5221"/>
                    </a:lnTo>
                    <a:lnTo>
                      <a:pt x="4320" y="5298"/>
                    </a:lnTo>
                    <a:lnTo>
                      <a:pt x="4262" y="5376"/>
                    </a:lnTo>
                    <a:lnTo>
                      <a:pt x="4201" y="5456"/>
                    </a:lnTo>
                    <a:lnTo>
                      <a:pt x="4135" y="5537"/>
                    </a:lnTo>
                    <a:lnTo>
                      <a:pt x="4064" y="5620"/>
                    </a:lnTo>
                    <a:lnTo>
                      <a:pt x="3989" y="5705"/>
                    </a:lnTo>
                    <a:lnTo>
                      <a:pt x="3908" y="5791"/>
                    </a:lnTo>
                    <a:lnTo>
                      <a:pt x="3908" y="5791"/>
                    </a:lnTo>
                    <a:lnTo>
                      <a:pt x="3866" y="5835"/>
                    </a:lnTo>
                    <a:lnTo>
                      <a:pt x="3826" y="5880"/>
                    </a:lnTo>
                    <a:lnTo>
                      <a:pt x="3785" y="5926"/>
                    </a:lnTo>
                    <a:lnTo>
                      <a:pt x="3745" y="5974"/>
                    </a:lnTo>
                    <a:lnTo>
                      <a:pt x="3706" y="6022"/>
                    </a:lnTo>
                    <a:lnTo>
                      <a:pt x="3667" y="6070"/>
                    </a:lnTo>
                    <a:lnTo>
                      <a:pt x="3592" y="6167"/>
                    </a:lnTo>
                    <a:lnTo>
                      <a:pt x="3519" y="6265"/>
                    </a:lnTo>
                    <a:lnTo>
                      <a:pt x="3450" y="6362"/>
                    </a:lnTo>
                    <a:lnTo>
                      <a:pt x="3385" y="6455"/>
                    </a:lnTo>
                    <a:lnTo>
                      <a:pt x="3322" y="6545"/>
                    </a:lnTo>
                    <a:lnTo>
                      <a:pt x="3212" y="6708"/>
                    </a:lnTo>
                    <a:lnTo>
                      <a:pt x="3163" y="6778"/>
                    </a:lnTo>
                    <a:lnTo>
                      <a:pt x="3120" y="6840"/>
                    </a:lnTo>
                    <a:lnTo>
                      <a:pt x="3081" y="6890"/>
                    </a:lnTo>
                    <a:lnTo>
                      <a:pt x="3063" y="6911"/>
                    </a:lnTo>
                    <a:lnTo>
                      <a:pt x="3049" y="6929"/>
                    </a:lnTo>
                    <a:lnTo>
                      <a:pt x="3034" y="6944"/>
                    </a:lnTo>
                    <a:lnTo>
                      <a:pt x="3022" y="6955"/>
                    </a:lnTo>
                    <a:lnTo>
                      <a:pt x="3009" y="6963"/>
                    </a:lnTo>
                    <a:lnTo>
                      <a:pt x="3005" y="6965"/>
                    </a:lnTo>
                    <a:lnTo>
                      <a:pt x="3001" y="6966"/>
                    </a:lnTo>
                    <a:lnTo>
                      <a:pt x="3001" y="6966"/>
                    </a:lnTo>
                    <a:lnTo>
                      <a:pt x="2986" y="6968"/>
                    </a:lnTo>
                    <a:lnTo>
                      <a:pt x="2970" y="6970"/>
                    </a:lnTo>
                    <a:lnTo>
                      <a:pt x="2956" y="6970"/>
                    </a:lnTo>
                    <a:lnTo>
                      <a:pt x="2940" y="6970"/>
                    </a:lnTo>
                    <a:lnTo>
                      <a:pt x="2940" y="6970"/>
                    </a:lnTo>
                    <a:lnTo>
                      <a:pt x="2924" y="6970"/>
                    </a:lnTo>
                    <a:lnTo>
                      <a:pt x="2908" y="6969"/>
                    </a:lnTo>
                    <a:lnTo>
                      <a:pt x="2892" y="6966"/>
                    </a:lnTo>
                    <a:lnTo>
                      <a:pt x="2876" y="6964"/>
                    </a:lnTo>
                    <a:lnTo>
                      <a:pt x="2860" y="6959"/>
                    </a:lnTo>
                    <a:lnTo>
                      <a:pt x="2843" y="6955"/>
                    </a:lnTo>
                    <a:lnTo>
                      <a:pt x="2827" y="6949"/>
                    </a:lnTo>
                    <a:lnTo>
                      <a:pt x="2810" y="6943"/>
                    </a:lnTo>
                    <a:lnTo>
                      <a:pt x="2792" y="6936"/>
                    </a:lnTo>
                    <a:lnTo>
                      <a:pt x="2777" y="6927"/>
                    </a:lnTo>
                    <a:lnTo>
                      <a:pt x="2759" y="6917"/>
                    </a:lnTo>
                    <a:lnTo>
                      <a:pt x="2742" y="6907"/>
                    </a:lnTo>
                    <a:lnTo>
                      <a:pt x="2725" y="6895"/>
                    </a:lnTo>
                    <a:lnTo>
                      <a:pt x="2708" y="6883"/>
                    </a:lnTo>
                    <a:lnTo>
                      <a:pt x="2692" y="6869"/>
                    </a:lnTo>
                    <a:lnTo>
                      <a:pt x="2675" y="6855"/>
                    </a:lnTo>
                    <a:lnTo>
                      <a:pt x="2675" y="6855"/>
                    </a:lnTo>
                    <a:lnTo>
                      <a:pt x="2639" y="6820"/>
                    </a:lnTo>
                    <a:lnTo>
                      <a:pt x="2606" y="6786"/>
                    </a:lnTo>
                    <a:lnTo>
                      <a:pt x="2574" y="6751"/>
                    </a:lnTo>
                    <a:lnTo>
                      <a:pt x="2561" y="6733"/>
                    </a:lnTo>
                    <a:lnTo>
                      <a:pt x="2547" y="6716"/>
                    </a:lnTo>
                    <a:lnTo>
                      <a:pt x="2547" y="6716"/>
                    </a:lnTo>
                    <a:lnTo>
                      <a:pt x="2531" y="6692"/>
                    </a:lnTo>
                    <a:lnTo>
                      <a:pt x="2518" y="6669"/>
                    </a:lnTo>
                    <a:lnTo>
                      <a:pt x="2506" y="6646"/>
                    </a:lnTo>
                    <a:lnTo>
                      <a:pt x="2497" y="6622"/>
                    </a:lnTo>
                    <a:lnTo>
                      <a:pt x="2490" y="6599"/>
                    </a:lnTo>
                    <a:lnTo>
                      <a:pt x="2486" y="6576"/>
                    </a:lnTo>
                    <a:lnTo>
                      <a:pt x="2485" y="6564"/>
                    </a:lnTo>
                    <a:lnTo>
                      <a:pt x="2485" y="6553"/>
                    </a:lnTo>
                    <a:lnTo>
                      <a:pt x="2485" y="6540"/>
                    </a:lnTo>
                    <a:lnTo>
                      <a:pt x="2487" y="6528"/>
                    </a:lnTo>
                    <a:lnTo>
                      <a:pt x="2487" y="6528"/>
                    </a:lnTo>
                    <a:lnTo>
                      <a:pt x="2490" y="6517"/>
                    </a:lnTo>
                    <a:lnTo>
                      <a:pt x="2493" y="6505"/>
                    </a:lnTo>
                    <a:lnTo>
                      <a:pt x="2501" y="6490"/>
                    </a:lnTo>
                    <a:lnTo>
                      <a:pt x="2508" y="6475"/>
                    </a:lnTo>
                    <a:lnTo>
                      <a:pt x="2530" y="6441"/>
                    </a:lnTo>
                    <a:lnTo>
                      <a:pt x="2556" y="6403"/>
                    </a:lnTo>
                    <a:lnTo>
                      <a:pt x="2588" y="6360"/>
                    </a:lnTo>
                    <a:lnTo>
                      <a:pt x="2622" y="6316"/>
                    </a:lnTo>
                    <a:lnTo>
                      <a:pt x="2698" y="6220"/>
                    </a:lnTo>
                    <a:lnTo>
                      <a:pt x="2777" y="6121"/>
                    </a:lnTo>
                    <a:lnTo>
                      <a:pt x="2815" y="6072"/>
                    </a:lnTo>
                    <a:lnTo>
                      <a:pt x="2850" y="6024"/>
                    </a:lnTo>
                    <a:lnTo>
                      <a:pt x="2882" y="5979"/>
                    </a:lnTo>
                    <a:lnTo>
                      <a:pt x="2910" y="5935"/>
                    </a:lnTo>
                    <a:lnTo>
                      <a:pt x="2922" y="5915"/>
                    </a:lnTo>
                    <a:lnTo>
                      <a:pt x="2932" y="5896"/>
                    </a:lnTo>
                    <a:lnTo>
                      <a:pt x="2942" y="5877"/>
                    </a:lnTo>
                    <a:lnTo>
                      <a:pt x="2949" y="5860"/>
                    </a:lnTo>
                    <a:lnTo>
                      <a:pt x="2949" y="5860"/>
                    </a:lnTo>
                    <a:lnTo>
                      <a:pt x="2960" y="5824"/>
                    </a:lnTo>
                    <a:lnTo>
                      <a:pt x="2971" y="5786"/>
                    </a:lnTo>
                    <a:lnTo>
                      <a:pt x="2980" y="5747"/>
                    </a:lnTo>
                    <a:lnTo>
                      <a:pt x="2987" y="5705"/>
                    </a:lnTo>
                    <a:lnTo>
                      <a:pt x="2994" y="5661"/>
                    </a:lnTo>
                    <a:lnTo>
                      <a:pt x="3001" y="5616"/>
                    </a:lnTo>
                    <a:lnTo>
                      <a:pt x="3012" y="5522"/>
                    </a:lnTo>
                    <a:lnTo>
                      <a:pt x="3025" y="5425"/>
                    </a:lnTo>
                    <a:lnTo>
                      <a:pt x="3033" y="5376"/>
                    </a:lnTo>
                    <a:lnTo>
                      <a:pt x="3041" y="5327"/>
                    </a:lnTo>
                    <a:lnTo>
                      <a:pt x="3052" y="5279"/>
                    </a:lnTo>
                    <a:lnTo>
                      <a:pt x="3065" y="5231"/>
                    </a:lnTo>
                    <a:lnTo>
                      <a:pt x="3078" y="5185"/>
                    </a:lnTo>
                    <a:lnTo>
                      <a:pt x="3094" y="5139"/>
                    </a:lnTo>
                    <a:lnTo>
                      <a:pt x="3094" y="5139"/>
                    </a:lnTo>
                    <a:lnTo>
                      <a:pt x="3105" y="5116"/>
                    </a:lnTo>
                    <a:lnTo>
                      <a:pt x="3117" y="5092"/>
                    </a:lnTo>
                    <a:lnTo>
                      <a:pt x="3132" y="5068"/>
                    </a:lnTo>
                    <a:lnTo>
                      <a:pt x="3148" y="5043"/>
                    </a:lnTo>
                    <a:lnTo>
                      <a:pt x="3166" y="5019"/>
                    </a:lnTo>
                    <a:lnTo>
                      <a:pt x="3187" y="4993"/>
                    </a:lnTo>
                    <a:lnTo>
                      <a:pt x="3209" y="4967"/>
                    </a:lnTo>
                    <a:lnTo>
                      <a:pt x="3231" y="4941"/>
                    </a:lnTo>
                    <a:lnTo>
                      <a:pt x="3256" y="4916"/>
                    </a:lnTo>
                    <a:lnTo>
                      <a:pt x="3282" y="4890"/>
                    </a:lnTo>
                    <a:lnTo>
                      <a:pt x="3333" y="4838"/>
                    </a:lnTo>
                    <a:lnTo>
                      <a:pt x="3388" y="4788"/>
                    </a:lnTo>
                    <a:lnTo>
                      <a:pt x="3442" y="4740"/>
                    </a:lnTo>
                    <a:lnTo>
                      <a:pt x="3496" y="4695"/>
                    </a:lnTo>
                    <a:lnTo>
                      <a:pt x="3546" y="4654"/>
                    </a:lnTo>
                    <a:lnTo>
                      <a:pt x="3593" y="4616"/>
                    </a:lnTo>
                    <a:lnTo>
                      <a:pt x="3635" y="4584"/>
                    </a:lnTo>
                    <a:lnTo>
                      <a:pt x="3696" y="4539"/>
                    </a:lnTo>
                    <a:lnTo>
                      <a:pt x="3719" y="4521"/>
                    </a:lnTo>
                    <a:lnTo>
                      <a:pt x="3719" y="4521"/>
                    </a:lnTo>
                    <a:lnTo>
                      <a:pt x="3722" y="4520"/>
                    </a:lnTo>
                    <a:lnTo>
                      <a:pt x="3727" y="4514"/>
                    </a:lnTo>
                    <a:lnTo>
                      <a:pt x="3733" y="4503"/>
                    </a:lnTo>
                    <a:lnTo>
                      <a:pt x="3736" y="4496"/>
                    </a:lnTo>
                    <a:lnTo>
                      <a:pt x="3741" y="4485"/>
                    </a:lnTo>
                    <a:lnTo>
                      <a:pt x="3745" y="4472"/>
                    </a:lnTo>
                    <a:lnTo>
                      <a:pt x="3749" y="4458"/>
                    </a:lnTo>
                    <a:lnTo>
                      <a:pt x="3752" y="4440"/>
                    </a:lnTo>
                    <a:lnTo>
                      <a:pt x="3756" y="4421"/>
                    </a:lnTo>
                    <a:lnTo>
                      <a:pt x="3758" y="4397"/>
                    </a:lnTo>
                    <a:lnTo>
                      <a:pt x="3761" y="4370"/>
                    </a:lnTo>
                    <a:lnTo>
                      <a:pt x="3762" y="4341"/>
                    </a:lnTo>
                    <a:lnTo>
                      <a:pt x="3762" y="4307"/>
                    </a:lnTo>
                    <a:lnTo>
                      <a:pt x="3762" y="4307"/>
                    </a:lnTo>
                    <a:lnTo>
                      <a:pt x="3761" y="4288"/>
                    </a:lnTo>
                    <a:lnTo>
                      <a:pt x="3758" y="4268"/>
                    </a:lnTo>
                    <a:lnTo>
                      <a:pt x="3755" y="4245"/>
                    </a:lnTo>
                    <a:lnTo>
                      <a:pt x="3749" y="4222"/>
                    </a:lnTo>
                    <a:lnTo>
                      <a:pt x="3743" y="4196"/>
                    </a:lnTo>
                    <a:lnTo>
                      <a:pt x="3734" y="4169"/>
                    </a:lnTo>
                    <a:lnTo>
                      <a:pt x="3724" y="4141"/>
                    </a:lnTo>
                    <a:lnTo>
                      <a:pt x="3713" y="4111"/>
                    </a:lnTo>
                    <a:lnTo>
                      <a:pt x="3687" y="4050"/>
                    </a:lnTo>
                    <a:lnTo>
                      <a:pt x="3658" y="3985"/>
                    </a:lnTo>
                    <a:lnTo>
                      <a:pt x="3626" y="3917"/>
                    </a:lnTo>
                    <a:lnTo>
                      <a:pt x="3591" y="3849"/>
                    </a:lnTo>
                    <a:lnTo>
                      <a:pt x="3554" y="3780"/>
                    </a:lnTo>
                    <a:lnTo>
                      <a:pt x="3516" y="3712"/>
                    </a:lnTo>
                    <a:lnTo>
                      <a:pt x="3477" y="3646"/>
                    </a:lnTo>
                    <a:lnTo>
                      <a:pt x="3436" y="3582"/>
                    </a:lnTo>
                    <a:lnTo>
                      <a:pt x="3398" y="3522"/>
                    </a:lnTo>
                    <a:lnTo>
                      <a:pt x="3360" y="3465"/>
                    </a:lnTo>
                    <a:lnTo>
                      <a:pt x="3325" y="3415"/>
                    </a:lnTo>
                    <a:lnTo>
                      <a:pt x="3290" y="3372"/>
                    </a:lnTo>
                    <a:lnTo>
                      <a:pt x="3287" y="3372"/>
                    </a:lnTo>
                    <a:lnTo>
                      <a:pt x="3287" y="3372"/>
                    </a:lnTo>
                    <a:lnTo>
                      <a:pt x="3289" y="3438"/>
                    </a:lnTo>
                    <a:lnTo>
                      <a:pt x="3290" y="3508"/>
                    </a:lnTo>
                    <a:lnTo>
                      <a:pt x="3291" y="3653"/>
                    </a:lnTo>
                    <a:lnTo>
                      <a:pt x="3291" y="3801"/>
                    </a:lnTo>
                    <a:lnTo>
                      <a:pt x="3289" y="3944"/>
                    </a:lnTo>
                    <a:lnTo>
                      <a:pt x="3285" y="4079"/>
                    </a:lnTo>
                    <a:lnTo>
                      <a:pt x="3282" y="4200"/>
                    </a:lnTo>
                    <a:lnTo>
                      <a:pt x="3274" y="4375"/>
                    </a:lnTo>
                    <a:lnTo>
                      <a:pt x="3274" y="4375"/>
                    </a:lnTo>
                    <a:lnTo>
                      <a:pt x="3271" y="4449"/>
                    </a:lnTo>
                    <a:lnTo>
                      <a:pt x="3267" y="4488"/>
                    </a:lnTo>
                    <a:lnTo>
                      <a:pt x="3262" y="4526"/>
                    </a:lnTo>
                    <a:lnTo>
                      <a:pt x="3255" y="4567"/>
                    </a:lnTo>
                    <a:lnTo>
                      <a:pt x="3246" y="4606"/>
                    </a:lnTo>
                    <a:lnTo>
                      <a:pt x="3240" y="4626"/>
                    </a:lnTo>
                    <a:lnTo>
                      <a:pt x="3234" y="4645"/>
                    </a:lnTo>
                    <a:lnTo>
                      <a:pt x="3226" y="4665"/>
                    </a:lnTo>
                    <a:lnTo>
                      <a:pt x="3219" y="4685"/>
                    </a:lnTo>
                    <a:lnTo>
                      <a:pt x="3209" y="4703"/>
                    </a:lnTo>
                    <a:lnTo>
                      <a:pt x="3199" y="4723"/>
                    </a:lnTo>
                    <a:lnTo>
                      <a:pt x="3190" y="4741"/>
                    </a:lnTo>
                    <a:lnTo>
                      <a:pt x="3177" y="4760"/>
                    </a:lnTo>
                    <a:lnTo>
                      <a:pt x="3164" y="4778"/>
                    </a:lnTo>
                    <a:lnTo>
                      <a:pt x="3150" y="4795"/>
                    </a:lnTo>
                    <a:lnTo>
                      <a:pt x="3135" y="4812"/>
                    </a:lnTo>
                    <a:lnTo>
                      <a:pt x="3117" y="4830"/>
                    </a:lnTo>
                    <a:lnTo>
                      <a:pt x="3100" y="4846"/>
                    </a:lnTo>
                    <a:lnTo>
                      <a:pt x="3081" y="4862"/>
                    </a:lnTo>
                    <a:lnTo>
                      <a:pt x="3060" y="4876"/>
                    </a:lnTo>
                    <a:lnTo>
                      <a:pt x="3038" y="4891"/>
                    </a:lnTo>
                    <a:lnTo>
                      <a:pt x="3013" y="4905"/>
                    </a:lnTo>
                    <a:lnTo>
                      <a:pt x="2987" y="4918"/>
                    </a:lnTo>
                    <a:lnTo>
                      <a:pt x="2960" y="4930"/>
                    </a:lnTo>
                    <a:lnTo>
                      <a:pt x="2932" y="4941"/>
                    </a:lnTo>
                    <a:lnTo>
                      <a:pt x="2932" y="4941"/>
                    </a:lnTo>
                    <a:lnTo>
                      <a:pt x="2916" y="4948"/>
                    </a:lnTo>
                    <a:lnTo>
                      <a:pt x="2900" y="4952"/>
                    </a:lnTo>
                    <a:lnTo>
                      <a:pt x="2882" y="4956"/>
                    </a:lnTo>
                    <a:lnTo>
                      <a:pt x="2864" y="4960"/>
                    </a:lnTo>
                    <a:lnTo>
                      <a:pt x="2823" y="4966"/>
                    </a:lnTo>
                    <a:lnTo>
                      <a:pt x="2780" y="4970"/>
                    </a:lnTo>
                    <a:lnTo>
                      <a:pt x="2732" y="4971"/>
                    </a:lnTo>
                    <a:lnTo>
                      <a:pt x="2682" y="4971"/>
                    </a:lnTo>
                    <a:lnTo>
                      <a:pt x="2628" y="4968"/>
                    </a:lnTo>
                    <a:lnTo>
                      <a:pt x="2573" y="4966"/>
                    </a:lnTo>
                    <a:lnTo>
                      <a:pt x="2514" y="4961"/>
                    </a:lnTo>
                    <a:lnTo>
                      <a:pt x="2453" y="4954"/>
                    </a:lnTo>
                    <a:lnTo>
                      <a:pt x="2390" y="4946"/>
                    </a:lnTo>
                    <a:lnTo>
                      <a:pt x="2327" y="4938"/>
                    </a:lnTo>
                    <a:lnTo>
                      <a:pt x="2262" y="4928"/>
                    </a:lnTo>
                    <a:lnTo>
                      <a:pt x="2195" y="4917"/>
                    </a:lnTo>
                    <a:lnTo>
                      <a:pt x="2061" y="4894"/>
                    </a:lnTo>
                    <a:lnTo>
                      <a:pt x="1925" y="4867"/>
                    </a:lnTo>
                    <a:lnTo>
                      <a:pt x="1790" y="4838"/>
                    </a:lnTo>
                    <a:lnTo>
                      <a:pt x="1657" y="4810"/>
                    </a:lnTo>
                    <a:lnTo>
                      <a:pt x="1531" y="4781"/>
                    </a:lnTo>
                    <a:lnTo>
                      <a:pt x="1303" y="4727"/>
                    </a:lnTo>
                    <a:lnTo>
                      <a:pt x="1122" y="4682"/>
                    </a:lnTo>
                    <a:lnTo>
                      <a:pt x="1122" y="4682"/>
                    </a:lnTo>
                    <a:lnTo>
                      <a:pt x="1082" y="4674"/>
                    </a:lnTo>
                    <a:lnTo>
                      <a:pt x="1042" y="4666"/>
                    </a:lnTo>
                    <a:lnTo>
                      <a:pt x="1000" y="4659"/>
                    </a:lnTo>
                    <a:lnTo>
                      <a:pt x="957" y="4652"/>
                    </a:lnTo>
                    <a:lnTo>
                      <a:pt x="870" y="4641"/>
                    </a:lnTo>
                    <a:lnTo>
                      <a:pt x="781" y="4631"/>
                    </a:lnTo>
                    <a:lnTo>
                      <a:pt x="690" y="4622"/>
                    </a:lnTo>
                    <a:lnTo>
                      <a:pt x="599" y="4617"/>
                    </a:lnTo>
                    <a:lnTo>
                      <a:pt x="511" y="4612"/>
                    </a:lnTo>
                    <a:lnTo>
                      <a:pt x="427" y="4609"/>
                    </a:lnTo>
                    <a:lnTo>
                      <a:pt x="347" y="4607"/>
                    </a:lnTo>
                    <a:lnTo>
                      <a:pt x="273" y="4606"/>
                    </a:lnTo>
                    <a:lnTo>
                      <a:pt x="149" y="4606"/>
                    </a:lnTo>
                    <a:lnTo>
                      <a:pt x="67" y="4606"/>
                    </a:lnTo>
                    <a:lnTo>
                      <a:pt x="38" y="4607"/>
                    </a:lnTo>
                    <a:lnTo>
                      <a:pt x="38" y="4607"/>
                    </a:lnTo>
                    <a:lnTo>
                      <a:pt x="34" y="4587"/>
                    </a:lnTo>
                    <a:lnTo>
                      <a:pt x="26" y="4529"/>
                    </a:lnTo>
                    <a:lnTo>
                      <a:pt x="26" y="4529"/>
                    </a:lnTo>
                    <a:lnTo>
                      <a:pt x="15" y="4445"/>
                    </a:lnTo>
                    <a:lnTo>
                      <a:pt x="10" y="4399"/>
                    </a:lnTo>
                    <a:lnTo>
                      <a:pt x="5" y="4347"/>
                    </a:lnTo>
                    <a:lnTo>
                      <a:pt x="2" y="4295"/>
                    </a:lnTo>
                    <a:lnTo>
                      <a:pt x="0" y="4244"/>
                    </a:lnTo>
                    <a:lnTo>
                      <a:pt x="1" y="4192"/>
                    </a:lnTo>
                    <a:lnTo>
                      <a:pt x="4" y="4144"/>
                    </a:lnTo>
                    <a:lnTo>
                      <a:pt x="4" y="4144"/>
                    </a:lnTo>
                    <a:lnTo>
                      <a:pt x="10" y="4087"/>
                    </a:lnTo>
                    <a:lnTo>
                      <a:pt x="18" y="4034"/>
                    </a:lnTo>
                    <a:lnTo>
                      <a:pt x="28" y="3987"/>
                    </a:lnTo>
                    <a:lnTo>
                      <a:pt x="38" y="3947"/>
                    </a:lnTo>
                    <a:lnTo>
                      <a:pt x="38" y="3947"/>
                    </a:lnTo>
                    <a:lnTo>
                      <a:pt x="50" y="3903"/>
                    </a:lnTo>
                    <a:lnTo>
                      <a:pt x="61" y="3871"/>
                    </a:lnTo>
                    <a:lnTo>
                      <a:pt x="70" y="3851"/>
                    </a:lnTo>
                    <a:lnTo>
                      <a:pt x="72" y="3844"/>
                    </a:lnTo>
                    <a:lnTo>
                      <a:pt x="72" y="3844"/>
                    </a:lnTo>
                    <a:lnTo>
                      <a:pt x="97" y="3847"/>
                    </a:lnTo>
                    <a:lnTo>
                      <a:pt x="176" y="3856"/>
                    </a:lnTo>
                    <a:lnTo>
                      <a:pt x="321" y="3869"/>
                    </a:lnTo>
                    <a:lnTo>
                      <a:pt x="422" y="3878"/>
                    </a:lnTo>
                    <a:lnTo>
                      <a:pt x="543" y="3887"/>
                    </a:lnTo>
                    <a:lnTo>
                      <a:pt x="543" y="3887"/>
                    </a:lnTo>
                    <a:lnTo>
                      <a:pt x="575" y="3889"/>
                    </a:lnTo>
                    <a:lnTo>
                      <a:pt x="606" y="3890"/>
                    </a:lnTo>
                    <a:lnTo>
                      <a:pt x="635" y="3890"/>
                    </a:lnTo>
                    <a:lnTo>
                      <a:pt x="663" y="3889"/>
                    </a:lnTo>
                    <a:lnTo>
                      <a:pt x="690" y="3888"/>
                    </a:lnTo>
                    <a:lnTo>
                      <a:pt x="716" y="3885"/>
                    </a:lnTo>
                    <a:lnTo>
                      <a:pt x="740" y="3882"/>
                    </a:lnTo>
                    <a:lnTo>
                      <a:pt x="765" y="3878"/>
                    </a:lnTo>
                    <a:lnTo>
                      <a:pt x="813" y="3868"/>
                    </a:lnTo>
                    <a:lnTo>
                      <a:pt x="859" y="3857"/>
                    </a:lnTo>
                    <a:lnTo>
                      <a:pt x="906" y="3844"/>
                    </a:lnTo>
                    <a:lnTo>
                      <a:pt x="952" y="3829"/>
                    </a:lnTo>
                    <a:lnTo>
                      <a:pt x="1057" y="3797"/>
                    </a:lnTo>
                    <a:lnTo>
                      <a:pt x="1114" y="3780"/>
                    </a:lnTo>
                    <a:lnTo>
                      <a:pt x="1178" y="3764"/>
                    </a:lnTo>
                    <a:lnTo>
                      <a:pt x="1248" y="3748"/>
                    </a:lnTo>
                    <a:lnTo>
                      <a:pt x="1326" y="3733"/>
                    </a:lnTo>
                    <a:lnTo>
                      <a:pt x="1368" y="3726"/>
                    </a:lnTo>
                    <a:lnTo>
                      <a:pt x="1413" y="3720"/>
                    </a:lnTo>
                    <a:lnTo>
                      <a:pt x="1461" y="3712"/>
                    </a:lnTo>
                    <a:lnTo>
                      <a:pt x="1510" y="3707"/>
                    </a:lnTo>
                    <a:lnTo>
                      <a:pt x="1510" y="3707"/>
                    </a:lnTo>
                    <a:lnTo>
                      <a:pt x="1560" y="3702"/>
                    </a:lnTo>
                    <a:lnTo>
                      <a:pt x="1608" y="3699"/>
                    </a:lnTo>
                    <a:lnTo>
                      <a:pt x="1654" y="3695"/>
                    </a:lnTo>
                    <a:lnTo>
                      <a:pt x="1697" y="3694"/>
                    </a:lnTo>
                    <a:lnTo>
                      <a:pt x="1738" y="3694"/>
                    </a:lnTo>
                    <a:lnTo>
                      <a:pt x="1779" y="3694"/>
                    </a:lnTo>
                    <a:lnTo>
                      <a:pt x="1817" y="3695"/>
                    </a:lnTo>
                    <a:lnTo>
                      <a:pt x="1852" y="3697"/>
                    </a:lnTo>
                    <a:lnTo>
                      <a:pt x="1887" y="3700"/>
                    </a:lnTo>
                    <a:lnTo>
                      <a:pt x="1918" y="3704"/>
                    </a:lnTo>
                    <a:lnTo>
                      <a:pt x="1949" y="3709"/>
                    </a:lnTo>
                    <a:lnTo>
                      <a:pt x="1978" y="3713"/>
                    </a:lnTo>
                    <a:lnTo>
                      <a:pt x="2005" y="3718"/>
                    </a:lnTo>
                    <a:lnTo>
                      <a:pt x="2031" y="3723"/>
                    </a:lnTo>
                    <a:lnTo>
                      <a:pt x="2077" y="3736"/>
                    </a:lnTo>
                    <a:lnTo>
                      <a:pt x="2117" y="3748"/>
                    </a:lnTo>
                    <a:lnTo>
                      <a:pt x="2151" y="3761"/>
                    </a:lnTo>
                    <a:lnTo>
                      <a:pt x="2180" y="3774"/>
                    </a:lnTo>
                    <a:lnTo>
                      <a:pt x="2202" y="3785"/>
                    </a:lnTo>
                    <a:lnTo>
                      <a:pt x="2219" y="3796"/>
                    </a:lnTo>
                    <a:lnTo>
                      <a:pt x="2231" y="3803"/>
                    </a:lnTo>
                    <a:lnTo>
                      <a:pt x="2242" y="3812"/>
                    </a:lnTo>
                    <a:lnTo>
                      <a:pt x="2242" y="3812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58" name="Freeform 38">
                <a:extLst>
                  <a:ext uri="{FF2B5EF4-FFF2-40B4-BE49-F238E27FC236}">
                    <a16:creationId xmlns:a16="http://schemas.microsoft.com/office/drawing/2014/main" id="{E92375E1-3B70-DCA0-BE77-ABAC98CFA2D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239" y="1113"/>
                <a:ext cx="788" cy="869"/>
              </a:xfrm>
              <a:custGeom>
                <a:avLst/>
                <a:gdLst>
                  <a:gd name="T0" fmla="*/ 447 w 3152"/>
                  <a:gd name="T1" fmla="*/ 1590 h 3479"/>
                  <a:gd name="T2" fmla="*/ 224 w 3152"/>
                  <a:gd name="T3" fmla="*/ 1270 h 3479"/>
                  <a:gd name="T4" fmla="*/ 0 w 3152"/>
                  <a:gd name="T5" fmla="*/ 920 h 3479"/>
                  <a:gd name="T6" fmla="*/ 84 w 3152"/>
                  <a:gd name="T7" fmla="*/ 933 h 3479"/>
                  <a:gd name="T8" fmla="*/ 232 w 3152"/>
                  <a:gd name="T9" fmla="*/ 894 h 3479"/>
                  <a:gd name="T10" fmla="*/ 289 w 3152"/>
                  <a:gd name="T11" fmla="*/ 830 h 3479"/>
                  <a:gd name="T12" fmla="*/ 353 w 3152"/>
                  <a:gd name="T13" fmla="*/ 680 h 3479"/>
                  <a:gd name="T14" fmla="*/ 406 w 3152"/>
                  <a:gd name="T15" fmla="*/ 397 h 3479"/>
                  <a:gd name="T16" fmla="*/ 402 w 3152"/>
                  <a:gd name="T17" fmla="*/ 188 h 3479"/>
                  <a:gd name="T18" fmla="*/ 517 w 3152"/>
                  <a:gd name="T19" fmla="*/ 186 h 3479"/>
                  <a:gd name="T20" fmla="*/ 689 w 3152"/>
                  <a:gd name="T21" fmla="*/ 370 h 3479"/>
                  <a:gd name="T22" fmla="*/ 898 w 3152"/>
                  <a:gd name="T23" fmla="*/ 656 h 3479"/>
                  <a:gd name="T24" fmla="*/ 1077 w 3152"/>
                  <a:gd name="T25" fmla="*/ 825 h 3479"/>
                  <a:gd name="T26" fmla="*/ 1199 w 3152"/>
                  <a:gd name="T27" fmla="*/ 868 h 3479"/>
                  <a:gd name="T28" fmla="*/ 1321 w 3152"/>
                  <a:gd name="T29" fmla="*/ 911 h 3479"/>
                  <a:gd name="T30" fmla="*/ 1424 w 3152"/>
                  <a:gd name="T31" fmla="*/ 1035 h 3479"/>
                  <a:gd name="T32" fmla="*/ 1569 w 3152"/>
                  <a:gd name="T33" fmla="*/ 1151 h 3479"/>
                  <a:gd name="T34" fmla="*/ 1715 w 3152"/>
                  <a:gd name="T35" fmla="*/ 1217 h 3479"/>
                  <a:gd name="T36" fmla="*/ 1900 w 3152"/>
                  <a:gd name="T37" fmla="*/ 1240 h 3479"/>
                  <a:gd name="T38" fmla="*/ 2056 w 3152"/>
                  <a:gd name="T39" fmla="*/ 1210 h 3479"/>
                  <a:gd name="T40" fmla="*/ 2123 w 3152"/>
                  <a:gd name="T41" fmla="*/ 1166 h 3479"/>
                  <a:gd name="T42" fmla="*/ 2150 w 3152"/>
                  <a:gd name="T43" fmla="*/ 1094 h 3479"/>
                  <a:gd name="T44" fmla="*/ 2122 w 3152"/>
                  <a:gd name="T45" fmla="*/ 976 h 3479"/>
                  <a:gd name="T46" fmla="*/ 2031 w 3152"/>
                  <a:gd name="T47" fmla="*/ 838 h 3479"/>
                  <a:gd name="T48" fmla="*/ 2237 w 3152"/>
                  <a:gd name="T49" fmla="*/ 705 h 3479"/>
                  <a:gd name="T50" fmla="*/ 2335 w 3152"/>
                  <a:gd name="T51" fmla="*/ 592 h 3479"/>
                  <a:gd name="T52" fmla="*/ 2477 w 3152"/>
                  <a:gd name="T53" fmla="*/ 342 h 3479"/>
                  <a:gd name="T54" fmla="*/ 2699 w 3152"/>
                  <a:gd name="T55" fmla="*/ 38 h 3479"/>
                  <a:gd name="T56" fmla="*/ 3013 w 3152"/>
                  <a:gd name="T57" fmla="*/ 477 h 3479"/>
                  <a:gd name="T58" fmla="*/ 3132 w 3152"/>
                  <a:gd name="T59" fmla="*/ 674 h 3479"/>
                  <a:gd name="T60" fmla="*/ 3152 w 3152"/>
                  <a:gd name="T61" fmla="*/ 774 h 3479"/>
                  <a:gd name="T62" fmla="*/ 3121 w 3152"/>
                  <a:gd name="T63" fmla="*/ 893 h 3479"/>
                  <a:gd name="T64" fmla="*/ 2957 w 3152"/>
                  <a:gd name="T65" fmla="*/ 1143 h 3479"/>
                  <a:gd name="T66" fmla="*/ 2754 w 3152"/>
                  <a:gd name="T67" fmla="*/ 1394 h 3479"/>
                  <a:gd name="T68" fmla="*/ 2683 w 3152"/>
                  <a:gd name="T69" fmla="*/ 1582 h 3479"/>
                  <a:gd name="T70" fmla="*/ 2808 w 3152"/>
                  <a:gd name="T71" fmla="*/ 1714 h 3479"/>
                  <a:gd name="T72" fmla="*/ 2889 w 3152"/>
                  <a:gd name="T73" fmla="*/ 1955 h 3479"/>
                  <a:gd name="T74" fmla="*/ 2872 w 3152"/>
                  <a:gd name="T75" fmla="*/ 2123 h 3479"/>
                  <a:gd name="T76" fmla="*/ 2778 w 3152"/>
                  <a:gd name="T77" fmla="*/ 2348 h 3479"/>
                  <a:gd name="T78" fmla="*/ 2702 w 3152"/>
                  <a:gd name="T79" fmla="*/ 2563 h 3479"/>
                  <a:gd name="T80" fmla="*/ 2676 w 3152"/>
                  <a:gd name="T81" fmla="*/ 2815 h 3479"/>
                  <a:gd name="T82" fmla="*/ 2655 w 3152"/>
                  <a:gd name="T83" fmla="*/ 3479 h 3479"/>
                  <a:gd name="T84" fmla="*/ 2454 w 3152"/>
                  <a:gd name="T85" fmla="*/ 3391 h 3479"/>
                  <a:gd name="T86" fmla="*/ 2056 w 3152"/>
                  <a:gd name="T87" fmla="*/ 3283 h 3479"/>
                  <a:gd name="T88" fmla="*/ 1575 w 3152"/>
                  <a:gd name="T89" fmla="*/ 3230 h 3479"/>
                  <a:gd name="T90" fmla="*/ 1188 w 3152"/>
                  <a:gd name="T91" fmla="*/ 3248 h 3479"/>
                  <a:gd name="T92" fmla="*/ 934 w 3152"/>
                  <a:gd name="T93" fmla="*/ 3308 h 3479"/>
                  <a:gd name="T94" fmla="*/ 824 w 3152"/>
                  <a:gd name="T95" fmla="*/ 3322 h 3479"/>
                  <a:gd name="T96" fmla="*/ 869 w 3152"/>
                  <a:gd name="T97" fmla="*/ 3232 h 3479"/>
                  <a:gd name="T98" fmla="*/ 905 w 3152"/>
                  <a:gd name="T99" fmla="*/ 3125 h 3479"/>
                  <a:gd name="T100" fmla="*/ 914 w 3152"/>
                  <a:gd name="T101" fmla="*/ 2941 h 3479"/>
                  <a:gd name="T102" fmla="*/ 855 w 3152"/>
                  <a:gd name="T103" fmla="*/ 2505 h 3479"/>
                  <a:gd name="T104" fmla="*/ 788 w 3152"/>
                  <a:gd name="T105" fmla="*/ 2287 h 3479"/>
                  <a:gd name="T106" fmla="*/ 645 w 3152"/>
                  <a:gd name="T107" fmla="*/ 1974 h 34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</a:cxnLst>
                <a:rect l="0" t="0" r="r" b="b"/>
                <a:pathLst>
                  <a:path w="3152" h="3479">
                    <a:moveTo>
                      <a:pt x="574" y="1799"/>
                    </a:moveTo>
                    <a:lnTo>
                      <a:pt x="574" y="1799"/>
                    </a:lnTo>
                    <a:lnTo>
                      <a:pt x="551" y="1755"/>
                    </a:lnTo>
                    <a:lnTo>
                      <a:pt x="528" y="1713"/>
                    </a:lnTo>
                    <a:lnTo>
                      <a:pt x="502" y="1671"/>
                    </a:lnTo>
                    <a:lnTo>
                      <a:pt x="475" y="1630"/>
                    </a:lnTo>
                    <a:lnTo>
                      <a:pt x="447" y="1590"/>
                    </a:lnTo>
                    <a:lnTo>
                      <a:pt x="419" y="1550"/>
                    </a:lnTo>
                    <a:lnTo>
                      <a:pt x="360" y="1471"/>
                    </a:lnTo>
                    <a:lnTo>
                      <a:pt x="360" y="1471"/>
                    </a:lnTo>
                    <a:lnTo>
                      <a:pt x="337" y="1441"/>
                    </a:lnTo>
                    <a:lnTo>
                      <a:pt x="315" y="1409"/>
                    </a:lnTo>
                    <a:lnTo>
                      <a:pt x="270" y="1341"/>
                    </a:lnTo>
                    <a:lnTo>
                      <a:pt x="224" y="1270"/>
                    </a:lnTo>
                    <a:lnTo>
                      <a:pt x="180" y="1197"/>
                    </a:lnTo>
                    <a:lnTo>
                      <a:pt x="135" y="1125"/>
                    </a:lnTo>
                    <a:lnTo>
                      <a:pt x="89" y="1054"/>
                    </a:lnTo>
                    <a:lnTo>
                      <a:pt x="45" y="985"/>
                    </a:lnTo>
                    <a:lnTo>
                      <a:pt x="22" y="952"/>
                    </a:lnTo>
                    <a:lnTo>
                      <a:pt x="0" y="920"/>
                    </a:lnTo>
                    <a:lnTo>
                      <a:pt x="0" y="920"/>
                    </a:lnTo>
                    <a:lnTo>
                      <a:pt x="8" y="925"/>
                    </a:lnTo>
                    <a:lnTo>
                      <a:pt x="18" y="929"/>
                    </a:lnTo>
                    <a:lnTo>
                      <a:pt x="29" y="931"/>
                    </a:lnTo>
                    <a:lnTo>
                      <a:pt x="40" y="932"/>
                    </a:lnTo>
                    <a:lnTo>
                      <a:pt x="62" y="933"/>
                    </a:lnTo>
                    <a:lnTo>
                      <a:pt x="84" y="933"/>
                    </a:lnTo>
                    <a:lnTo>
                      <a:pt x="84" y="933"/>
                    </a:lnTo>
                    <a:lnTo>
                      <a:pt x="124" y="930"/>
                    </a:lnTo>
                    <a:lnTo>
                      <a:pt x="142" y="927"/>
                    </a:lnTo>
                    <a:lnTo>
                      <a:pt x="162" y="924"/>
                    </a:lnTo>
                    <a:lnTo>
                      <a:pt x="180" y="919"/>
                    </a:lnTo>
                    <a:lnTo>
                      <a:pt x="197" y="911"/>
                    </a:lnTo>
                    <a:lnTo>
                      <a:pt x="216" y="904"/>
                    </a:lnTo>
                    <a:lnTo>
                      <a:pt x="232" y="894"/>
                    </a:lnTo>
                    <a:lnTo>
                      <a:pt x="232" y="894"/>
                    </a:lnTo>
                    <a:lnTo>
                      <a:pt x="243" y="884"/>
                    </a:lnTo>
                    <a:lnTo>
                      <a:pt x="254" y="876"/>
                    </a:lnTo>
                    <a:lnTo>
                      <a:pt x="263" y="865"/>
                    </a:lnTo>
                    <a:lnTo>
                      <a:pt x="273" y="854"/>
                    </a:lnTo>
                    <a:lnTo>
                      <a:pt x="282" y="843"/>
                    </a:lnTo>
                    <a:lnTo>
                      <a:pt x="289" y="830"/>
                    </a:lnTo>
                    <a:lnTo>
                      <a:pt x="304" y="804"/>
                    </a:lnTo>
                    <a:lnTo>
                      <a:pt x="304" y="804"/>
                    </a:lnTo>
                    <a:lnTo>
                      <a:pt x="316" y="781"/>
                    </a:lnTo>
                    <a:lnTo>
                      <a:pt x="327" y="757"/>
                    </a:lnTo>
                    <a:lnTo>
                      <a:pt x="336" y="732"/>
                    </a:lnTo>
                    <a:lnTo>
                      <a:pt x="344" y="706"/>
                    </a:lnTo>
                    <a:lnTo>
                      <a:pt x="353" y="680"/>
                    </a:lnTo>
                    <a:lnTo>
                      <a:pt x="360" y="655"/>
                    </a:lnTo>
                    <a:lnTo>
                      <a:pt x="372" y="603"/>
                    </a:lnTo>
                    <a:lnTo>
                      <a:pt x="372" y="603"/>
                    </a:lnTo>
                    <a:lnTo>
                      <a:pt x="385" y="544"/>
                    </a:lnTo>
                    <a:lnTo>
                      <a:pt x="395" y="485"/>
                    </a:lnTo>
                    <a:lnTo>
                      <a:pt x="403" y="426"/>
                    </a:lnTo>
                    <a:lnTo>
                      <a:pt x="406" y="397"/>
                    </a:lnTo>
                    <a:lnTo>
                      <a:pt x="408" y="366"/>
                    </a:lnTo>
                    <a:lnTo>
                      <a:pt x="409" y="337"/>
                    </a:lnTo>
                    <a:lnTo>
                      <a:pt x="410" y="307"/>
                    </a:lnTo>
                    <a:lnTo>
                      <a:pt x="409" y="276"/>
                    </a:lnTo>
                    <a:lnTo>
                      <a:pt x="408" y="247"/>
                    </a:lnTo>
                    <a:lnTo>
                      <a:pt x="406" y="218"/>
                    </a:lnTo>
                    <a:lnTo>
                      <a:pt x="402" y="188"/>
                    </a:lnTo>
                    <a:lnTo>
                      <a:pt x="397" y="159"/>
                    </a:lnTo>
                    <a:lnTo>
                      <a:pt x="391" y="129"/>
                    </a:lnTo>
                    <a:lnTo>
                      <a:pt x="392" y="124"/>
                    </a:lnTo>
                    <a:lnTo>
                      <a:pt x="407" y="90"/>
                    </a:lnTo>
                    <a:lnTo>
                      <a:pt x="407" y="90"/>
                    </a:lnTo>
                    <a:lnTo>
                      <a:pt x="462" y="136"/>
                    </a:lnTo>
                    <a:lnTo>
                      <a:pt x="517" y="186"/>
                    </a:lnTo>
                    <a:lnTo>
                      <a:pt x="544" y="210"/>
                    </a:lnTo>
                    <a:lnTo>
                      <a:pt x="571" y="236"/>
                    </a:lnTo>
                    <a:lnTo>
                      <a:pt x="597" y="262"/>
                    </a:lnTo>
                    <a:lnTo>
                      <a:pt x="621" y="289"/>
                    </a:lnTo>
                    <a:lnTo>
                      <a:pt x="621" y="289"/>
                    </a:lnTo>
                    <a:lnTo>
                      <a:pt x="656" y="328"/>
                    </a:lnTo>
                    <a:lnTo>
                      <a:pt x="689" y="370"/>
                    </a:lnTo>
                    <a:lnTo>
                      <a:pt x="721" y="412"/>
                    </a:lnTo>
                    <a:lnTo>
                      <a:pt x="751" y="455"/>
                    </a:lnTo>
                    <a:lnTo>
                      <a:pt x="813" y="540"/>
                    </a:lnTo>
                    <a:lnTo>
                      <a:pt x="843" y="583"/>
                    </a:lnTo>
                    <a:lnTo>
                      <a:pt x="875" y="626"/>
                    </a:lnTo>
                    <a:lnTo>
                      <a:pt x="875" y="626"/>
                    </a:lnTo>
                    <a:lnTo>
                      <a:pt x="898" y="656"/>
                    </a:lnTo>
                    <a:lnTo>
                      <a:pt x="923" y="685"/>
                    </a:lnTo>
                    <a:lnTo>
                      <a:pt x="947" y="715"/>
                    </a:lnTo>
                    <a:lnTo>
                      <a:pt x="974" y="742"/>
                    </a:lnTo>
                    <a:lnTo>
                      <a:pt x="1001" y="768"/>
                    </a:lnTo>
                    <a:lnTo>
                      <a:pt x="1031" y="792"/>
                    </a:lnTo>
                    <a:lnTo>
                      <a:pt x="1061" y="814"/>
                    </a:lnTo>
                    <a:lnTo>
                      <a:pt x="1077" y="825"/>
                    </a:lnTo>
                    <a:lnTo>
                      <a:pt x="1093" y="835"/>
                    </a:lnTo>
                    <a:lnTo>
                      <a:pt x="1093" y="835"/>
                    </a:lnTo>
                    <a:lnTo>
                      <a:pt x="1104" y="840"/>
                    </a:lnTo>
                    <a:lnTo>
                      <a:pt x="1115" y="845"/>
                    </a:lnTo>
                    <a:lnTo>
                      <a:pt x="1141" y="855"/>
                    </a:lnTo>
                    <a:lnTo>
                      <a:pt x="1169" y="862"/>
                    </a:lnTo>
                    <a:lnTo>
                      <a:pt x="1199" y="868"/>
                    </a:lnTo>
                    <a:lnTo>
                      <a:pt x="1228" y="873"/>
                    </a:lnTo>
                    <a:lnTo>
                      <a:pt x="1258" y="874"/>
                    </a:lnTo>
                    <a:lnTo>
                      <a:pt x="1285" y="874"/>
                    </a:lnTo>
                    <a:lnTo>
                      <a:pt x="1309" y="872"/>
                    </a:lnTo>
                    <a:lnTo>
                      <a:pt x="1309" y="872"/>
                    </a:lnTo>
                    <a:lnTo>
                      <a:pt x="1309" y="877"/>
                    </a:lnTo>
                    <a:lnTo>
                      <a:pt x="1321" y="911"/>
                    </a:lnTo>
                    <a:lnTo>
                      <a:pt x="1321" y="911"/>
                    </a:lnTo>
                    <a:lnTo>
                      <a:pt x="1337" y="933"/>
                    </a:lnTo>
                    <a:lnTo>
                      <a:pt x="1353" y="954"/>
                    </a:lnTo>
                    <a:lnTo>
                      <a:pt x="1370" y="975"/>
                    </a:lnTo>
                    <a:lnTo>
                      <a:pt x="1388" y="996"/>
                    </a:lnTo>
                    <a:lnTo>
                      <a:pt x="1405" y="1016"/>
                    </a:lnTo>
                    <a:lnTo>
                      <a:pt x="1424" y="1035"/>
                    </a:lnTo>
                    <a:lnTo>
                      <a:pt x="1443" y="1054"/>
                    </a:lnTo>
                    <a:lnTo>
                      <a:pt x="1462" y="1071"/>
                    </a:lnTo>
                    <a:lnTo>
                      <a:pt x="1483" y="1089"/>
                    </a:lnTo>
                    <a:lnTo>
                      <a:pt x="1504" y="1105"/>
                    </a:lnTo>
                    <a:lnTo>
                      <a:pt x="1525" y="1121"/>
                    </a:lnTo>
                    <a:lnTo>
                      <a:pt x="1547" y="1137"/>
                    </a:lnTo>
                    <a:lnTo>
                      <a:pt x="1569" y="1151"/>
                    </a:lnTo>
                    <a:lnTo>
                      <a:pt x="1592" y="1164"/>
                    </a:lnTo>
                    <a:lnTo>
                      <a:pt x="1616" y="1177"/>
                    </a:lnTo>
                    <a:lnTo>
                      <a:pt x="1640" y="1189"/>
                    </a:lnTo>
                    <a:lnTo>
                      <a:pt x="1640" y="1189"/>
                    </a:lnTo>
                    <a:lnTo>
                      <a:pt x="1665" y="1199"/>
                    </a:lnTo>
                    <a:lnTo>
                      <a:pt x="1689" y="1208"/>
                    </a:lnTo>
                    <a:lnTo>
                      <a:pt x="1715" y="1217"/>
                    </a:lnTo>
                    <a:lnTo>
                      <a:pt x="1741" y="1223"/>
                    </a:lnTo>
                    <a:lnTo>
                      <a:pt x="1766" y="1229"/>
                    </a:lnTo>
                    <a:lnTo>
                      <a:pt x="1793" y="1234"/>
                    </a:lnTo>
                    <a:lnTo>
                      <a:pt x="1820" y="1238"/>
                    </a:lnTo>
                    <a:lnTo>
                      <a:pt x="1846" y="1240"/>
                    </a:lnTo>
                    <a:lnTo>
                      <a:pt x="1873" y="1242"/>
                    </a:lnTo>
                    <a:lnTo>
                      <a:pt x="1900" y="1240"/>
                    </a:lnTo>
                    <a:lnTo>
                      <a:pt x="1926" y="1239"/>
                    </a:lnTo>
                    <a:lnTo>
                      <a:pt x="1953" y="1237"/>
                    </a:lnTo>
                    <a:lnTo>
                      <a:pt x="1978" y="1232"/>
                    </a:lnTo>
                    <a:lnTo>
                      <a:pt x="2004" y="1226"/>
                    </a:lnTo>
                    <a:lnTo>
                      <a:pt x="2030" y="1218"/>
                    </a:lnTo>
                    <a:lnTo>
                      <a:pt x="2056" y="1210"/>
                    </a:lnTo>
                    <a:lnTo>
                      <a:pt x="2056" y="1210"/>
                    </a:lnTo>
                    <a:lnTo>
                      <a:pt x="2069" y="1205"/>
                    </a:lnTo>
                    <a:lnTo>
                      <a:pt x="2083" y="1197"/>
                    </a:lnTo>
                    <a:lnTo>
                      <a:pt x="2096" y="1190"/>
                    </a:lnTo>
                    <a:lnTo>
                      <a:pt x="2108" y="1181"/>
                    </a:lnTo>
                    <a:lnTo>
                      <a:pt x="2108" y="1181"/>
                    </a:lnTo>
                    <a:lnTo>
                      <a:pt x="2116" y="1173"/>
                    </a:lnTo>
                    <a:lnTo>
                      <a:pt x="2123" y="1166"/>
                    </a:lnTo>
                    <a:lnTo>
                      <a:pt x="2129" y="1156"/>
                    </a:lnTo>
                    <a:lnTo>
                      <a:pt x="2135" y="1147"/>
                    </a:lnTo>
                    <a:lnTo>
                      <a:pt x="2140" y="1137"/>
                    </a:lnTo>
                    <a:lnTo>
                      <a:pt x="2144" y="1126"/>
                    </a:lnTo>
                    <a:lnTo>
                      <a:pt x="2146" y="1116"/>
                    </a:lnTo>
                    <a:lnTo>
                      <a:pt x="2149" y="1105"/>
                    </a:lnTo>
                    <a:lnTo>
                      <a:pt x="2150" y="1094"/>
                    </a:lnTo>
                    <a:lnTo>
                      <a:pt x="2151" y="1083"/>
                    </a:lnTo>
                    <a:lnTo>
                      <a:pt x="2150" y="1060"/>
                    </a:lnTo>
                    <a:lnTo>
                      <a:pt x="2146" y="1038"/>
                    </a:lnTo>
                    <a:lnTo>
                      <a:pt x="2140" y="1017"/>
                    </a:lnTo>
                    <a:lnTo>
                      <a:pt x="2140" y="1017"/>
                    </a:lnTo>
                    <a:lnTo>
                      <a:pt x="2132" y="996"/>
                    </a:lnTo>
                    <a:lnTo>
                      <a:pt x="2122" y="976"/>
                    </a:lnTo>
                    <a:lnTo>
                      <a:pt x="2110" y="958"/>
                    </a:lnTo>
                    <a:lnTo>
                      <a:pt x="2097" y="940"/>
                    </a:lnTo>
                    <a:lnTo>
                      <a:pt x="2083" y="922"/>
                    </a:lnTo>
                    <a:lnTo>
                      <a:pt x="2068" y="905"/>
                    </a:lnTo>
                    <a:lnTo>
                      <a:pt x="2038" y="872"/>
                    </a:lnTo>
                    <a:lnTo>
                      <a:pt x="2031" y="839"/>
                    </a:lnTo>
                    <a:lnTo>
                      <a:pt x="2031" y="838"/>
                    </a:lnTo>
                    <a:lnTo>
                      <a:pt x="2031" y="838"/>
                    </a:lnTo>
                    <a:lnTo>
                      <a:pt x="2069" y="819"/>
                    </a:lnTo>
                    <a:lnTo>
                      <a:pt x="2107" y="797"/>
                    </a:lnTo>
                    <a:lnTo>
                      <a:pt x="2146" y="774"/>
                    </a:lnTo>
                    <a:lnTo>
                      <a:pt x="2184" y="748"/>
                    </a:lnTo>
                    <a:lnTo>
                      <a:pt x="2220" y="720"/>
                    </a:lnTo>
                    <a:lnTo>
                      <a:pt x="2237" y="705"/>
                    </a:lnTo>
                    <a:lnTo>
                      <a:pt x="2253" y="689"/>
                    </a:lnTo>
                    <a:lnTo>
                      <a:pt x="2269" y="674"/>
                    </a:lnTo>
                    <a:lnTo>
                      <a:pt x="2284" y="658"/>
                    </a:lnTo>
                    <a:lnTo>
                      <a:pt x="2298" y="642"/>
                    </a:lnTo>
                    <a:lnTo>
                      <a:pt x="2311" y="625"/>
                    </a:lnTo>
                    <a:lnTo>
                      <a:pt x="2311" y="625"/>
                    </a:lnTo>
                    <a:lnTo>
                      <a:pt x="2335" y="592"/>
                    </a:lnTo>
                    <a:lnTo>
                      <a:pt x="2357" y="558"/>
                    </a:lnTo>
                    <a:lnTo>
                      <a:pt x="2379" y="523"/>
                    </a:lnTo>
                    <a:lnTo>
                      <a:pt x="2400" y="488"/>
                    </a:lnTo>
                    <a:lnTo>
                      <a:pt x="2420" y="451"/>
                    </a:lnTo>
                    <a:lnTo>
                      <a:pt x="2439" y="415"/>
                    </a:lnTo>
                    <a:lnTo>
                      <a:pt x="2477" y="342"/>
                    </a:lnTo>
                    <a:lnTo>
                      <a:pt x="2477" y="342"/>
                    </a:lnTo>
                    <a:lnTo>
                      <a:pt x="2561" y="172"/>
                    </a:lnTo>
                    <a:lnTo>
                      <a:pt x="2602" y="86"/>
                    </a:lnTo>
                    <a:lnTo>
                      <a:pt x="2643" y="0"/>
                    </a:lnTo>
                    <a:lnTo>
                      <a:pt x="2673" y="5"/>
                    </a:lnTo>
                    <a:lnTo>
                      <a:pt x="2673" y="5"/>
                    </a:lnTo>
                    <a:lnTo>
                      <a:pt x="2699" y="38"/>
                    </a:lnTo>
                    <a:lnTo>
                      <a:pt x="2699" y="38"/>
                    </a:lnTo>
                    <a:lnTo>
                      <a:pt x="2746" y="100"/>
                    </a:lnTo>
                    <a:lnTo>
                      <a:pt x="2792" y="161"/>
                    </a:lnTo>
                    <a:lnTo>
                      <a:pt x="2838" y="222"/>
                    </a:lnTo>
                    <a:lnTo>
                      <a:pt x="2883" y="285"/>
                    </a:lnTo>
                    <a:lnTo>
                      <a:pt x="2927" y="349"/>
                    </a:lnTo>
                    <a:lnTo>
                      <a:pt x="2970" y="413"/>
                    </a:lnTo>
                    <a:lnTo>
                      <a:pt x="3013" y="477"/>
                    </a:lnTo>
                    <a:lnTo>
                      <a:pt x="3055" y="542"/>
                    </a:lnTo>
                    <a:lnTo>
                      <a:pt x="3055" y="542"/>
                    </a:lnTo>
                    <a:lnTo>
                      <a:pt x="3091" y="601"/>
                    </a:lnTo>
                    <a:lnTo>
                      <a:pt x="3091" y="601"/>
                    </a:lnTo>
                    <a:lnTo>
                      <a:pt x="3109" y="630"/>
                    </a:lnTo>
                    <a:lnTo>
                      <a:pt x="3125" y="660"/>
                    </a:lnTo>
                    <a:lnTo>
                      <a:pt x="3132" y="674"/>
                    </a:lnTo>
                    <a:lnTo>
                      <a:pt x="3138" y="690"/>
                    </a:lnTo>
                    <a:lnTo>
                      <a:pt x="3143" y="706"/>
                    </a:lnTo>
                    <a:lnTo>
                      <a:pt x="3148" y="722"/>
                    </a:lnTo>
                    <a:lnTo>
                      <a:pt x="3148" y="722"/>
                    </a:lnTo>
                    <a:lnTo>
                      <a:pt x="3150" y="739"/>
                    </a:lnTo>
                    <a:lnTo>
                      <a:pt x="3152" y="757"/>
                    </a:lnTo>
                    <a:lnTo>
                      <a:pt x="3152" y="774"/>
                    </a:lnTo>
                    <a:lnTo>
                      <a:pt x="3150" y="791"/>
                    </a:lnTo>
                    <a:lnTo>
                      <a:pt x="3148" y="808"/>
                    </a:lnTo>
                    <a:lnTo>
                      <a:pt x="3144" y="825"/>
                    </a:lnTo>
                    <a:lnTo>
                      <a:pt x="3141" y="843"/>
                    </a:lnTo>
                    <a:lnTo>
                      <a:pt x="3134" y="860"/>
                    </a:lnTo>
                    <a:lnTo>
                      <a:pt x="3128" y="876"/>
                    </a:lnTo>
                    <a:lnTo>
                      <a:pt x="3121" y="893"/>
                    </a:lnTo>
                    <a:lnTo>
                      <a:pt x="3105" y="925"/>
                    </a:lnTo>
                    <a:lnTo>
                      <a:pt x="3087" y="957"/>
                    </a:lnTo>
                    <a:lnTo>
                      <a:pt x="3068" y="986"/>
                    </a:lnTo>
                    <a:lnTo>
                      <a:pt x="3068" y="986"/>
                    </a:lnTo>
                    <a:lnTo>
                      <a:pt x="3033" y="1040"/>
                    </a:lnTo>
                    <a:lnTo>
                      <a:pt x="2995" y="1093"/>
                    </a:lnTo>
                    <a:lnTo>
                      <a:pt x="2957" y="1143"/>
                    </a:lnTo>
                    <a:lnTo>
                      <a:pt x="2916" y="1194"/>
                    </a:lnTo>
                    <a:lnTo>
                      <a:pt x="2916" y="1194"/>
                    </a:lnTo>
                    <a:lnTo>
                      <a:pt x="2849" y="1272"/>
                    </a:lnTo>
                    <a:lnTo>
                      <a:pt x="2816" y="1312"/>
                    </a:lnTo>
                    <a:lnTo>
                      <a:pt x="2784" y="1352"/>
                    </a:lnTo>
                    <a:lnTo>
                      <a:pt x="2769" y="1373"/>
                    </a:lnTo>
                    <a:lnTo>
                      <a:pt x="2754" y="1394"/>
                    </a:lnTo>
                    <a:lnTo>
                      <a:pt x="2741" y="1416"/>
                    </a:lnTo>
                    <a:lnTo>
                      <a:pt x="2727" y="1438"/>
                    </a:lnTo>
                    <a:lnTo>
                      <a:pt x="2716" y="1460"/>
                    </a:lnTo>
                    <a:lnTo>
                      <a:pt x="2705" y="1482"/>
                    </a:lnTo>
                    <a:lnTo>
                      <a:pt x="2696" y="1507"/>
                    </a:lnTo>
                    <a:lnTo>
                      <a:pt x="2688" y="1530"/>
                    </a:lnTo>
                    <a:lnTo>
                      <a:pt x="2683" y="1582"/>
                    </a:lnTo>
                    <a:lnTo>
                      <a:pt x="2683" y="1582"/>
                    </a:lnTo>
                    <a:lnTo>
                      <a:pt x="2698" y="1593"/>
                    </a:lnTo>
                    <a:lnTo>
                      <a:pt x="2713" y="1604"/>
                    </a:lnTo>
                    <a:lnTo>
                      <a:pt x="2740" y="1628"/>
                    </a:lnTo>
                    <a:lnTo>
                      <a:pt x="2764" y="1655"/>
                    </a:lnTo>
                    <a:lnTo>
                      <a:pt x="2787" y="1684"/>
                    </a:lnTo>
                    <a:lnTo>
                      <a:pt x="2808" y="1714"/>
                    </a:lnTo>
                    <a:lnTo>
                      <a:pt x="2827" y="1745"/>
                    </a:lnTo>
                    <a:lnTo>
                      <a:pt x="2844" y="1778"/>
                    </a:lnTo>
                    <a:lnTo>
                      <a:pt x="2857" y="1813"/>
                    </a:lnTo>
                    <a:lnTo>
                      <a:pt x="2870" y="1847"/>
                    </a:lnTo>
                    <a:lnTo>
                      <a:pt x="2878" y="1883"/>
                    </a:lnTo>
                    <a:lnTo>
                      <a:pt x="2886" y="1918"/>
                    </a:lnTo>
                    <a:lnTo>
                      <a:pt x="2889" y="1955"/>
                    </a:lnTo>
                    <a:lnTo>
                      <a:pt x="2890" y="1992"/>
                    </a:lnTo>
                    <a:lnTo>
                      <a:pt x="2889" y="2029"/>
                    </a:lnTo>
                    <a:lnTo>
                      <a:pt x="2884" y="2064"/>
                    </a:lnTo>
                    <a:lnTo>
                      <a:pt x="2882" y="2083"/>
                    </a:lnTo>
                    <a:lnTo>
                      <a:pt x="2878" y="2100"/>
                    </a:lnTo>
                    <a:lnTo>
                      <a:pt x="2878" y="2100"/>
                    </a:lnTo>
                    <a:lnTo>
                      <a:pt x="2872" y="2123"/>
                    </a:lnTo>
                    <a:lnTo>
                      <a:pt x="2865" y="2147"/>
                    </a:lnTo>
                    <a:lnTo>
                      <a:pt x="2856" y="2169"/>
                    </a:lnTo>
                    <a:lnTo>
                      <a:pt x="2848" y="2191"/>
                    </a:lnTo>
                    <a:lnTo>
                      <a:pt x="2829" y="2235"/>
                    </a:lnTo>
                    <a:lnTo>
                      <a:pt x="2810" y="2279"/>
                    </a:lnTo>
                    <a:lnTo>
                      <a:pt x="2810" y="2279"/>
                    </a:lnTo>
                    <a:lnTo>
                      <a:pt x="2778" y="2348"/>
                    </a:lnTo>
                    <a:lnTo>
                      <a:pt x="2762" y="2384"/>
                    </a:lnTo>
                    <a:lnTo>
                      <a:pt x="2748" y="2418"/>
                    </a:lnTo>
                    <a:lnTo>
                      <a:pt x="2735" y="2454"/>
                    </a:lnTo>
                    <a:lnTo>
                      <a:pt x="2721" y="2489"/>
                    </a:lnTo>
                    <a:lnTo>
                      <a:pt x="2710" y="2526"/>
                    </a:lnTo>
                    <a:lnTo>
                      <a:pt x="2702" y="2563"/>
                    </a:lnTo>
                    <a:lnTo>
                      <a:pt x="2702" y="2563"/>
                    </a:lnTo>
                    <a:lnTo>
                      <a:pt x="2696" y="2594"/>
                    </a:lnTo>
                    <a:lnTo>
                      <a:pt x="2691" y="2626"/>
                    </a:lnTo>
                    <a:lnTo>
                      <a:pt x="2686" y="2656"/>
                    </a:lnTo>
                    <a:lnTo>
                      <a:pt x="2683" y="2688"/>
                    </a:lnTo>
                    <a:lnTo>
                      <a:pt x="2678" y="2751"/>
                    </a:lnTo>
                    <a:lnTo>
                      <a:pt x="2676" y="2815"/>
                    </a:lnTo>
                    <a:lnTo>
                      <a:pt x="2676" y="2815"/>
                    </a:lnTo>
                    <a:lnTo>
                      <a:pt x="2659" y="3192"/>
                    </a:lnTo>
                    <a:lnTo>
                      <a:pt x="2659" y="3192"/>
                    </a:lnTo>
                    <a:lnTo>
                      <a:pt x="2656" y="3264"/>
                    </a:lnTo>
                    <a:lnTo>
                      <a:pt x="2654" y="3335"/>
                    </a:lnTo>
                    <a:lnTo>
                      <a:pt x="2653" y="3408"/>
                    </a:lnTo>
                    <a:lnTo>
                      <a:pt x="2654" y="3443"/>
                    </a:lnTo>
                    <a:lnTo>
                      <a:pt x="2655" y="3479"/>
                    </a:lnTo>
                    <a:lnTo>
                      <a:pt x="2655" y="3479"/>
                    </a:lnTo>
                    <a:lnTo>
                      <a:pt x="2655" y="3479"/>
                    </a:lnTo>
                    <a:lnTo>
                      <a:pt x="2623" y="3463"/>
                    </a:lnTo>
                    <a:lnTo>
                      <a:pt x="2591" y="3448"/>
                    </a:lnTo>
                    <a:lnTo>
                      <a:pt x="2558" y="3434"/>
                    </a:lnTo>
                    <a:lnTo>
                      <a:pt x="2524" y="3419"/>
                    </a:lnTo>
                    <a:lnTo>
                      <a:pt x="2454" y="3391"/>
                    </a:lnTo>
                    <a:lnTo>
                      <a:pt x="2382" y="3366"/>
                    </a:lnTo>
                    <a:lnTo>
                      <a:pt x="2382" y="3366"/>
                    </a:lnTo>
                    <a:lnTo>
                      <a:pt x="2319" y="3346"/>
                    </a:lnTo>
                    <a:lnTo>
                      <a:pt x="2254" y="3328"/>
                    </a:lnTo>
                    <a:lnTo>
                      <a:pt x="2189" y="3311"/>
                    </a:lnTo>
                    <a:lnTo>
                      <a:pt x="2123" y="3296"/>
                    </a:lnTo>
                    <a:lnTo>
                      <a:pt x="2056" y="3283"/>
                    </a:lnTo>
                    <a:lnTo>
                      <a:pt x="1987" y="3270"/>
                    </a:lnTo>
                    <a:lnTo>
                      <a:pt x="1918" y="3259"/>
                    </a:lnTo>
                    <a:lnTo>
                      <a:pt x="1850" y="3251"/>
                    </a:lnTo>
                    <a:lnTo>
                      <a:pt x="1781" y="3243"/>
                    </a:lnTo>
                    <a:lnTo>
                      <a:pt x="1712" y="3237"/>
                    </a:lnTo>
                    <a:lnTo>
                      <a:pt x="1643" y="3232"/>
                    </a:lnTo>
                    <a:lnTo>
                      <a:pt x="1575" y="3230"/>
                    </a:lnTo>
                    <a:lnTo>
                      <a:pt x="1506" y="3228"/>
                    </a:lnTo>
                    <a:lnTo>
                      <a:pt x="1440" y="3230"/>
                    </a:lnTo>
                    <a:lnTo>
                      <a:pt x="1374" y="3232"/>
                    </a:lnTo>
                    <a:lnTo>
                      <a:pt x="1309" y="3236"/>
                    </a:lnTo>
                    <a:lnTo>
                      <a:pt x="1309" y="3236"/>
                    </a:lnTo>
                    <a:lnTo>
                      <a:pt x="1249" y="3241"/>
                    </a:lnTo>
                    <a:lnTo>
                      <a:pt x="1188" y="3248"/>
                    </a:lnTo>
                    <a:lnTo>
                      <a:pt x="1128" y="3257"/>
                    </a:lnTo>
                    <a:lnTo>
                      <a:pt x="1068" y="3268"/>
                    </a:lnTo>
                    <a:lnTo>
                      <a:pt x="1068" y="3268"/>
                    </a:lnTo>
                    <a:lnTo>
                      <a:pt x="1045" y="3274"/>
                    </a:lnTo>
                    <a:lnTo>
                      <a:pt x="1022" y="3280"/>
                    </a:lnTo>
                    <a:lnTo>
                      <a:pt x="978" y="3294"/>
                    </a:lnTo>
                    <a:lnTo>
                      <a:pt x="934" y="3308"/>
                    </a:lnTo>
                    <a:lnTo>
                      <a:pt x="891" y="3324"/>
                    </a:lnTo>
                    <a:lnTo>
                      <a:pt x="891" y="3324"/>
                    </a:lnTo>
                    <a:lnTo>
                      <a:pt x="830" y="3345"/>
                    </a:lnTo>
                    <a:lnTo>
                      <a:pt x="830" y="3345"/>
                    </a:lnTo>
                    <a:lnTo>
                      <a:pt x="826" y="3338"/>
                    </a:lnTo>
                    <a:lnTo>
                      <a:pt x="825" y="3330"/>
                    </a:lnTo>
                    <a:lnTo>
                      <a:pt x="824" y="3322"/>
                    </a:lnTo>
                    <a:lnTo>
                      <a:pt x="825" y="3314"/>
                    </a:lnTo>
                    <a:lnTo>
                      <a:pt x="826" y="3306"/>
                    </a:lnTo>
                    <a:lnTo>
                      <a:pt x="830" y="3297"/>
                    </a:lnTo>
                    <a:lnTo>
                      <a:pt x="838" y="3280"/>
                    </a:lnTo>
                    <a:lnTo>
                      <a:pt x="848" y="3263"/>
                    </a:lnTo>
                    <a:lnTo>
                      <a:pt x="859" y="3247"/>
                    </a:lnTo>
                    <a:lnTo>
                      <a:pt x="869" y="3232"/>
                    </a:lnTo>
                    <a:lnTo>
                      <a:pt x="876" y="3219"/>
                    </a:lnTo>
                    <a:lnTo>
                      <a:pt x="876" y="3219"/>
                    </a:lnTo>
                    <a:lnTo>
                      <a:pt x="884" y="3200"/>
                    </a:lnTo>
                    <a:lnTo>
                      <a:pt x="890" y="3182"/>
                    </a:lnTo>
                    <a:lnTo>
                      <a:pt x="896" y="3163"/>
                    </a:lnTo>
                    <a:lnTo>
                      <a:pt x="901" y="3145"/>
                    </a:lnTo>
                    <a:lnTo>
                      <a:pt x="905" y="3125"/>
                    </a:lnTo>
                    <a:lnTo>
                      <a:pt x="908" y="3107"/>
                    </a:lnTo>
                    <a:lnTo>
                      <a:pt x="913" y="3068"/>
                    </a:lnTo>
                    <a:lnTo>
                      <a:pt x="913" y="3068"/>
                    </a:lnTo>
                    <a:lnTo>
                      <a:pt x="916" y="3037"/>
                    </a:lnTo>
                    <a:lnTo>
                      <a:pt x="916" y="3005"/>
                    </a:lnTo>
                    <a:lnTo>
                      <a:pt x="916" y="2973"/>
                    </a:lnTo>
                    <a:lnTo>
                      <a:pt x="914" y="2941"/>
                    </a:lnTo>
                    <a:lnTo>
                      <a:pt x="908" y="2879"/>
                    </a:lnTo>
                    <a:lnTo>
                      <a:pt x="902" y="2815"/>
                    </a:lnTo>
                    <a:lnTo>
                      <a:pt x="902" y="2815"/>
                    </a:lnTo>
                    <a:lnTo>
                      <a:pt x="886" y="2691"/>
                    </a:lnTo>
                    <a:lnTo>
                      <a:pt x="878" y="2628"/>
                    </a:lnTo>
                    <a:lnTo>
                      <a:pt x="868" y="2567"/>
                    </a:lnTo>
                    <a:lnTo>
                      <a:pt x="855" y="2505"/>
                    </a:lnTo>
                    <a:lnTo>
                      <a:pt x="841" y="2444"/>
                    </a:lnTo>
                    <a:lnTo>
                      <a:pt x="833" y="2413"/>
                    </a:lnTo>
                    <a:lnTo>
                      <a:pt x="824" y="2384"/>
                    </a:lnTo>
                    <a:lnTo>
                      <a:pt x="814" y="2354"/>
                    </a:lnTo>
                    <a:lnTo>
                      <a:pt x="804" y="2325"/>
                    </a:lnTo>
                    <a:lnTo>
                      <a:pt x="804" y="2325"/>
                    </a:lnTo>
                    <a:lnTo>
                      <a:pt x="788" y="2287"/>
                    </a:lnTo>
                    <a:lnTo>
                      <a:pt x="772" y="2250"/>
                    </a:lnTo>
                    <a:lnTo>
                      <a:pt x="737" y="2177"/>
                    </a:lnTo>
                    <a:lnTo>
                      <a:pt x="701" y="2104"/>
                    </a:lnTo>
                    <a:lnTo>
                      <a:pt x="684" y="2067"/>
                    </a:lnTo>
                    <a:lnTo>
                      <a:pt x="668" y="2030"/>
                    </a:lnTo>
                    <a:lnTo>
                      <a:pt x="668" y="2030"/>
                    </a:lnTo>
                    <a:lnTo>
                      <a:pt x="645" y="1974"/>
                    </a:lnTo>
                    <a:lnTo>
                      <a:pt x="623" y="1916"/>
                    </a:lnTo>
                    <a:lnTo>
                      <a:pt x="599" y="1858"/>
                    </a:lnTo>
                    <a:lnTo>
                      <a:pt x="588" y="1830"/>
                    </a:lnTo>
                    <a:lnTo>
                      <a:pt x="575" y="1802"/>
                    </a:lnTo>
                    <a:lnTo>
                      <a:pt x="575" y="1802"/>
                    </a:lnTo>
                    <a:lnTo>
                      <a:pt x="574" y="1799"/>
                    </a:lnTo>
                    <a:close/>
                  </a:path>
                </a:pathLst>
              </a:custGeom>
              <a:solidFill>
                <a:srgbClr val="4A9ED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59" name="Freeform 39">
                <a:extLst>
                  <a:ext uri="{FF2B5EF4-FFF2-40B4-BE49-F238E27FC236}">
                    <a16:creationId xmlns:a16="http://schemas.microsoft.com/office/drawing/2014/main" id="{F5A5C0E3-225E-BE6E-74DB-10C802FB344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239" y="1113"/>
                <a:ext cx="788" cy="869"/>
              </a:xfrm>
              <a:custGeom>
                <a:avLst/>
                <a:gdLst>
                  <a:gd name="T0" fmla="*/ 447 w 3152"/>
                  <a:gd name="T1" fmla="*/ 1590 h 3479"/>
                  <a:gd name="T2" fmla="*/ 224 w 3152"/>
                  <a:gd name="T3" fmla="*/ 1270 h 3479"/>
                  <a:gd name="T4" fmla="*/ 0 w 3152"/>
                  <a:gd name="T5" fmla="*/ 920 h 3479"/>
                  <a:gd name="T6" fmla="*/ 84 w 3152"/>
                  <a:gd name="T7" fmla="*/ 933 h 3479"/>
                  <a:gd name="T8" fmla="*/ 232 w 3152"/>
                  <a:gd name="T9" fmla="*/ 894 h 3479"/>
                  <a:gd name="T10" fmla="*/ 289 w 3152"/>
                  <a:gd name="T11" fmla="*/ 830 h 3479"/>
                  <a:gd name="T12" fmla="*/ 353 w 3152"/>
                  <a:gd name="T13" fmla="*/ 680 h 3479"/>
                  <a:gd name="T14" fmla="*/ 406 w 3152"/>
                  <a:gd name="T15" fmla="*/ 397 h 3479"/>
                  <a:gd name="T16" fmla="*/ 402 w 3152"/>
                  <a:gd name="T17" fmla="*/ 188 h 3479"/>
                  <a:gd name="T18" fmla="*/ 517 w 3152"/>
                  <a:gd name="T19" fmla="*/ 186 h 3479"/>
                  <a:gd name="T20" fmla="*/ 689 w 3152"/>
                  <a:gd name="T21" fmla="*/ 370 h 3479"/>
                  <a:gd name="T22" fmla="*/ 898 w 3152"/>
                  <a:gd name="T23" fmla="*/ 656 h 3479"/>
                  <a:gd name="T24" fmla="*/ 1077 w 3152"/>
                  <a:gd name="T25" fmla="*/ 825 h 3479"/>
                  <a:gd name="T26" fmla="*/ 1199 w 3152"/>
                  <a:gd name="T27" fmla="*/ 868 h 3479"/>
                  <a:gd name="T28" fmla="*/ 1321 w 3152"/>
                  <a:gd name="T29" fmla="*/ 911 h 3479"/>
                  <a:gd name="T30" fmla="*/ 1424 w 3152"/>
                  <a:gd name="T31" fmla="*/ 1035 h 3479"/>
                  <a:gd name="T32" fmla="*/ 1569 w 3152"/>
                  <a:gd name="T33" fmla="*/ 1151 h 3479"/>
                  <a:gd name="T34" fmla="*/ 1715 w 3152"/>
                  <a:gd name="T35" fmla="*/ 1217 h 3479"/>
                  <a:gd name="T36" fmla="*/ 1900 w 3152"/>
                  <a:gd name="T37" fmla="*/ 1240 h 3479"/>
                  <a:gd name="T38" fmla="*/ 2056 w 3152"/>
                  <a:gd name="T39" fmla="*/ 1210 h 3479"/>
                  <a:gd name="T40" fmla="*/ 2123 w 3152"/>
                  <a:gd name="T41" fmla="*/ 1166 h 3479"/>
                  <a:gd name="T42" fmla="*/ 2150 w 3152"/>
                  <a:gd name="T43" fmla="*/ 1094 h 3479"/>
                  <a:gd name="T44" fmla="*/ 2122 w 3152"/>
                  <a:gd name="T45" fmla="*/ 976 h 3479"/>
                  <a:gd name="T46" fmla="*/ 2031 w 3152"/>
                  <a:gd name="T47" fmla="*/ 838 h 3479"/>
                  <a:gd name="T48" fmla="*/ 2237 w 3152"/>
                  <a:gd name="T49" fmla="*/ 705 h 3479"/>
                  <a:gd name="T50" fmla="*/ 2335 w 3152"/>
                  <a:gd name="T51" fmla="*/ 592 h 3479"/>
                  <a:gd name="T52" fmla="*/ 2477 w 3152"/>
                  <a:gd name="T53" fmla="*/ 342 h 3479"/>
                  <a:gd name="T54" fmla="*/ 2699 w 3152"/>
                  <a:gd name="T55" fmla="*/ 38 h 3479"/>
                  <a:gd name="T56" fmla="*/ 3013 w 3152"/>
                  <a:gd name="T57" fmla="*/ 477 h 3479"/>
                  <a:gd name="T58" fmla="*/ 3132 w 3152"/>
                  <a:gd name="T59" fmla="*/ 674 h 3479"/>
                  <a:gd name="T60" fmla="*/ 3152 w 3152"/>
                  <a:gd name="T61" fmla="*/ 774 h 3479"/>
                  <a:gd name="T62" fmla="*/ 3121 w 3152"/>
                  <a:gd name="T63" fmla="*/ 893 h 3479"/>
                  <a:gd name="T64" fmla="*/ 2957 w 3152"/>
                  <a:gd name="T65" fmla="*/ 1143 h 3479"/>
                  <a:gd name="T66" fmla="*/ 2754 w 3152"/>
                  <a:gd name="T67" fmla="*/ 1394 h 3479"/>
                  <a:gd name="T68" fmla="*/ 2683 w 3152"/>
                  <a:gd name="T69" fmla="*/ 1582 h 3479"/>
                  <a:gd name="T70" fmla="*/ 2808 w 3152"/>
                  <a:gd name="T71" fmla="*/ 1714 h 3479"/>
                  <a:gd name="T72" fmla="*/ 2889 w 3152"/>
                  <a:gd name="T73" fmla="*/ 1955 h 3479"/>
                  <a:gd name="T74" fmla="*/ 2872 w 3152"/>
                  <a:gd name="T75" fmla="*/ 2123 h 3479"/>
                  <a:gd name="T76" fmla="*/ 2778 w 3152"/>
                  <a:gd name="T77" fmla="*/ 2348 h 3479"/>
                  <a:gd name="T78" fmla="*/ 2702 w 3152"/>
                  <a:gd name="T79" fmla="*/ 2563 h 3479"/>
                  <a:gd name="T80" fmla="*/ 2676 w 3152"/>
                  <a:gd name="T81" fmla="*/ 2815 h 3479"/>
                  <a:gd name="T82" fmla="*/ 2655 w 3152"/>
                  <a:gd name="T83" fmla="*/ 3479 h 3479"/>
                  <a:gd name="T84" fmla="*/ 2454 w 3152"/>
                  <a:gd name="T85" fmla="*/ 3391 h 3479"/>
                  <a:gd name="T86" fmla="*/ 2056 w 3152"/>
                  <a:gd name="T87" fmla="*/ 3283 h 3479"/>
                  <a:gd name="T88" fmla="*/ 1575 w 3152"/>
                  <a:gd name="T89" fmla="*/ 3230 h 3479"/>
                  <a:gd name="T90" fmla="*/ 1188 w 3152"/>
                  <a:gd name="T91" fmla="*/ 3248 h 3479"/>
                  <a:gd name="T92" fmla="*/ 934 w 3152"/>
                  <a:gd name="T93" fmla="*/ 3308 h 3479"/>
                  <a:gd name="T94" fmla="*/ 824 w 3152"/>
                  <a:gd name="T95" fmla="*/ 3322 h 3479"/>
                  <a:gd name="T96" fmla="*/ 869 w 3152"/>
                  <a:gd name="T97" fmla="*/ 3232 h 3479"/>
                  <a:gd name="T98" fmla="*/ 905 w 3152"/>
                  <a:gd name="T99" fmla="*/ 3125 h 3479"/>
                  <a:gd name="T100" fmla="*/ 914 w 3152"/>
                  <a:gd name="T101" fmla="*/ 2941 h 3479"/>
                  <a:gd name="T102" fmla="*/ 855 w 3152"/>
                  <a:gd name="T103" fmla="*/ 2505 h 3479"/>
                  <a:gd name="T104" fmla="*/ 788 w 3152"/>
                  <a:gd name="T105" fmla="*/ 2287 h 3479"/>
                  <a:gd name="T106" fmla="*/ 645 w 3152"/>
                  <a:gd name="T107" fmla="*/ 1974 h 34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</a:cxnLst>
                <a:rect l="0" t="0" r="r" b="b"/>
                <a:pathLst>
                  <a:path w="3152" h="3479">
                    <a:moveTo>
                      <a:pt x="574" y="1799"/>
                    </a:moveTo>
                    <a:lnTo>
                      <a:pt x="574" y="1799"/>
                    </a:lnTo>
                    <a:lnTo>
                      <a:pt x="551" y="1755"/>
                    </a:lnTo>
                    <a:lnTo>
                      <a:pt x="528" y="1713"/>
                    </a:lnTo>
                    <a:lnTo>
                      <a:pt x="502" y="1671"/>
                    </a:lnTo>
                    <a:lnTo>
                      <a:pt x="475" y="1630"/>
                    </a:lnTo>
                    <a:lnTo>
                      <a:pt x="447" y="1590"/>
                    </a:lnTo>
                    <a:lnTo>
                      <a:pt x="419" y="1550"/>
                    </a:lnTo>
                    <a:lnTo>
                      <a:pt x="360" y="1471"/>
                    </a:lnTo>
                    <a:lnTo>
                      <a:pt x="360" y="1471"/>
                    </a:lnTo>
                    <a:lnTo>
                      <a:pt x="337" y="1441"/>
                    </a:lnTo>
                    <a:lnTo>
                      <a:pt x="315" y="1409"/>
                    </a:lnTo>
                    <a:lnTo>
                      <a:pt x="270" y="1341"/>
                    </a:lnTo>
                    <a:lnTo>
                      <a:pt x="224" y="1270"/>
                    </a:lnTo>
                    <a:lnTo>
                      <a:pt x="180" y="1197"/>
                    </a:lnTo>
                    <a:lnTo>
                      <a:pt x="135" y="1125"/>
                    </a:lnTo>
                    <a:lnTo>
                      <a:pt x="89" y="1054"/>
                    </a:lnTo>
                    <a:lnTo>
                      <a:pt x="45" y="985"/>
                    </a:lnTo>
                    <a:lnTo>
                      <a:pt x="22" y="952"/>
                    </a:lnTo>
                    <a:lnTo>
                      <a:pt x="0" y="920"/>
                    </a:lnTo>
                    <a:lnTo>
                      <a:pt x="0" y="920"/>
                    </a:lnTo>
                    <a:lnTo>
                      <a:pt x="8" y="925"/>
                    </a:lnTo>
                    <a:lnTo>
                      <a:pt x="18" y="929"/>
                    </a:lnTo>
                    <a:lnTo>
                      <a:pt x="29" y="931"/>
                    </a:lnTo>
                    <a:lnTo>
                      <a:pt x="40" y="932"/>
                    </a:lnTo>
                    <a:lnTo>
                      <a:pt x="62" y="933"/>
                    </a:lnTo>
                    <a:lnTo>
                      <a:pt x="84" y="933"/>
                    </a:lnTo>
                    <a:lnTo>
                      <a:pt x="84" y="933"/>
                    </a:lnTo>
                    <a:lnTo>
                      <a:pt x="124" y="930"/>
                    </a:lnTo>
                    <a:lnTo>
                      <a:pt x="142" y="927"/>
                    </a:lnTo>
                    <a:lnTo>
                      <a:pt x="162" y="924"/>
                    </a:lnTo>
                    <a:lnTo>
                      <a:pt x="180" y="919"/>
                    </a:lnTo>
                    <a:lnTo>
                      <a:pt x="197" y="911"/>
                    </a:lnTo>
                    <a:lnTo>
                      <a:pt x="216" y="904"/>
                    </a:lnTo>
                    <a:lnTo>
                      <a:pt x="232" y="894"/>
                    </a:lnTo>
                    <a:lnTo>
                      <a:pt x="232" y="894"/>
                    </a:lnTo>
                    <a:lnTo>
                      <a:pt x="243" y="884"/>
                    </a:lnTo>
                    <a:lnTo>
                      <a:pt x="254" y="876"/>
                    </a:lnTo>
                    <a:lnTo>
                      <a:pt x="263" y="865"/>
                    </a:lnTo>
                    <a:lnTo>
                      <a:pt x="273" y="854"/>
                    </a:lnTo>
                    <a:lnTo>
                      <a:pt x="282" y="843"/>
                    </a:lnTo>
                    <a:lnTo>
                      <a:pt x="289" y="830"/>
                    </a:lnTo>
                    <a:lnTo>
                      <a:pt x="304" y="804"/>
                    </a:lnTo>
                    <a:lnTo>
                      <a:pt x="304" y="804"/>
                    </a:lnTo>
                    <a:lnTo>
                      <a:pt x="316" y="781"/>
                    </a:lnTo>
                    <a:lnTo>
                      <a:pt x="327" y="757"/>
                    </a:lnTo>
                    <a:lnTo>
                      <a:pt x="336" y="732"/>
                    </a:lnTo>
                    <a:lnTo>
                      <a:pt x="344" y="706"/>
                    </a:lnTo>
                    <a:lnTo>
                      <a:pt x="353" y="680"/>
                    </a:lnTo>
                    <a:lnTo>
                      <a:pt x="360" y="655"/>
                    </a:lnTo>
                    <a:lnTo>
                      <a:pt x="372" y="603"/>
                    </a:lnTo>
                    <a:lnTo>
                      <a:pt x="372" y="603"/>
                    </a:lnTo>
                    <a:lnTo>
                      <a:pt x="385" y="544"/>
                    </a:lnTo>
                    <a:lnTo>
                      <a:pt x="395" y="485"/>
                    </a:lnTo>
                    <a:lnTo>
                      <a:pt x="403" y="426"/>
                    </a:lnTo>
                    <a:lnTo>
                      <a:pt x="406" y="397"/>
                    </a:lnTo>
                    <a:lnTo>
                      <a:pt x="408" y="366"/>
                    </a:lnTo>
                    <a:lnTo>
                      <a:pt x="409" y="337"/>
                    </a:lnTo>
                    <a:lnTo>
                      <a:pt x="410" y="307"/>
                    </a:lnTo>
                    <a:lnTo>
                      <a:pt x="409" y="276"/>
                    </a:lnTo>
                    <a:lnTo>
                      <a:pt x="408" y="247"/>
                    </a:lnTo>
                    <a:lnTo>
                      <a:pt x="406" y="218"/>
                    </a:lnTo>
                    <a:lnTo>
                      <a:pt x="402" y="188"/>
                    </a:lnTo>
                    <a:lnTo>
                      <a:pt x="397" y="159"/>
                    </a:lnTo>
                    <a:lnTo>
                      <a:pt x="391" y="129"/>
                    </a:lnTo>
                    <a:lnTo>
                      <a:pt x="392" y="124"/>
                    </a:lnTo>
                    <a:lnTo>
                      <a:pt x="407" y="90"/>
                    </a:lnTo>
                    <a:lnTo>
                      <a:pt x="407" y="90"/>
                    </a:lnTo>
                    <a:lnTo>
                      <a:pt x="462" y="136"/>
                    </a:lnTo>
                    <a:lnTo>
                      <a:pt x="517" y="186"/>
                    </a:lnTo>
                    <a:lnTo>
                      <a:pt x="544" y="210"/>
                    </a:lnTo>
                    <a:lnTo>
                      <a:pt x="571" y="236"/>
                    </a:lnTo>
                    <a:lnTo>
                      <a:pt x="597" y="262"/>
                    </a:lnTo>
                    <a:lnTo>
                      <a:pt x="621" y="289"/>
                    </a:lnTo>
                    <a:lnTo>
                      <a:pt x="621" y="289"/>
                    </a:lnTo>
                    <a:lnTo>
                      <a:pt x="656" y="328"/>
                    </a:lnTo>
                    <a:lnTo>
                      <a:pt x="689" y="370"/>
                    </a:lnTo>
                    <a:lnTo>
                      <a:pt x="721" y="412"/>
                    </a:lnTo>
                    <a:lnTo>
                      <a:pt x="751" y="455"/>
                    </a:lnTo>
                    <a:lnTo>
                      <a:pt x="813" y="540"/>
                    </a:lnTo>
                    <a:lnTo>
                      <a:pt x="843" y="583"/>
                    </a:lnTo>
                    <a:lnTo>
                      <a:pt x="875" y="626"/>
                    </a:lnTo>
                    <a:lnTo>
                      <a:pt x="875" y="626"/>
                    </a:lnTo>
                    <a:lnTo>
                      <a:pt x="898" y="656"/>
                    </a:lnTo>
                    <a:lnTo>
                      <a:pt x="923" y="685"/>
                    </a:lnTo>
                    <a:lnTo>
                      <a:pt x="947" y="715"/>
                    </a:lnTo>
                    <a:lnTo>
                      <a:pt x="974" y="742"/>
                    </a:lnTo>
                    <a:lnTo>
                      <a:pt x="1001" y="768"/>
                    </a:lnTo>
                    <a:lnTo>
                      <a:pt x="1031" y="792"/>
                    </a:lnTo>
                    <a:lnTo>
                      <a:pt x="1061" y="814"/>
                    </a:lnTo>
                    <a:lnTo>
                      <a:pt x="1077" y="825"/>
                    </a:lnTo>
                    <a:lnTo>
                      <a:pt x="1093" y="835"/>
                    </a:lnTo>
                    <a:lnTo>
                      <a:pt x="1093" y="835"/>
                    </a:lnTo>
                    <a:lnTo>
                      <a:pt x="1104" y="840"/>
                    </a:lnTo>
                    <a:lnTo>
                      <a:pt x="1115" y="845"/>
                    </a:lnTo>
                    <a:lnTo>
                      <a:pt x="1141" y="855"/>
                    </a:lnTo>
                    <a:lnTo>
                      <a:pt x="1169" y="862"/>
                    </a:lnTo>
                    <a:lnTo>
                      <a:pt x="1199" y="868"/>
                    </a:lnTo>
                    <a:lnTo>
                      <a:pt x="1228" y="873"/>
                    </a:lnTo>
                    <a:lnTo>
                      <a:pt x="1258" y="874"/>
                    </a:lnTo>
                    <a:lnTo>
                      <a:pt x="1285" y="874"/>
                    </a:lnTo>
                    <a:lnTo>
                      <a:pt x="1309" y="872"/>
                    </a:lnTo>
                    <a:lnTo>
                      <a:pt x="1309" y="872"/>
                    </a:lnTo>
                    <a:lnTo>
                      <a:pt x="1309" y="877"/>
                    </a:lnTo>
                    <a:lnTo>
                      <a:pt x="1321" y="911"/>
                    </a:lnTo>
                    <a:lnTo>
                      <a:pt x="1321" y="911"/>
                    </a:lnTo>
                    <a:lnTo>
                      <a:pt x="1337" y="933"/>
                    </a:lnTo>
                    <a:lnTo>
                      <a:pt x="1353" y="954"/>
                    </a:lnTo>
                    <a:lnTo>
                      <a:pt x="1370" y="975"/>
                    </a:lnTo>
                    <a:lnTo>
                      <a:pt x="1388" y="996"/>
                    </a:lnTo>
                    <a:lnTo>
                      <a:pt x="1405" y="1016"/>
                    </a:lnTo>
                    <a:lnTo>
                      <a:pt x="1424" y="1035"/>
                    </a:lnTo>
                    <a:lnTo>
                      <a:pt x="1443" y="1054"/>
                    </a:lnTo>
                    <a:lnTo>
                      <a:pt x="1462" y="1071"/>
                    </a:lnTo>
                    <a:lnTo>
                      <a:pt x="1483" y="1089"/>
                    </a:lnTo>
                    <a:lnTo>
                      <a:pt x="1504" y="1105"/>
                    </a:lnTo>
                    <a:lnTo>
                      <a:pt x="1525" y="1121"/>
                    </a:lnTo>
                    <a:lnTo>
                      <a:pt x="1547" y="1137"/>
                    </a:lnTo>
                    <a:lnTo>
                      <a:pt x="1569" y="1151"/>
                    </a:lnTo>
                    <a:lnTo>
                      <a:pt x="1592" y="1164"/>
                    </a:lnTo>
                    <a:lnTo>
                      <a:pt x="1616" y="1177"/>
                    </a:lnTo>
                    <a:lnTo>
                      <a:pt x="1640" y="1189"/>
                    </a:lnTo>
                    <a:lnTo>
                      <a:pt x="1640" y="1189"/>
                    </a:lnTo>
                    <a:lnTo>
                      <a:pt x="1665" y="1199"/>
                    </a:lnTo>
                    <a:lnTo>
                      <a:pt x="1689" y="1208"/>
                    </a:lnTo>
                    <a:lnTo>
                      <a:pt x="1715" y="1217"/>
                    </a:lnTo>
                    <a:lnTo>
                      <a:pt x="1741" y="1223"/>
                    </a:lnTo>
                    <a:lnTo>
                      <a:pt x="1766" y="1229"/>
                    </a:lnTo>
                    <a:lnTo>
                      <a:pt x="1793" y="1234"/>
                    </a:lnTo>
                    <a:lnTo>
                      <a:pt x="1820" y="1238"/>
                    </a:lnTo>
                    <a:lnTo>
                      <a:pt x="1846" y="1240"/>
                    </a:lnTo>
                    <a:lnTo>
                      <a:pt x="1873" y="1242"/>
                    </a:lnTo>
                    <a:lnTo>
                      <a:pt x="1900" y="1240"/>
                    </a:lnTo>
                    <a:lnTo>
                      <a:pt x="1926" y="1239"/>
                    </a:lnTo>
                    <a:lnTo>
                      <a:pt x="1953" y="1237"/>
                    </a:lnTo>
                    <a:lnTo>
                      <a:pt x="1978" y="1232"/>
                    </a:lnTo>
                    <a:lnTo>
                      <a:pt x="2004" y="1226"/>
                    </a:lnTo>
                    <a:lnTo>
                      <a:pt x="2030" y="1218"/>
                    </a:lnTo>
                    <a:lnTo>
                      <a:pt x="2056" y="1210"/>
                    </a:lnTo>
                    <a:lnTo>
                      <a:pt x="2056" y="1210"/>
                    </a:lnTo>
                    <a:lnTo>
                      <a:pt x="2069" y="1205"/>
                    </a:lnTo>
                    <a:lnTo>
                      <a:pt x="2083" y="1197"/>
                    </a:lnTo>
                    <a:lnTo>
                      <a:pt x="2096" y="1190"/>
                    </a:lnTo>
                    <a:lnTo>
                      <a:pt x="2108" y="1181"/>
                    </a:lnTo>
                    <a:lnTo>
                      <a:pt x="2108" y="1181"/>
                    </a:lnTo>
                    <a:lnTo>
                      <a:pt x="2116" y="1173"/>
                    </a:lnTo>
                    <a:lnTo>
                      <a:pt x="2123" y="1166"/>
                    </a:lnTo>
                    <a:lnTo>
                      <a:pt x="2129" y="1156"/>
                    </a:lnTo>
                    <a:lnTo>
                      <a:pt x="2135" y="1147"/>
                    </a:lnTo>
                    <a:lnTo>
                      <a:pt x="2140" y="1137"/>
                    </a:lnTo>
                    <a:lnTo>
                      <a:pt x="2144" y="1126"/>
                    </a:lnTo>
                    <a:lnTo>
                      <a:pt x="2146" y="1116"/>
                    </a:lnTo>
                    <a:lnTo>
                      <a:pt x="2149" y="1105"/>
                    </a:lnTo>
                    <a:lnTo>
                      <a:pt x="2150" y="1094"/>
                    </a:lnTo>
                    <a:lnTo>
                      <a:pt x="2151" y="1083"/>
                    </a:lnTo>
                    <a:lnTo>
                      <a:pt x="2150" y="1060"/>
                    </a:lnTo>
                    <a:lnTo>
                      <a:pt x="2146" y="1038"/>
                    </a:lnTo>
                    <a:lnTo>
                      <a:pt x="2140" y="1017"/>
                    </a:lnTo>
                    <a:lnTo>
                      <a:pt x="2140" y="1017"/>
                    </a:lnTo>
                    <a:lnTo>
                      <a:pt x="2132" y="996"/>
                    </a:lnTo>
                    <a:lnTo>
                      <a:pt x="2122" y="976"/>
                    </a:lnTo>
                    <a:lnTo>
                      <a:pt x="2110" y="958"/>
                    </a:lnTo>
                    <a:lnTo>
                      <a:pt x="2097" y="940"/>
                    </a:lnTo>
                    <a:lnTo>
                      <a:pt x="2083" y="922"/>
                    </a:lnTo>
                    <a:lnTo>
                      <a:pt x="2068" y="905"/>
                    </a:lnTo>
                    <a:lnTo>
                      <a:pt x="2038" y="872"/>
                    </a:lnTo>
                    <a:lnTo>
                      <a:pt x="2031" y="839"/>
                    </a:lnTo>
                    <a:lnTo>
                      <a:pt x="2031" y="838"/>
                    </a:lnTo>
                    <a:lnTo>
                      <a:pt x="2031" y="838"/>
                    </a:lnTo>
                    <a:lnTo>
                      <a:pt x="2069" y="819"/>
                    </a:lnTo>
                    <a:lnTo>
                      <a:pt x="2107" y="797"/>
                    </a:lnTo>
                    <a:lnTo>
                      <a:pt x="2146" y="774"/>
                    </a:lnTo>
                    <a:lnTo>
                      <a:pt x="2184" y="748"/>
                    </a:lnTo>
                    <a:lnTo>
                      <a:pt x="2220" y="720"/>
                    </a:lnTo>
                    <a:lnTo>
                      <a:pt x="2237" y="705"/>
                    </a:lnTo>
                    <a:lnTo>
                      <a:pt x="2253" y="689"/>
                    </a:lnTo>
                    <a:lnTo>
                      <a:pt x="2269" y="674"/>
                    </a:lnTo>
                    <a:lnTo>
                      <a:pt x="2284" y="658"/>
                    </a:lnTo>
                    <a:lnTo>
                      <a:pt x="2298" y="642"/>
                    </a:lnTo>
                    <a:lnTo>
                      <a:pt x="2311" y="625"/>
                    </a:lnTo>
                    <a:lnTo>
                      <a:pt x="2311" y="625"/>
                    </a:lnTo>
                    <a:lnTo>
                      <a:pt x="2335" y="592"/>
                    </a:lnTo>
                    <a:lnTo>
                      <a:pt x="2357" y="558"/>
                    </a:lnTo>
                    <a:lnTo>
                      <a:pt x="2379" y="523"/>
                    </a:lnTo>
                    <a:lnTo>
                      <a:pt x="2400" y="488"/>
                    </a:lnTo>
                    <a:lnTo>
                      <a:pt x="2420" y="451"/>
                    </a:lnTo>
                    <a:lnTo>
                      <a:pt x="2439" y="415"/>
                    </a:lnTo>
                    <a:lnTo>
                      <a:pt x="2477" y="342"/>
                    </a:lnTo>
                    <a:lnTo>
                      <a:pt x="2477" y="342"/>
                    </a:lnTo>
                    <a:lnTo>
                      <a:pt x="2561" y="172"/>
                    </a:lnTo>
                    <a:lnTo>
                      <a:pt x="2602" y="86"/>
                    </a:lnTo>
                    <a:lnTo>
                      <a:pt x="2643" y="0"/>
                    </a:lnTo>
                    <a:lnTo>
                      <a:pt x="2673" y="5"/>
                    </a:lnTo>
                    <a:lnTo>
                      <a:pt x="2673" y="5"/>
                    </a:lnTo>
                    <a:lnTo>
                      <a:pt x="2699" y="38"/>
                    </a:lnTo>
                    <a:lnTo>
                      <a:pt x="2699" y="38"/>
                    </a:lnTo>
                    <a:lnTo>
                      <a:pt x="2746" y="100"/>
                    </a:lnTo>
                    <a:lnTo>
                      <a:pt x="2792" y="161"/>
                    </a:lnTo>
                    <a:lnTo>
                      <a:pt x="2838" y="222"/>
                    </a:lnTo>
                    <a:lnTo>
                      <a:pt x="2883" y="285"/>
                    </a:lnTo>
                    <a:lnTo>
                      <a:pt x="2927" y="349"/>
                    </a:lnTo>
                    <a:lnTo>
                      <a:pt x="2970" y="413"/>
                    </a:lnTo>
                    <a:lnTo>
                      <a:pt x="3013" y="477"/>
                    </a:lnTo>
                    <a:lnTo>
                      <a:pt x="3055" y="542"/>
                    </a:lnTo>
                    <a:lnTo>
                      <a:pt x="3055" y="542"/>
                    </a:lnTo>
                    <a:lnTo>
                      <a:pt x="3091" y="601"/>
                    </a:lnTo>
                    <a:lnTo>
                      <a:pt x="3091" y="601"/>
                    </a:lnTo>
                    <a:lnTo>
                      <a:pt x="3109" y="630"/>
                    </a:lnTo>
                    <a:lnTo>
                      <a:pt x="3125" y="660"/>
                    </a:lnTo>
                    <a:lnTo>
                      <a:pt x="3132" y="674"/>
                    </a:lnTo>
                    <a:lnTo>
                      <a:pt x="3138" y="690"/>
                    </a:lnTo>
                    <a:lnTo>
                      <a:pt x="3143" y="706"/>
                    </a:lnTo>
                    <a:lnTo>
                      <a:pt x="3148" y="722"/>
                    </a:lnTo>
                    <a:lnTo>
                      <a:pt x="3148" y="722"/>
                    </a:lnTo>
                    <a:lnTo>
                      <a:pt x="3150" y="739"/>
                    </a:lnTo>
                    <a:lnTo>
                      <a:pt x="3152" y="757"/>
                    </a:lnTo>
                    <a:lnTo>
                      <a:pt x="3152" y="774"/>
                    </a:lnTo>
                    <a:lnTo>
                      <a:pt x="3150" y="791"/>
                    </a:lnTo>
                    <a:lnTo>
                      <a:pt x="3148" y="808"/>
                    </a:lnTo>
                    <a:lnTo>
                      <a:pt x="3144" y="825"/>
                    </a:lnTo>
                    <a:lnTo>
                      <a:pt x="3141" y="843"/>
                    </a:lnTo>
                    <a:lnTo>
                      <a:pt x="3134" y="860"/>
                    </a:lnTo>
                    <a:lnTo>
                      <a:pt x="3128" y="876"/>
                    </a:lnTo>
                    <a:lnTo>
                      <a:pt x="3121" y="893"/>
                    </a:lnTo>
                    <a:lnTo>
                      <a:pt x="3105" y="925"/>
                    </a:lnTo>
                    <a:lnTo>
                      <a:pt x="3087" y="957"/>
                    </a:lnTo>
                    <a:lnTo>
                      <a:pt x="3068" y="986"/>
                    </a:lnTo>
                    <a:lnTo>
                      <a:pt x="3068" y="986"/>
                    </a:lnTo>
                    <a:lnTo>
                      <a:pt x="3033" y="1040"/>
                    </a:lnTo>
                    <a:lnTo>
                      <a:pt x="2995" y="1093"/>
                    </a:lnTo>
                    <a:lnTo>
                      <a:pt x="2957" y="1143"/>
                    </a:lnTo>
                    <a:lnTo>
                      <a:pt x="2916" y="1194"/>
                    </a:lnTo>
                    <a:lnTo>
                      <a:pt x="2916" y="1194"/>
                    </a:lnTo>
                    <a:lnTo>
                      <a:pt x="2849" y="1272"/>
                    </a:lnTo>
                    <a:lnTo>
                      <a:pt x="2816" y="1312"/>
                    </a:lnTo>
                    <a:lnTo>
                      <a:pt x="2784" y="1352"/>
                    </a:lnTo>
                    <a:lnTo>
                      <a:pt x="2769" y="1373"/>
                    </a:lnTo>
                    <a:lnTo>
                      <a:pt x="2754" y="1394"/>
                    </a:lnTo>
                    <a:lnTo>
                      <a:pt x="2741" y="1416"/>
                    </a:lnTo>
                    <a:lnTo>
                      <a:pt x="2727" y="1438"/>
                    </a:lnTo>
                    <a:lnTo>
                      <a:pt x="2716" y="1460"/>
                    </a:lnTo>
                    <a:lnTo>
                      <a:pt x="2705" y="1482"/>
                    </a:lnTo>
                    <a:lnTo>
                      <a:pt x="2696" y="1507"/>
                    </a:lnTo>
                    <a:lnTo>
                      <a:pt x="2688" y="1530"/>
                    </a:lnTo>
                    <a:lnTo>
                      <a:pt x="2683" y="1582"/>
                    </a:lnTo>
                    <a:lnTo>
                      <a:pt x="2683" y="1582"/>
                    </a:lnTo>
                    <a:lnTo>
                      <a:pt x="2698" y="1593"/>
                    </a:lnTo>
                    <a:lnTo>
                      <a:pt x="2713" y="1604"/>
                    </a:lnTo>
                    <a:lnTo>
                      <a:pt x="2740" y="1628"/>
                    </a:lnTo>
                    <a:lnTo>
                      <a:pt x="2764" y="1655"/>
                    </a:lnTo>
                    <a:lnTo>
                      <a:pt x="2787" y="1684"/>
                    </a:lnTo>
                    <a:lnTo>
                      <a:pt x="2808" y="1714"/>
                    </a:lnTo>
                    <a:lnTo>
                      <a:pt x="2827" y="1745"/>
                    </a:lnTo>
                    <a:lnTo>
                      <a:pt x="2844" y="1778"/>
                    </a:lnTo>
                    <a:lnTo>
                      <a:pt x="2857" y="1813"/>
                    </a:lnTo>
                    <a:lnTo>
                      <a:pt x="2870" y="1847"/>
                    </a:lnTo>
                    <a:lnTo>
                      <a:pt x="2878" y="1883"/>
                    </a:lnTo>
                    <a:lnTo>
                      <a:pt x="2886" y="1918"/>
                    </a:lnTo>
                    <a:lnTo>
                      <a:pt x="2889" y="1955"/>
                    </a:lnTo>
                    <a:lnTo>
                      <a:pt x="2890" y="1992"/>
                    </a:lnTo>
                    <a:lnTo>
                      <a:pt x="2889" y="2029"/>
                    </a:lnTo>
                    <a:lnTo>
                      <a:pt x="2884" y="2064"/>
                    </a:lnTo>
                    <a:lnTo>
                      <a:pt x="2882" y="2083"/>
                    </a:lnTo>
                    <a:lnTo>
                      <a:pt x="2878" y="2100"/>
                    </a:lnTo>
                    <a:lnTo>
                      <a:pt x="2878" y="2100"/>
                    </a:lnTo>
                    <a:lnTo>
                      <a:pt x="2872" y="2123"/>
                    </a:lnTo>
                    <a:lnTo>
                      <a:pt x="2865" y="2147"/>
                    </a:lnTo>
                    <a:lnTo>
                      <a:pt x="2856" y="2169"/>
                    </a:lnTo>
                    <a:lnTo>
                      <a:pt x="2848" y="2191"/>
                    </a:lnTo>
                    <a:lnTo>
                      <a:pt x="2829" y="2235"/>
                    </a:lnTo>
                    <a:lnTo>
                      <a:pt x="2810" y="2279"/>
                    </a:lnTo>
                    <a:lnTo>
                      <a:pt x="2810" y="2279"/>
                    </a:lnTo>
                    <a:lnTo>
                      <a:pt x="2778" y="2348"/>
                    </a:lnTo>
                    <a:lnTo>
                      <a:pt x="2762" y="2384"/>
                    </a:lnTo>
                    <a:lnTo>
                      <a:pt x="2748" y="2418"/>
                    </a:lnTo>
                    <a:lnTo>
                      <a:pt x="2735" y="2454"/>
                    </a:lnTo>
                    <a:lnTo>
                      <a:pt x="2721" y="2489"/>
                    </a:lnTo>
                    <a:lnTo>
                      <a:pt x="2710" y="2526"/>
                    </a:lnTo>
                    <a:lnTo>
                      <a:pt x="2702" y="2563"/>
                    </a:lnTo>
                    <a:lnTo>
                      <a:pt x="2702" y="2563"/>
                    </a:lnTo>
                    <a:lnTo>
                      <a:pt x="2696" y="2594"/>
                    </a:lnTo>
                    <a:lnTo>
                      <a:pt x="2691" y="2626"/>
                    </a:lnTo>
                    <a:lnTo>
                      <a:pt x="2686" y="2656"/>
                    </a:lnTo>
                    <a:lnTo>
                      <a:pt x="2683" y="2688"/>
                    </a:lnTo>
                    <a:lnTo>
                      <a:pt x="2678" y="2751"/>
                    </a:lnTo>
                    <a:lnTo>
                      <a:pt x="2676" y="2815"/>
                    </a:lnTo>
                    <a:lnTo>
                      <a:pt x="2676" y="2815"/>
                    </a:lnTo>
                    <a:lnTo>
                      <a:pt x="2659" y="3192"/>
                    </a:lnTo>
                    <a:lnTo>
                      <a:pt x="2659" y="3192"/>
                    </a:lnTo>
                    <a:lnTo>
                      <a:pt x="2656" y="3264"/>
                    </a:lnTo>
                    <a:lnTo>
                      <a:pt x="2654" y="3335"/>
                    </a:lnTo>
                    <a:lnTo>
                      <a:pt x="2653" y="3408"/>
                    </a:lnTo>
                    <a:lnTo>
                      <a:pt x="2654" y="3443"/>
                    </a:lnTo>
                    <a:lnTo>
                      <a:pt x="2655" y="3479"/>
                    </a:lnTo>
                    <a:lnTo>
                      <a:pt x="2655" y="3479"/>
                    </a:lnTo>
                    <a:lnTo>
                      <a:pt x="2655" y="3479"/>
                    </a:lnTo>
                    <a:lnTo>
                      <a:pt x="2623" y="3463"/>
                    </a:lnTo>
                    <a:lnTo>
                      <a:pt x="2591" y="3448"/>
                    </a:lnTo>
                    <a:lnTo>
                      <a:pt x="2558" y="3434"/>
                    </a:lnTo>
                    <a:lnTo>
                      <a:pt x="2524" y="3419"/>
                    </a:lnTo>
                    <a:lnTo>
                      <a:pt x="2454" y="3391"/>
                    </a:lnTo>
                    <a:lnTo>
                      <a:pt x="2382" y="3366"/>
                    </a:lnTo>
                    <a:lnTo>
                      <a:pt x="2382" y="3366"/>
                    </a:lnTo>
                    <a:lnTo>
                      <a:pt x="2319" y="3346"/>
                    </a:lnTo>
                    <a:lnTo>
                      <a:pt x="2254" y="3328"/>
                    </a:lnTo>
                    <a:lnTo>
                      <a:pt x="2189" y="3311"/>
                    </a:lnTo>
                    <a:lnTo>
                      <a:pt x="2123" y="3296"/>
                    </a:lnTo>
                    <a:lnTo>
                      <a:pt x="2056" y="3283"/>
                    </a:lnTo>
                    <a:lnTo>
                      <a:pt x="1987" y="3270"/>
                    </a:lnTo>
                    <a:lnTo>
                      <a:pt x="1918" y="3259"/>
                    </a:lnTo>
                    <a:lnTo>
                      <a:pt x="1850" y="3251"/>
                    </a:lnTo>
                    <a:lnTo>
                      <a:pt x="1781" y="3243"/>
                    </a:lnTo>
                    <a:lnTo>
                      <a:pt x="1712" y="3237"/>
                    </a:lnTo>
                    <a:lnTo>
                      <a:pt x="1643" y="3232"/>
                    </a:lnTo>
                    <a:lnTo>
                      <a:pt x="1575" y="3230"/>
                    </a:lnTo>
                    <a:lnTo>
                      <a:pt x="1506" y="3228"/>
                    </a:lnTo>
                    <a:lnTo>
                      <a:pt x="1440" y="3230"/>
                    </a:lnTo>
                    <a:lnTo>
                      <a:pt x="1374" y="3232"/>
                    </a:lnTo>
                    <a:lnTo>
                      <a:pt x="1309" y="3236"/>
                    </a:lnTo>
                    <a:lnTo>
                      <a:pt x="1309" y="3236"/>
                    </a:lnTo>
                    <a:lnTo>
                      <a:pt x="1249" y="3241"/>
                    </a:lnTo>
                    <a:lnTo>
                      <a:pt x="1188" y="3248"/>
                    </a:lnTo>
                    <a:lnTo>
                      <a:pt x="1128" y="3257"/>
                    </a:lnTo>
                    <a:lnTo>
                      <a:pt x="1068" y="3268"/>
                    </a:lnTo>
                    <a:lnTo>
                      <a:pt x="1068" y="3268"/>
                    </a:lnTo>
                    <a:lnTo>
                      <a:pt x="1045" y="3274"/>
                    </a:lnTo>
                    <a:lnTo>
                      <a:pt x="1022" y="3280"/>
                    </a:lnTo>
                    <a:lnTo>
                      <a:pt x="978" y="3294"/>
                    </a:lnTo>
                    <a:lnTo>
                      <a:pt x="934" y="3308"/>
                    </a:lnTo>
                    <a:lnTo>
                      <a:pt x="891" y="3324"/>
                    </a:lnTo>
                    <a:lnTo>
                      <a:pt x="891" y="3324"/>
                    </a:lnTo>
                    <a:lnTo>
                      <a:pt x="830" y="3345"/>
                    </a:lnTo>
                    <a:lnTo>
                      <a:pt x="830" y="3345"/>
                    </a:lnTo>
                    <a:lnTo>
                      <a:pt x="826" y="3338"/>
                    </a:lnTo>
                    <a:lnTo>
                      <a:pt x="825" y="3330"/>
                    </a:lnTo>
                    <a:lnTo>
                      <a:pt x="824" y="3322"/>
                    </a:lnTo>
                    <a:lnTo>
                      <a:pt x="825" y="3314"/>
                    </a:lnTo>
                    <a:lnTo>
                      <a:pt x="826" y="3306"/>
                    </a:lnTo>
                    <a:lnTo>
                      <a:pt x="830" y="3297"/>
                    </a:lnTo>
                    <a:lnTo>
                      <a:pt x="838" y="3280"/>
                    </a:lnTo>
                    <a:lnTo>
                      <a:pt x="848" y="3263"/>
                    </a:lnTo>
                    <a:lnTo>
                      <a:pt x="859" y="3247"/>
                    </a:lnTo>
                    <a:lnTo>
                      <a:pt x="869" y="3232"/>
                    </a:lnTo>
                    <a:lnTo>
                      <a:pt x="876" y="3219"/>
                    </a:lnTo>
                    <a:lnTo>
                      <a:pt x="876" y="3219"/>
                    </a:lnTo>
                    <a:lnTo>
                      <a:pt x="884" y="3200"/>
                    </a:lnTo>
                    <a:lnTo>
                      <a:pt x="890" y="3182"/>
                    </a:lnTo>
                    <a:lnTo>
                      <a:pt x="896" y="3163"/>
                    </a:lnTo>
                    <a:lnTo>
                      <a:pt x="901" y="3145"/>
                    </a:lnTo>
                    <a:lnTo>
                      <a:pt x="905" y="3125"/>
                    </a:lnTo>
                    <a:lnTo>
                      <a:pt x="908" y="3107"/>
                    </a:lnTo>
                    <a:lnTo>
                      <a:pt x="913" y="3068"/>
                    </a:lnTo>
                    <a:lnTo>
                      <a:pt x="913" y="3068"/>
                    </a:lnTo>
                    <a:lnTo>
                      <a:pt x="916" y="3037"/>
                    </a:lnTo>
                    <a:lnTo>
                      <a:pt x="916" y="3005"/>
                    </a:lnTo>
                    <a:lnTo>
                      <a:pt x="916" y="2973"/>
                    </a:lnTo>
                    <a:lnTo>
                      <a:pt x="914" y="2941"/>
                    </a:lnTo>
                    <a:lnTo>
                      <a:pt x="908" y="2879"/>
                    </a:lnTo>
                    <a:lnTo>
                      <a:pt x="902" y="2815"/>
                    </a:lnTo>
                    <a:lnTo>
                      <a:pt x="902" y="2815"/>
                    </a:lnTo>
                    <a:lnTo>
                      <a:pt x="886" y="2691"/>
                    </a:lnTo>
                    <a:lnTo>
                      <a:pt x="878" y="2628"/>
                    </a:lnTo>
                    <a:lnTo>
                      <a:pt x="868" y="2567"/>
                    </a:lnTo>
                    <a:lnTo>
                      <a:pt x="855" y="2505"/>
                    </a:lnTo>
                    <a:lnTo>
                      <a:pt x="841" y="2444"/>
                    </a:lnTo>
                    <a:lnTo>
                      <a:pt x="833" y="2413"/>
                    </a:lnTo>
                    <a:lnTo>
                      <a:pt x="824" y="2384"/>
                    </a:lnTo>
                    <a:lnTo>
                      <a:pt x="814" y="2354"/>
                    </a:lnTo>
                    <a:lnTo>
                      <a:pt x="804" y="2325"/>
                    </a:lnTo>
                    <a:lnTo>
                      <a:pt x="804" y="2325"/>
                    </a:lnTo>
                    <a:lnTo>
                      <a:pt x="788" y="2287"/>
                    </a:lnTo>
                    <a:lnTo>
                      <a:pt x="772" y="2250"/>
                    </a:lnTo>
                    <a:lnTo>
                      <a:pt x="737" y="2177"/>
                    </a:lnTo>
                    <a:lnTo>
                      <a:pt x="701" y="2104"/>
                    </a:lnTo>
                    <a:lnTo>
                      <a:pt x="684" y="2067"/>
                    </a:lnTo>
                    <a:lnTo>
                      <a:pt x="668" y="2030"/>
                    </a:lnTo>
                    <a:lnTo>
                      <a:pt x="668" y="2030"/>
                    </a:lnTo>
                    <a:lnTo>
                      <a:pt x="645" y="1974"/>
                    </a:lnTo>
                    <a:lnTo>
                      <a:pt x="623" y="1916"/>
                    </a:lnTo>
                    <a:lnTo>
                      <a:pt x="599" y="1858"/>
                    </a:lnTo>
                    <a:lnTo>
                      <a:pt x="588" y="1830"/>
                    </a:lnTo>
                    <a:lnTo>
                      <a:pt x="575" y="1802"/>
                    </a:lnTo>
                    <a:lnTo>
                      <a:pt x="575" y="1802"/>
                    </a:lnTo>
                    <a:lnTo>
                      <a:pt x="574" y="1799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60" name="Freeform 40">
                <a:extLst>
                  <a:ext uri="{FF2B5EF4-FFF2-40B4-BE49-F238E27FC236}">
                    <a16:creationId xmlns:a16="http://schemas.microsoft.com/office/drawing/2014/main" id="{6BED72BF-BB01-D535-48AE-7B40540293B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139" y="709"/>
                <a:ext cx="765" cy="622"/>
              </a:xfrm>
              <a:custGeom>
                <a:avLst/>
                <a:gdLst>
                  <a:gd name="T0" fmla="*/ 3059 w 3061"/>
                  <a:gd name="T1" fmla="*/ 800 h 2490"/>
                  <a:gd name="T2" fmla="*/ 3009 w 3061"/>
                  <a:gd name="T3" fmla="*/ 1056 h 2490"/>
                  <a:gd name="T4" fmla="*/ 2960 w 3061"/>
                  <a:gd name="T5" fmla="*/ 1254 h 2490"/>
                  <a:gd name="T6" fmla="*/ 2948 w 3061"/>
                  <a:gd name="T7" fmla="*/ 1053 h 2490"/>
                  <a:gd name="T8" fmla="*/ 2909 w 3061"/>
                  <a:gd name="T9" fmla="*/ 906 h 2490"/>
                  <a:gd name="T10" fmla="*/ 2839 w 3061"/>
                  <a:gd name="T11" fmla="*/ 768 h 2490"/>
                  <a:gd name="T12" fmla="*/ 2751 w 3061"/>
                  <a:gd name="T13" fmla="*/ 639 h 2490"/>
                  <a:gd name="T14" fmla="*/ 2691 w 3061"/>
                  <a:gd name="T15" fmla="*/ 582 h 2490"/>
                  <a:gd name="T16" fmla="*/ 2573 w 3061"/>
                  <a:gd name="T17" fmla="*/ 524 h 2490"/>
                  <a:gd name="T18" fmla="*/ 2441 w 3061"/>
                  <a:gd name="T19" fmla="*/ 500 h 2490"/>
                  <a:gd name="T20" fmla="*/ 2243 w 3061"/>
                  <a:gd name="T21" fmla="*/ 527 h 2490"/>
                  <a:gd name="T22" fmla="*/ 2135 w 3061"/>
                  <a:gd name="T23" fmla="*/ 770 h 2490"/>
                  <a:gd name="T24" fmla="*/ 2021 w 3061"/>
                  <a:gd name="T25" fmla="*/ 951 h 2490"/>
                  <a:gd name="T26" fmla="*/ 1914 w 3061"/>
                  <a:gd name="T27" fmla="*/ 1068 h 2490"/>
                  <a:gd name="T28" fmla="*/ 1809 w 3061"/>
                  <a:gd name="T29" fmla="*/ 1151 h 2490"/>
                  <a:gd name="T30" fmla="*/ 1719 w 3061"/>
                  <a:gd name="T31" fmla="*/ 1201 h 2490"/>
                  <a:gd name="T32" fmla="*/ 1568 w 3061"/>
                  <a:gd name="T33" fmla="*/ 1258 h 2490"/>
                  <a:gd name="T34" fmla="*/ 1466 w 3061"/>
                  <a:gd name="T35" fmla="*/ 1294 h 2490"/>
                  <a:gd name="T36" fmla="*/ 1435 w 3061"/>
                  <a:gd name="T37" fmla="*/ 1331 h 2490"/>
                  <a:gd name="T38" fmla="*/ 1426 w 3061"/>
                  <a:gd name="T39" fmla="*/ 1395 h 2490"/>
                  <a:gd name="T40" fmla="*/ 1443 w 3061"/>
                  <a:gd name="T41" fmla="*/ 1458 h 2490"/>
                  <a:gd name="T42" fmla="*/ 1489 w 3061"/>
                  <a:gd name="T43" fmla="*/ 1525 h 2490"/>
                  <a:gd name="T44" fmla="*/ 1570 w 3061"/>
                  <a:gd name="T45" fmla="*/ 1594 h 2490"/>
                  <a:gd name="T46" fmla="*/ 1622 w 3061"/>
                  <a:gd name="T47" fmla="*/ 1620 h 2490"/>
                  <a:gd name="T48" fmla="*/ 1683 w 3061"/>
                  <a:gd name="T49" fmla="*/ 1628 h 2490"/>
                  <a:gd name="T50" fmla="*/ 1720 w 3061"/>
                  <a:gd name="T51" fmla="*/ 1622 h 2490"/>
                  <a:gd name="T52" fmla="*/ 1710 w 3061"/>
                  <a:gd name="T53" fmla="*/ 2488 h 2490"/>
                  <a:gd name="T54" fmla="*/ 1570 w 3061"/>
                  <a:gd name="T55" fmla="*/ 2478 h 2490"/>
                  <a:gd name="T56" fmla="*/ 1494 w 3061"/>
                  <a:gd name="T57" fmla="*/ 2451 h 2490"/>
                  <a:gd name="T58" fmla="*/ 1375 w 3061"/>
                  <a:gd name="T59" fmla="*/ 2358 h 2490"/>
                  <a:gd name="T60" fmla="*/ 1276 w 3061"/>
                  <a:gd name="T61" fmla="*/ 2242 h 2490"/>
                  <a:gd name="T62" fmla="*/ 1090 w 3061"/>
                  <a:gd name="T63" fmla="*/ 1986 h 2490"/>
                  <a:gd name="T64" fmla="*/ 972 w 3061"/>
                  <a:gd name="T65" fmla="*/ 1852 h 2490"/>
                  <a:gd name="T66" fmla="*/ 793 w 3061"/>
                  <a:gd name="T67" fmla="*/ 1740 h 2490"/>
                  <a:gd name="T68" fmla="*/ 495 w 3061"/>
                  <a:gd name="T69" fmla="*/ 1449 h 2490"/>
                  <a:gd name="T70" fmla="*/ 282 w 3061"/>
                  <a:gd name="T71" fmla="*/ 1211 h 2490"/>
                  <a:gd name="T72" fmla="*/ 142 w 3061"/>
                  <a:gd name="T73" fmla="*/ 1022 h 2490"/>
                  <a:gd name="T74" fmla="*/ 0 w 3061"/>
                  <a:gd name="T75" fmla="*/ 795 h 2490"/>
                  <a:gd name="T76" fmla="*/ 50 w 3061"/>
                  <a:gd name="T77" fmla="*/ 738 h 2490"/>
                  <a:gd name="T78" fmla="*/ 148 w 3061"/>
                  <a:gd name="T79" fmla="*/ 669 h 2490"/>
                  <a:gd name="T80" fmla="*/ 261 w 3061"/>
                  <a:gd name="T81" fmla="*/ 625 h 2490"/>
                  <a:gd name="T82" fmla="*/ 370 w 3061"/>
                  <a:gd name="T83" fmla="*/ 609 h 2490"/>
                  <a:gd name="T84" fmla="*/ 626 w 3061"/>
                  <a:gd name="T85" fmla="*/ 587 h 2490"/>
                  <a:gd name="T86" fmla="*/ 737 w 3061"/>
                  <a:gd name="T87" fmla="*/ 550 h 2490"/>
                  <a:gd name="T88" fmla="*/ 892 w 3061"/>
                  <a:gd name="T89" fmla="*/ 452 h 2490"/>
                  <a:gd name="T90" fmla="*/ 1089 w 3061"/>
                  <a:gd name="T91" fmla="*/ 275 h 2490"/>
                  <a:gd name="T92" fmla="*/ 1245 w 3061"/>
                  <a:gd name="T93" fmla="*/ 146 h 2490"/>
                  <a:gd name="T94" fmla="*/ 1411 w 3061"/>
                  <a:gd name="T95" fmla="*/ 48 h 2490"/>
                  <a:gd name="T96" fmla="*/ 1513 w 3061"/>
                  <a:gd name="T97" fmla="*/ 11 h 2490"/>
                  <a:gd name="T98" fmla="*/ 1638 w 3061"/>
                  <a:gd name="T99" fmla="*/ 0 h 2490"/>
                  <a:gd name="T100" fmla="*/ 1839 w 3061"/>
                  <a:gd name="T101" fmla="*/ 8 h 2490"/>
                  <a:gd name="T102" fmla="*/ 1985 w 3061"/>
                  <a:gd name="T103" fmla="*/ 37 h 2490"/>
                  <a:gd name="T104" fmla="*/ 2126 w 3061"/>
                  <a:gd name="T105" fmla="*/ 44 h 2490"/>
                  <a:gd name="T106" fmla="*/ 2333 w 3061"/>
                  <a:gd name="T107" fmla="*/ 73 h 2490"/>
                  <a:gd name="T108" fmla="*/ 2534 w 3061"/>
                  <a:gd name="T109" fmla="*/ 139 h 2490"/>
                  <a:gd name="T110" fmla="*/ 2726 w 3061"/>
                  <a:gd name="T111" fmla="*/ 229 h 2490"/>
                  <a:gd name="T112" fmla="*/ 2857 w 3061"/>
                  <a:gd name="T113" fmla="*/ 307 h 2490"/>
                  <a:gd name="T114" fmla="*/ 2932 w 3061"/>
                  <a:gd name="T115" fmla="*/ 380 h 2490"/>
                  <a:gd name="T116" fmla="*/ 3003 w 3061"/>
                  <a:gd name="T117" fmla="*/ 495 h 2490"/>
                  <a:gd name="T118" fmla="*/ 3046 w 3061"/>
                  <a:gd name="T119" fmla="*/ 626 h 24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</a:cxnLst>
                <a:rect l="0" t="0" r="r" b="b"/>
                <a:pathLst>
                  <a:path w="3061" h="2490">
                    <a:moveTo>
                      <a:pt x="3059" y="707"/>
                    </a:moveTo>
                    <a:lnTo>
                      <a:pt x="3059" y="707"/>
                    </a:lnTo>
                    <a:lnTo>
                      <a:pt x="3061" y="736"/>
                    </a:lnTo>
                    <a:lnTo>
                      <a:pt x="3060" y="768"/>
                    </a:lnTo>
                    <a:lnTo>
                      <a:pt x="3059" y="800"/>
                    </a:lnTo>
                    <a:lnTo>
                      <a:pt x="3054" y="834"/>
                    </a:lnTo>
                    <a:lnTo>
                      <a:pt x="3049" y="870"/>
                    </a:lnTo>
                    <a:lnTo>
                      <a:pt x="3043" y="906"/>
                    </a:lnTo>
                    <a:lnTo>
                      <a:pt x="3027" y="981"/>
                    </a:lnTo>
                    <a:lnTo>
                      <a:pt x="3009" y="1056"/>
                    </a:lnTo>
                    <a:lnTo>
                      <a:pt x="2992" y="1129"/>
                    </a:lnTo>
                    <a:lnTo>
                      <a:pt x="2975" y="1195"/>
                    </a:lnTo>
                    <a:lnTo>
                      <a:pt x="2962" y="1254"/>
                    </a:lnTo>
                    <a:lnTo>
                      <a:pt x="2960" y="1254"/>
                    </a:lnTo>
                    <a:lnTo>
                      <a:pt x="2960" y="1254"/>
                    </a:lnTo>
                    <a:lnTo>
                      <a:pt x="2960" y="1213"/>
                    </a:lnTo>
                    <a:lnTo>
                      <a:pt x="2959" y="1173"/>
                    </a:lnTo>
                    <a:lnTo>
                      <a:pt x="2957" y="1132"/>
                    </a:lnTo>
                    <a:lnTo>
                      <a:pt x="2953" y="1092"/>
                    </a:lnTo>
                    <a:lnTo>
                      <a:pt x="2948" y="1053"/>
                    </a:lnTo>
                    <a:lnTo>
                      <a:pt x="2941" y="1013"/>
                    </a:lnTo>
                    <a:lnTo>
                      <a:pt x="2931" y="974"/>
                    </a:lnTo>
                    <a:lnTo>
                      <a:pt x="2920" y="936"/>
                    </a:lnTo>
                    <a:lnTo>
                      <a:pt x="2920" y="936"/>
                    </a:lnTo>
                    <a:lnTo>
                      <a:pt x="2909" y="906"/>
                    </a:lnTo>
                    <a:lnTo>
                      <a:pt x="2897" y="878"/>
                    </a:lnTo>
                    <a:lnTo>
                      <a:pt x="2884" y="850"/>
                    </a:lnTo>
                    <a:lnTo>
                      <a:pt x="2870" y="822"/>
                    </a:lnTo>
                    <a:lnTo>
                      <a:pt x="2855" y="795"/>
                    </a:lnTo>
                    <a:lnTo>
                      <a:pt x="2839" y="768"/>
                    </a:lnTo>
                    <a:lnTo>
                      <a:pt x="2806" y="715"/>
                    </a:lnTo>
                    <a:lnTo>
                      <a:pt x="2806" y="715"/>
                    </a:lnTo>
                    <a:lnTo>
                      <a:pt x="2784" y="684"/>
                    </a:lnTo>
                    <a:lnTo>
                      <a:pt x="2762" y="653"/>
                    </a:lnTo>
                    <a:lnTo>
                      <a:pt x="2751" y="639"/>
                    </a:lnTo>
                    <a:lnTo>
                      <a:pt x="2739" y="625"/>
                    </a:lnTo>
                    <a:lnTo>
                      <a:pt x="2725" y="612"/>
                    </a:lnTo>
                    <a:lnTo>
                      <a:pt x="2712" y="599"/>
                    </a:lnTo>
                    <a:lnTo>
                      <a:pt x="2712" y="599"/>
                    </a:lnTo>
                    <a:lnTo>
                      <a:pt x="2691" y="582"/>
                    </a:lnTo>
                    <a:lnTo>
                      <a:pt x="2669" y="567"/>
                    </a:lnTo>
                    <a:lnTo>
                      <a:pt x="2647" y="554"/>
                    </a:lnTo>
                    <a:lnTo>
                      <a:pt x="2622" y="543"/>
                    </a:lnTo>
                    <a:lnTo>
                      <a:pt x="2598" y="533"/>
                    </a:lnTo>
                    <a:lnTo>
                      <a:pt x="2573" y="524"/>
                    </a:lnTo>
                    <a:lnTo>
                      <a:pt x="2547" y="517"/>
                    </a:lnTo>
                    <a:lnTo>
                      <a:pt x="2522" y="512"/>
                    </a:lnTo>
                    <a:lnTo>
                      <a:pt x="2495" y="507"/>
                    </a:lnTo>
                    <a:lnTo>
                      <a:pt x="2468" y="504"/>
                    </a:lnTo>
                    <a:lnTo>
                      <a:pt x="2441" y="500"/>
                    </a:lnTo>
                    <a:lnTo>
                      <a:pt x="2414" y="497"/>
                    </a:lnTo>
                    <a:lnTo>
                      <a:pt x="2359" y="495"/>
                    </a:lnTo>
                    <a:lnTo>
                      <a:pt x="2305" y="493"/>
                    </a:lnTo>
                    <a:lnTo>
                      <a:pt x="2243" y="527"/>
                    </a:lnTo>
                    <a:lnTo>
                      <a:pt x="2243" y="527"/>
                    </a:lnTo>
                    <a:lnTo>
                      <a:pt x="2224" y="576"/>
                    </a:lnTo>
                    <a:lnTo>
                      <a:pt x="2204" y="625"/>
                    </a:lnTo>
                    <a:lnTo>
                      <a:pt x="2182" y="674"/>
                    </a:lnTo>
                    <a:lnTo>
                      <a:pt x="2160" y="723"/>
                    </a:lnTo>
                    <a:lnTo>
                      <a:pt x="2135" y="770"/>
                    </a:lnTo>
                    <a:lnTo>
                      <a:pt x="2110" y="817"/>
                    </a:lnTo>
                    <a:lnTo>
                      <a:pt x="2082" y="863"/>
                    </a:lnTo>
                    <a:lnTo>
                      <a:pt x="2052" y="908"/>
                    </a:lnTo>
                    <a:lnTo>
                      <a:pt x="2052" y="908"/>
                    </a:lnTo>
                    <a:lnTo>
                      <a:pt x="2021" y="951"/>
                    </a:lnTo>
                    <a:lnTo>
                      <a:pt x="1987" y="992"/>
                    </a:lnTo>
                    <a:lnTo>
                      <a:pt x="1970" y="1012"/>
                    </a:lnTo>
                    <a:lnTo>
                      <a:pt x="1952" y="1032"/>
                    </a:lnTo>
                    <a:lnTo>
                      <a:pt x="1933" y="1050"/>
                    </a:lnTo>
                    <a:lnTo>
                      <a:pt x="1914" y="1068"/>
                    </a:lnTo>
                    <a:lnTo>
                      <a:pt x="1894" y="1087"/>
                    </a:lnTo>
                    <a:lnTo>
                      <a:pt x="1873" y="1104"/>
                    </a:lnTo>
                    <a:lnTo>
                      <a:pt x="1852" y="1120"/>
                    </a:lnTo>
                    <a:lnTo>
                      <a:pt x="1831" y="1136"/>
                    </a:lnTo>
                    <a:lnTo>
                      <a:pt x="1809" y="1151"/>
                    </a:lnTo>
                    <a:lnTo>
                      <a:pt x="1786" y="1165"/>
                    </a:lnTo>
                    <a:lnTo>
                      <a:pt x="1764" y="1179"/>
                    </a:lnTo>
                    <a:lnTo>
                      <a:pt x="1739" y="1191"/>
                    </a:lnTo>
                    <a:lnTo>
                      <a:pt x="1739" y="1191"/>
                    </a:lnTo>
                    <a:lnTo>
                      <a:pt x="1719" y="1201"/>
                    </a:lnTo>
                    <a:lnTo>
                      <a:pt x="1698" y="1210"/>
                    </a:lnTo>
                    <a:lnTo>
                      <a:pt x="1655" y="1227"/>
                    </a:lnTo>
                    <a:lnTo>
                      <a:pt x="1612" y="1243"/>
                    </a:lnTo>
                    <a:lnTo>
                      <a:pt x="1568" y="1258"/>
                    </a:lnTo>
                    <a:lnTo>
                      <a:pt x="1568" y="1258"/>
                    </a:lnTo>
                    <a:lnTo>
                      <a:pt x="1531" y="1269"/>
                    </a:lnTo>
                    <a:lnTo>
                      <a:pt x="1511" y="1275"/>
                    </a:lnTo>
                    <a:lnTo>
                      <a:pt x="1492" y="1281"/>
                    </a:lnTo>
                    <a:lnTo>
                      <a:pt x="1475" y="1290"/>
                    </a:lnTo>
                    <a:lnTo>
                      <a:pt x="1466" y="1294"/>
                    </a:lnTo>
                    <a:lnTo>
                      <a:pt x="1459" y="1301"/>
                    </a:lnTo>
                    <a:lnTo>
                      <a:pt x="1451" y="1307"/>
                    </a:lnTo>
                    <a:lnTo>
                      <a:pt x="1445" y="1314"/>
                    </a:lnTo>
                    <a:lnTo>
                      <a:pt x="1440" y="1323"/>
                    </a:lnTo>
                    <a:lnTo>
                      <a:pt x="1435" y="1331"/>
                    </a:lnTo>
                    <a:lnTo>
                      <a:pt x="1435" y="1331"/>
                    </a:lnTo>
                    <a:lnTo>
                      <a:pt x="1431" y="1347"/>
                    </a:lnTo>
                    <a:lnTo>
                      <a:pt x="1427" y="1363"/>
                    </a:lnTo>
                    <a:lnTo>
                      <a:pt x="1426" y="1379"/>
                    </a:lnTo>
                    <a:lnTo>
                      <a:pt x="1426" y="1395"/>
                    </a:lnTo>
                    <a:lnTo>
                      <a:pt x="1428" y="1411"/>
                    </a:lnTo>
                    <a:lnTo>
                      <a:pt x="1432" y="1427"/>
                    </a:lnTo>
                    <a:lnTo>
                      <a:pt x="1437" y="1442"/>
                    </a:lnTo>
                    <a:lnTo>
                      <a:pt x="1443" y="1458"/>
                    </a:lnTo>
                    <a:lnTo>
                      <a:pt x="1443" y="1458"/>
                    </a:lnTo>
                    <a:lnTo>
                      <a:pt x="1450" y="1472"/>
                    </a:lnTo>
                    <a:lnTo>
                      <a:pt x="1459" y="1486"/>
                    </a:lnTo>
                    <a:lnTo>
                      <a:pt x="1467" y="1500"/>
                    </a:lnTo>
                    <a:lnTo>
                      <a:pt x="1478" y="1513"/>
                    </a:lnTo>
                    <a:lnTo>
                      <a:pt x="1489" y="1525"/>
                    </a:lnTo>
                    <a:lnTo>
                      <a:pt x="1500" y="1538"/>
                    </a:lnTo>
                    <a:lnTo>
                      <a:pt x="1526" y="1561"/>
                    </a:lnTo>
                    <a:lnTo>
                      <a:pt x="1526" y="1561"/>
                    </a:lnTo>
                    <a:lnTo>
                      <a:pt x="1547" y="1578"/>
                    </a:lnTo>
                    <a:lnTo>
                      <a:pt x="1570" y="1594"/>
                    </a:lnTo>
                    <a:lnTo>
                      <a:pt x="1583" y="1601"/>
                    </a:lnTo>
                    <a:lnTo>
                      <a:pt x="1595" y="1609"/>
                    </a:lnTo>
                    <a:lnTo>
                      <a:pt x="1608" y="1615"/>
                    </a:lnTo>
                    <a:lnTo>
                      <a:pt x="1622" y="1620"/>
                    </a:lnTo>
                    <a:lnTo>
                      <a:pt x="1622" y="1620"/>
                    </a:lnTo>
                    <a:lnTo>
                      <a:pt x="1633" y="1624"/>
                    </a:lnTo>
                    <a:lnTo>
                      <a:pt x="1646" y="1626"/>
                    </a:lnTo>
                    <a:lnTo>
                      <a:pt x="1659" y="1627"/>
                    </a:lnTo>
                    <a:lnTo>
                      <a:pt x="1671" y="1628"/>
                    </a:lnTo>
                    <a:lnTo>
                      <a:pt x="1683" y="1628"/>
                    </a:lnTo>
                    <a:lnTo>
                      <a:pt x="1695" y="1627"/>
                    </a:lnTo>
                    <a:lnTo>
                      <a:pt x="1708" y="1625"/>
                    </a:lnTo>
                    <a:lnTo>
                      <a:pt x="1720" y="1621"/>
                    </a:lnTo>
                    <a:lnTo>
                      <a:pt x="1720" y="1622"/>
                    </a:lnTo>
                    <a:lnTo>
                      <a:pt x="1720" y="1622"/>
                    </a:lnTo>
                    <a:lnTo>
                      <a:pt x="1716" y="1830"/>
                    </a:lnTo>
                    <a:lnTo>
                      <a:pt x="1713" y="2055"/>
                    </a:lnTo>
                    <a:lnTo>
                      <a:pt x="1710" y="2280"/>
                    </a:lnTo>
                    <a:lnTo>
                      <a:pt x="1710" y="2488"/>
                    </a:lnTo>
                    <a:lnTo>
                      <a:pt x="1710" y="2488"/>
                    </a:lnTo>
                    <a:lnTo>
                      <a:pt x="1686" y="2490"/>
                    </a:lnTo>
                    <a:lnTo>
                      <a:pt x="1659" y="2490"/>
                    </a:lnTo>
                    <a:lnTo>
                      <a:pt x="1629" y="2489"/>
                    </a:lnTo>
                    <a:lnTo>
                      <a:pt x="1600" y="2484"/>
                    </a:lnTo>
                    <a:lnTo>
                      <a:pt x="1570" y="2478"/>
                    </a:lnTo>
                    <a:lnTo>
                      <a:pt x="1542" y="2471"/>
                    </a:lnTo>
                    <a:lnTo>
                      <a:pt x="1516" y="2461"/>
                    </a:lnTo>
                    <a:lnTo>
                      <a:pt x="1505" y="2456"/>
                    </a:lnTo>
                    <a:lnTo>
                      <a:pt x="1494" y="2451"/>
                    </a:lnTo>
                    <a:lnTo>
                      <a:pt x="1494" y="2451"/>
                    </a:lnTo>
                    <a:lnTo>
                      <a:pt x="1478" y="2441"/>
                    </a:lnTo>
                    <a:lnTo>
                      <a:pt x="1462" y="2430"/>
                    </a:lnTo>
                    <a:lnTo>
                      <a:pt x="1432" y="2408"/>
                    </a:lnTo>
                    <a:lnTo>
                      <a:pt x="1402" y="2384"/>
                    </a:lnTo>
                    <a:lnTo>
                      <a:pt x="1375" y="2358"/>
                    </a:lnTo>
                    <a:lnTo>
                      <a:pt x="1348" y="2331"/>
                    </a:lnTo>
                    <a:lnTo>
                      <a:pt x="1324" y="2301"/>
                    </a:lnTo>
                    <a:lnTo>
                      <a:pt x="1299" y="2272"/>
                    </a:lnTo>
                    <a:lnTo>
                      <a:pt x="1276" y="2242"/>
                    </a:lnTo>
                    <a:lnTo>
                      <a:pt x="1276" y="2242"/>
                    </a:lnTo>
                    <a:lnTo>
                      <a:pt x="1244" y="2199"/>
                    </a:lnTo>
                    <a:lnTo>
                      <a:pt x="1214" y="2156"/>
                    </a:lnTo>
                    <a:lnTo>
                      <a:pt x="1152" y="2071"/>
                    </a:lnTo>
                    <a:lnTo>
                      <a:pt x="1122" y="2028"/>
                    </a:lnTo>
                    <a:lnTo>
                      <a:pt x="1090" y="1986"/>
                    </a:lnTo>
                    <a:lnTo>
                      <a:pt x="1057" y="1944"/>
                    </a:lnTo>
                    <a:lnTo>
                      <a:pt x="1022" y="1905"/>
                    </a:lnTo>
                    <a:lnTo>
                      <a:pt x="1022" y="1905"/>
                    </a:lnTo>
                    <a:lnTo>
                      <a:pt x="998" y="1878"/>
                    </a:lnTo>
                    <a:lnTo>
                      <a:pt x="972" y="1852"/>
                    </a:lnTo>
                    <a:lnTo>
                      <a:pt x="945" y="1826"/>
                    </a:lnTo>
                    <a:lnTo>
                      <a:pt x="918" y="1802"/>
                    </a:lnTo>
                    <a:lnTo>
                      <a:pt x="863" y="1752"/>
                    </a:lnTo>
                    <a:lnTo>
                      <a:pt x="808" y="1706"/>
                    </a:lnTo>
                    <a:lnTo>
                      <a:pt x="793" y="1740"/>
                    </a:lnTo>
                    <a:lnTo>
                      <a:pt x="793" y="1740"/>
                    </a:lnTo>
                    <a:lnTo>
                      <a:pt x="722" y="1674"/>
                    </a:lnTo>
                    <a:lnTo>
                      <a:pt x="657" y="1612"/>
                    </a:lnTo>
                    <a:lnTo>
                      <a:pt x="580" y="1536"/>
                    </a:lnTo>
                    <a:lnTo>
                      <a:pt x="495" y="1449"/>
                    </a:lnTo>
                    <a:lnTo>
                      <a:pt x="451" y="1402"/>
                    </a:lnTo>
                    <a:lnTo>
                      <a:pt x="407" y="1356"/>
                    </a:lnTo>
                    <a:lnTo>
                      <a:pt x="364" y="1307"/>
                    </a:lnTo>
                    <a:lnTo>
                      <a:pt x="321" y="1259"/>
                    </a:lnTo>
                    <a:lnTo>
                      <a:pt x="282" y="1211"/>
                    </a:lnTo>
                    <a:lnTo>
                      <a:pt x="244" y="1163"/>
                    </a:lnTo>
                    <a:lnTo>
                      <a:pt x="244" y="1163"/>
                    </a:lnTo>
                    <a:lnTo>
                      <a:pt x="208" y="1116"/>
                    </a:lnTo>
                    <a:lnTo>
                      <a:pt x="174" y="1068"/>
                    </a:lnTo>
                    <a:lnTo>
                      <a:pt x="142" y="1022"/>
                    </a:lnTo>
                    <a:lnTo>
                      <a:pt x="110" y="976"/>
                    </a:lnTo>
                    <a:lnTo>
                      <a:pt x="81" y="930"/>
                    </a:lnTo>
                    <a:lnTo>
                      <a:pt x="53" y="884"/>
                    </a:lnTo>
                    <a:lnTo>
                      <a:pt x="26" y="839"/>
                    </a:lnTo>
                    <a:lnTo>
                      <a:pt x="0" y="795"/>
                    </a:lnTo>
                    <a:lnTo>
                      <a:pt x="7" y="790"/>
                    </a:lnTo>
                    <a:lnTo>
                      <a:pt x="7" y="790"/>
                    </a:lnTo>
                    <a:lnTo>
                      <a:pt x="20" y="773"/>
                    </a:lnTo>
                    <a:lnTo>
                      <a:pt x="34" y="755"/>
                    </a:lnTo>
                    <a:lnTo>
                      <a:pt x="50" y="738"/>
                    </a:lnTo>
                    <a:lnTo>
                      <a:pt x="67" y="723"/>
                    </a:lnTo>
                    <a:lnTo>
                      <a:pt x="86" y="709"/>
                    </a:lnTo>
                    <a:lnTo>
                      <a:pt x="105" y="694"/>
                    </a:lnTo>
                    <a:lnTo>
                      <a:pt x="126" y="682"/>
                    </a:lnTo>
                    <a:lnTo>
                      <a:pt x="148" y="669"/>
                    </a:lnTo>
                    <a:lnTo>
                      <a:pt x="170" y="658"/>
                    </a:lnTo>
                    <a:lnTo>
                      <a:pt x="192" y="649"/>
                    </a:lnTo>
                    <a:lnTo>
                      <a:pt x="216" y="640"/>
                    </a:lnTo>
                    <a:lnTo>
                      <a:pt x="239" y="631"/>
                    </a:lnTo>
                    <a:lnTo>
                      <a:pt x="261" y="625"/>
                    </a:lnTo>
                    <a:lnTo>
                      <a:pt x="284" y="619"/>
                    </a:lnTo>
                    <a:lnTo>
                      <a:pt x="306" y="615"/>
                    </a:lnTo>
                    <a:lnTo>
                      <a:pt x="328" y="613"/>
                    </a:lnTo>
                    <a:lnTo>
                      <a:pt x="328" y="613"/>
                    </a:lnTo>
                    <a:lnTo>
                      <a:pt x="370" y="609"/>
                    </a:lnTo>
                    <a:lnTo>
                      <a:pt x="413" y="607"/>
                    </a:lnTo>
                    <a:lnTo>
                      <a:pt x="499" y="602"/>
                    </a:lnTo>
                    <a:lnTo>
                      <a:pt x="542" y="598"/>
                    </a:lnTo>
                    <a:lnTo>
                      <a:pt x="585" y="593"/>
                    </a:lnTo>
                    <a:lnTo>
                      <a:pt x="626" y="587"/>
                    </a:lnTo>
                    <a:lnTo>
                      <a:pt x="647" y="582"/>
                    </a:lnTo>
                    <a:lnTo>
                      <a:pt x="668" y="576"/>
                    </a:lnTo>
                    <a:lnTo>
                      <a:pt x="668" y="576"/>
                    </a:lnTo>
                    <a:lnTo>
                      <a:pt x="704" y="565"/>
                    </a:lnTo>
                    <a:lnTo>
                      <a:pt x="737" y="550"/>
                    </a:lnTo>
                    <a:lnTo>
                      <a:pt x="770" y="534"/>
                    </a:lnTo>
                    <a:lnTo>
                      <a:pt x="802" y="516"/>
                    </a:lnTo>
                    <a:lnTo>
                      <a:pt x="832" y="496"/>
                    </a:lnTo>
                    <a:lnTo>
                      <a:pt x="863" y="474"/>
                    </a:lnTo>
                    <a:lnTo>
                      <a:pt x="892" y="452"/>
                    </a:lnTo>
                    <a:lnTo>
                      <a:pt x="921" y="427"/>
                    </a:lnTo>
                    <a:lnTo>
                      <a:pt x="949" y="403"/>
                    </a:lnTo>
                    <a:lnTo>
                      <a:pt x="977" y="378"/>
                    </a:lnTo>
                    <a:lnTo>
                      <a:pt x="1032" y="327"/>
                    </a:lnTo>
                    <a:lnTo>
                      <a:pt x="1089" y="275"/>
                    </a:lnTo>
                    <a:lnTo>
                      <a:pt x="1116" y="249"/>
                    </a:lnTo>
                    <a:lnTo>
                      <a:pt x="1145" y="225"/>
                    </a:lnTo>
                    <a:lnTo>
                      <a:pt x="1145" y="225"/>
                    </a:lnTo>
                    <a:lnTo>
                      <a:pt x="1194" y="184"/>
                    </a:lnTo>
                    <a:lnTo>
                      <a:pt x="1245" y="146"/>
                    </a:lnTo>
                    <a:lnTo>
                      <a:pt x="1299" y="111"/>
                    </a:lnTo>
                    <a:lnTo>
                      <a:pt x="1353" y="79"/>
                    </a:lnTo>
                    <a:lnTo>
                      <a:pt x="1353" y="79"/>
                    </a:lnTo>
                    <a:lnTo>
                      <a:pt x="1391" y="58"/>
                    </a:lnTo>
                    <a:lnTo>
                      <a:pt x="1411" y="48"/>
                    </a:lnTo>
                    <a:lnTo>
                      <a:pt x="1431" y="38"/>
                    </a:lnTo>
                    <a:lnTo>
                      <a:pt x="1450" y="31"/>
                    </a:lnTo>
                    <a:lnTo>
                      <a:pt x="1471" y="23"/>
                    </a:lnTo>
                    <a:lnTo>
                      <a:pt x="1492" y="16"/>
                    </a:lnTo>
                    <a:lnTo>
                      <a:pt x="1513" y="11"/>
                    </a:lnTo>
                    <a:lnTo>
                      <a:pt x="1513" y="11"/>
                    </a:lnTo>
                    <a:lnTo>
                      <a:pt x="1543" y="6"/>
                    </a:lnTo>
                    <a:lnTo>
                      <a:pt x="1575" y="3"/>
                    </a:lnTo>
                    <a:lnTo>
                      <a:pt x="1606" y="1"/>
                    </a:lnTo>
                    <a:lnTo>
                      <a:pt x="1638" y="0"/>
                    </a:lnTo>
                    <a:lnTo>
                      <a:pt x="1638" y="0"/>
                    </a:lnTo>
                    <a:lnTo>
                      <a:pt x="1688" y="0"/>
                    </a:lnTo>
                    <a:lnTo>
                      <a:pt x="1738" y="1"/>
                    </a:lnTo>
                    <a:lnTo>
                      <a:pt x="1789" y="4"/>
                    </a:lnTo>
                    <a:lnTo>
                      <a:pt x="1839" y="8"/>
                    </a:lnTo>
                    <a:lnTo>
                      <a:pt x="1888" y="15"/>
                    </a:lnTo>
                    <a:lnTo>
                      <a:pt x="1912" y="19"/>
                    </a:lnTo>
                    <a:lnTo>
                      <a:pt x="1937" y="25"/>
                    </a:lnTo>
                    <a:lnTo>
                      <a:pt x="1961" y="31"/>
                    </a:lnTo>
                    <a:lnTo>
                      <a:pt x="1985" y="37"/>
                    </a:lnTo>
                    <a:lnTo>
                      <a:pt x="2009" y="46"/>
                    </a:lnTo>
                    <a:lnTo>
                      <a:pt x="2032" y="54"/>
                    </a:lnTo>
                    <a:lnTo>
                      <a:pt x="2084" y="44"/>
                    </a:lnTo>
                    <a:lnTo>
                      <a:pt x="2084" y="44"/>
                    </a:lnTo>
                    <a:lnTo>
                      <a:pt x="2126" y="44"/>
                    </a:lnTo>
                    <a:lnTo>
                      <a:pt x="2167" y="47"/>
                    </a:lnTo>
                    <a:lnTo>
                      <a:pt x="2209" y="51"/>
                    </a:lnTo>
                    <a:lnTo>
                      <a:pt x="2251" y="57"/>
                    </a:lnTo>
                    <a:lnTo>
                      <a:pt x="2292" y="64"/>
                    </a:lnTo>
                    <a:lnTo>
                      <a:pt x="2333" y="73"/>
                    </a:lnTo>
                    <a:lnTo>
                      <a:pt x="2373" y="84"/>
                    </a:lnTo>
                    <a:lnTo>
                      <a:pt x="2414" y="96"/>
                    </a:lnTo>
                    <a:lnTo>
                      <a:pt x="2454" y="109"/>
                    </a:lnTo>
                    <a:lnTo>
                      <a:pt x="2495" y="123"/>
                    </a:lnTo>
                    <a:lnTo>
                      <a:pt x="2534" y="139"/>
                    </a:lnTo>
                    <a:lnTo>
                      <a:pt x="2573" y="155"/>
                    </a:lnTo>
                    <a:lnTo>
                      <a:pt x="2611" y="172"/>
                    </a:lnTo>
                    <a:lnTo>
                      <a:pt x="2650" y="190"/>
                    </a:lnTo>
                    <a:lnTo>
                      <a:pt x="2726" y="229"/>
                    </a:lnTo>
                    <a:lnTo>
                      <a:pt x="2726" y="229"/>
                    </a:lnTo>
                    <a:lnTo>
                      <a:pt x="2764" y="249"/>
                    </a:lnTo>
                    <a:lnTo>
                      <a:pt x="2804" y="270"/>
                    </a:lnTo>
                    <a:lnTo>
                      <a:pt x="2822" y="283"/>
                    </a:lnTo>
                    <a:lnTo>
                      <a:pt x="2840" y="295"/>
                    </a:lnTo>
                    <a:lnTo>
                      <a:pt x="2857" y="307"/>
                    </a:lnTo>
                    <a:lnTo>
                      <a:pt x="2875" y="322"/>
                    </a:lnTo>
                    <a:lnTo>
                      <a:pt x="2875" y="322"/>
                    </a:lnTo>
                    <a:lnTo>
                      <a:pt x="2895" y="340"/>
                    </a:lnTo>
                    <a:lnTo>
                      <a:pt x="2914" y="359"/>
                    </a:lnTo>
                    <a:lnTo>
                      <a:pt x="2932" y="380"/>
                    </a:lnTo>
                    <a:lnTo>
                      <a:pt x="2949" y="402"/>
                    </a:lnTo>
                    <a:lnTo>
                      <a:pt x="2964" y="424"/>
                    </a:lnTo>
                    <a:lnTo>
                      <a:pt x="2979" y="447"/>
                    </a:lnTo>
                    <a:lnTo>
                      <a:pt x="2991" y="470"/>
                    </a:lnTo>
                    <a:lnTo>
                      <a:pt x="3003" y="495"/>
                    </a:lnTo>
                    <a:lnTo>
                      <a:pt x="3014" y="521"/>
                    </a:lnTo>
                    <a:lnTo>
                      <a:pt x="3024" y="547"/>
                    </a:lnTo>
                    <a:lnTo>
                      <a:pt x="3033" y="572"/>
                    </a:lnTo>
                    <a:lnTo>
                      <a:pt x="3040" y="599"/>
                    </a:lnTo>
                    <a:lnTo>
                      <a:pt x="3046" y="626"/>
                    </a:lnTo>
                    <a:lnTo>
                      <a:pt x="3051" y="653"/>
                    </a:lnTo>
                    <a:lnTo>
                      <a:pt x="3056" y="680"/>
                    </a:lnTo>
                    <a:lnTo>
                      <a:pt x="3059" y="707"/>
                    </a:lnTo>
                    <a:lnTo>
                      <a:pt x="3059" y="707"/>
                    </a:lnTo>
                    <a:close/>
                  </a:path>
                </a:pathLst>
              </a:custGeom>
              <a:solidFill>
                <a:srgbClr val="4F393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61" name="Freeform 41">
                <a:extLst>
                  <a:ext uri="{FF2B5EF4-FFF2-40B4-BE49-F238E27FC236}">
                    <a16:creationId xmlns:a16="http://schemas.microsoft.com/office/drawing/2014/main" id="{CEDAC6F9-AB4F-68E7-5C57-F214E256538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33" y="1954"/>
                <a:ext cx="70" cy="78"/>
              </a:xfrm>
              <a:custGeom>
                <a:avLst/>
                <a:gdLst>
                  <a:gd name="T0" fmla="*/ 282 w 282"/>
                  <a:gd name="T1" fmla="*/ 113 h 311"/>
                  <a:gd name="T2" fmla="*/ 282 w 282"/>
                  <a:gd name="T3" fmla="*/ 113 h 311"/>
                  <a:gd name="T4" fmla="*/ 282 w 282"/>
                  <a:gd name="T5" fmla="*/ 123 h 311"/>
                  <a:gd name="T6" fmla="*/ 242 w 282"/>
                  <a:gd name="T7" fmla="*/ 157 h 311"/>
                  <a:gd name="T8" fmla="*/ 242 w 282"/>
                  <a:gd name="T9" fmla="*/ 157 h 311"/>
                  <a:gd name="T10" fmla="*/ 232 w 282"/>
                  <a:gd name="T11" fmla="*/ 169 h 311"/>
                  <a:gd name="T12" fmla="*/ 221 w 282"/>
                  <a:gd name="T13" fmla="*/ 181 h 311"/>
                  <a:gd name="T14" fmla="*/ 209 w 282"/>
                  <a:gd name="T15" fmla="*/ 192 h 311"/>
                  <a:gd name="T16" fmla="*/ 195 w 282"/>
                  <a:gd name="T17" fmla="*/ 204 h 311"/>
                  <a:gd name="T18" fmla="*/ 166 w 282"/>
                  <a:gd name="T19" fmla="*/ 226 h 311"/>
                  <a:gd name="T20" fmla="*/ 134 w 282"/>
                  <a:gd name="T21" fmla="*/ 247 h 311"/>
                  <a:gd name="T22" fmla="*/ 101 w 282"/>
                  <a:gd name="T23" fmla="*/ 267 h 311"/>
                  <a:gd name="T24" fmla="*/ 69 w 282"/>
                  <a:gd name="T25" fmla="*/ 284 h 311"/>
                  <a:gd name="T26" fmla="*/ 37 w 282"/>
                  <a:gd name="T27" fmla="*/ 298 h 311"/>
                  <a:gd name="T28" fmla="*/ 7 w 282"/>
                  <a:gd name="T29" fmla="*/ 311 h 311"/>
                  <a:gd name="T30" fmla="*/ 0 w 282"/>
                  <a:gd name="T31" fmla="*/ 311 h 311"/>
                  <a:gd name="T32" fmla="*/ 0 w 282"/>
                  <a:gd name="T33" fmla="*/ 311 h 311"/>
                  <a:gd name="T34" fmla="*/ 7 w 282"/>
                  <a:gd name="T35" fmla="*/ 2 h 311"/>
                  <a:gd name="T36" fmla="*/ 9 w 282"/>
                  <a:gd name="T37" fmla="*/ 0 h 311"/>
                  <a:gd name="T38" fmla="*/ 9 w 282"/>
                  <a:gd name="T39" fmla="*/ 0 h 311"/>
                  <a:gd name="T40" fmla="*/ 81 w 282"/>
                  <a:gd name="T41" fmla="*/ 25 h 311"/>
                  <a:gd name="T42" fmla="*/ 151 w 282"/>
                  <a:gd name="T43" fmla="*/ 53 h 311"/>
                  <a:gd name="T44" fmla="*/ 185 w 282"/>
                  <a:gd name="T45" fmla="*/ 68 h 311"/>
                  <a:gd name="T46" fmla="*/ 218 w 282"/>
                  <a:gd name="T47" fmla="*/ 82 h 311"/>
                  <a:gd name="T48" fmla="*/ 250 w 282"/>
                  <a:gd name="T49" fmla="*/ 97 h 311"/>
                  <a:gd name="T50" fmla="*/ 282 w 282"/>
                  <a:gd name="T51" fmla="*/ 113 h 311"/>
                  <a:gd name="T52" fmla="*/ 282 w 282"/>
                  <a:gd name="T53" fmla="*/ 113 h 3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282" h="311">
                    <a:moveTo>
                      <a:pt x="282" y="113"/>
                    </a:moveTo>
                    <a:lnTo>
                      <a:pt x="282" y="113"/>
                    </a:lnTo>
                    <a:lnTo>
                      <a:pt x="282" y="123"/>
                    </a:lnTo>
                    <a:lnTo>
                      <a:pt x="242" y="157"/>
                    </a:lnTo>
                    <a:lnTo>
                      <a:pt x="242" y="157"/>
                    </a:lnTo>
                    <a:lnTo>
                      <a:pt x="232" y="169"/>
                    </a:lnTo>
                    <a:lnTo>
                      <a:pt x="221" y="181"/>
                    </a:lnTo>
                    <a:lnTo>
                      <a:pt x="209" y="192"/>
                    </a:lnTo>
                    <a:lnTo>
                      <a:pt x="195" y="204"/>
                    </a:lnTo>
                    <a:lnTo>
                      <a:pt x="166" y="226"/>
                    </a:lnTo>
                    <a:lnTo>
                      <a:pt x="134" y="247"/>
                    </a:lnTo>
                    <a:lnTo>
                      <a:pt x="101" y="267"/>
                    </a:lnTo>
                    <a:lnTo>
                      <a:pt x="69" y="284"/>
                    </a:lnTo>
                    <a:lnTo>
                      <a:pt x="37" y="298"/>
                    </a:lnTo>
                    <a:lnTo>
                      <a:pt x="7" y="311"/>
                    </a:lnTo>
                    <a:lnTo>
                      <a:pt x="0" y="311"/>
                    </a:lnTo>
                    <a:lnTo>
                      <a:pt x="0" y="311"/>
                    </a:lnTo>
                    <a:lnTo>
                      <a:pt x="7" y="2"/>
                    </a:lnTo>
                    <a:lnTo>
                      <a:pt x="9" y="0"/>
                    </a:lnTo>
                    <a:lnTo>
                      <a:pt x="9" y="0"/>
                    </a:lnTo>
                    <a:lnTo>
                      <a:pt x="81" y="25"/>
                    </a:lnTo>
                    <a:lnTo>
                      <a:pt x="151" y="53"/>
                    </a:lnTo>
                    <a:lnTo>
                      <a:pt x="185" y="68"/>
                    </a:lnTo>
                    <a:lnTo>
                      <a:pt x="218" y="82"/>
                    </a:lnTo>
                    <a:lnTo>
                      <a:pt x="250" y="97"/>
                    </a:lnTo>
                    <a:lnTo>
                      <a:pt x="282" y="113"/>
                    </a:lnTo>
                    <a:lnTo>
                      <a:pt x="282" y="113"/>
                    </a:lnTo>
                    <a:close/>
                  </a:path>
                </a:pathLst>
              </a:custGeom>
              <a:solidFill>
                <a:srgbClr val="4A9ED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62" name="Freeform 42">
                <a:extLst>
                  <a:ext uri="{FF2B5EF4-FFF2-40B4-BE49-F238E27FC236}">
                    <a16:creationId xmlns:a16="http://schemas.microsoft.com/office/drawing/2014/main" id="{88545D1A-0374-5ED0-06CD-6A0187B0D18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33" y="1954"/>
                <a:ext cx="70" cy="78"/>
              </a:xfrm>
              <a:custGeom>
                <a:avLst/>
                <a:gdLst>
                  <a:gd name="T0" fmla="*/ 282 w 282"/>
                  <a:gd name="T1" fmla="*/ 113 h 311"/>
                  <a:gd name="T2" fmla="*/ 282 w 282"/>
                  <a:gd name="T3" fmla="*/ 113 h 311"/>
                  <a:gd name="T4" fmla="*/ 282 w 282"/>
                  <a:gd name="T5" fmla="*/ 123 h 311"/>
                  <a:gd name="T6" fmla="*/ 242 w 282"/>
                  <a:gd name="T7" fmla="*/ 157 h 311"/>
                  <a:gd name="T8" fmla="*/ 242 w 282"/>
                  <a:gd name="T9" fmla="*/ 157 h 311"/>
                  <a:gd name="T10" fmla="*/ 232 w 282"/>
                  <a:gd name="T11" fmla="*/ 169 h 311"/>
                  <a:gd name="T12" fmla="*/ 221 w 282"/>
                  <a:gd name="T13" fmla="*/ 181 h 311"/>
                  <a:gd name="T14" fmla="*/ 209 w 282"/>
                  <a:gd name="T15" fmla="*/ 192 h 311"/>
                  <a:gd name="T16" fmla="*/ 195 w 282"/>
                  <a:gd name="T17" fmla="*/ 204 h 311"/>
                  <a:gd name="T18" fmla="*/ 166 w 282"/>
                  <a:gd name="T19" fmla="*/ 226 h 311"/>
                  <a:gd name="T20" fmla="*/ 134 w 282"/>
                  <a:gd name="T21" fmla="*/ 247 h 311"/>
                  <a:gd name="T22" fmla="*/ 101 w 282"/>
                  <a:gd name="T23" fmla="*/ 267 h 311"/>
                  <a:gd name="T24" fmla="*/ 69 w 282"/>
                  <a:gd name="T25" fmla="*/ 284 h 311"/>
                  <a:gd name="T26" fmla="*/ 37 w 282"/>
                  <a:gd name="T27" fmla="*/ 298 h 311"/>
                  <a:gd name="T28" fmla="*/ 7 w 282"/>
                  <a:gd name="T29" fmla="*/ 311 h 311"/>
                  <a:gd name="T30" fmla="*/ 0 w 282"/>
                  <a:gd name="T31" fmla="*/ 311 h 311"/>
                  <a:gd name="T32" fmla="*/ 0 w 282"/>
                  <a:gd name="T33" fmla="*/ 311 h 311"/>
                  <a:gd name="T34" fmla="*/ 7 w 282"/>
                  <a:gd name="T35" fmla="*/ 2 h 311"/>
                  <a:gd name="T36" fmla="*/ 9 w 282"/>
                  <a:gd name="T37" fmla="*/ 0 h 311"/>
                  <a:gd name="T38" fmla="*/ 9 w 282"/>
                  <a:gd name="T39" fmla="*/ 0 h 311"/>
                  <a:gd name="T40" fmla="*/ 81 w 282"/>
                  <a:gd name="T41" fmla="*/ 25 h 311"/>
                  <a:gd name="T42" fmla="*/ 151 w 282"/>
                  <a:gd name="T43" fmla="*/ 53 h 311"/>
                  <a:gd name="T44" fmla="*/ 185 w 282"/>
                  <a:gd name="T45" fmla="*/ 68 h 311"/>
                  <a:gd name="T46" fmla="*/ 218 w 282"/>
                  <a:gd name="T47" fmla="*/ 82 h 311"/>
                  <a:gd name="T48" fmla="*/ 250 w 282"/>
                  <a:gd name="T49" fmla="*/ 97 h 311"/>
                  <a:gd name="T50" fmla="*/ 282 w 282"/>
                  <a:gd name="T51" fmla="*/ 113 h 311"/>
                  <a:gd name="T52" fmla="*/ 282 w 282"/>
                  <a:gd name="T53" fmla="*/ 113 h 3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282" h="311">
                    <a:moveTo>
                      <a:pt x="282" y="113"/>
                    </a:moveTo>
                    <a:lnTo>
                      <a:pt x="282" y="113"/>
                    </a:lnTo>
                    <a:lnTo>
                      <a:pt x="282" y="123"/>
                    </a:lnTo>
                    <a:lnTo>
                      <a:pt x="242" y="157"/>
                    </a:lnTo>
                    <a:lnTo>
                      <a:pt x="242" y="157"/>
                    </a:lnTo>
                    <a:lnTo>
                      <a:pt x="232" y="169"/>
                    </a:lnTo>
                    <a:lnTo>
                      <a:pt x="221" y="181"/>
                    </a:lnTo>
                    <a:lnTo>
                      <a:pt x="209" y="192"/>
                    </a:lnTo>
                    <a:lnTo>
                      <a:pt x="195" y="204"/>
                    </a:lnTo>
                    <a:lnTo>
                      <a:pt x="166" y="226"/>
                    </a:lnTo>
                    <a:lnTo>
                      <a:pt x="134" y="247"/>
                    </a:lnTo>
                    <a:lnTo>
                      <a:pt x="101" y="267"/>
                    </a:lnTo>
                    <a:lnTo>
                      <a:pt x="69" y="284"/>
                    </a:lnTo>
                    <a:lnTo>
                      <a:pt x="37" y="298"/>
                    </a:lnTo>
                    <a:lnTo>
                      <a:pt x="7" y="311"/>
                    </a:lnTo>
                    <a:lnTo>
                      <a:pt x="0" y="311"/>
                    </a:lnTo>
                    <a:lnTo>
                      <a:pt x="0" y="311"/>
                    </a:lnTo>
                    <a:lnTo>
                      <a:pt x="7" y="2"/>
                    </a:lnTo>
                    <a:lnTo>
                      <a:pt x="9" y="0"/>
                    </a:lnTo>
                    <a:lnTo>
                      <a:pt x="9" y="0"/>
                    </a:lnTo>
                    <a:lnTo>
                      <a:pt x="81" y="25"/>
                    </a:lnTo>
                    <a:lnTo>
                      <a:pt x="151" y="53"/>
                    </a:lnTo>
                    <a:lnTo>
                      <a:pt x="185" y="68"/>
                    </a:lnTo>
                    <a:lnTo>
                      <a:pt x="218" y="82"/>
                    </a:lnTo>
                    <a:lnTo>
                      <a:pt x="250" y="97"/>
                    </a:lnTo>
                    <a:lnTo>
                      <a:pt x="282" y="113"/>
                    </a:lnTo>
                    <a:lnTo>
                      <a:pt x="282" y="113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63" name="Freeform 43">
                <a:extLst>
                  <a:ext uri="{FF2B5EF4-FFF2-40B4-BE49-F238E27FC236}">
                    <a16:creationId xmlns:a16="http://schemas.microsoft.com/office/drawing/2014/main" id="{257EE7FD-5C97-6DB2-8BEC-EF0216BF70E7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2496" y="832"/>
                <a:ext cx="383" cy="413"/>
              </a:xfrm>
              <a:custGeom>
                <a:avLst/>
                <a:gdLst>
                  <a:gd name="T0" fmla="*/ 1530 w 1534"/>
                  <a:gd name="T1" fmla="*/ 973 h 1654"/>
                  <a:gd name="T2" fmla="*/ 1500 w 1534"/>
                  <a:gd name="T3" fmla="*/ 1210 h 1654"/>
                  <a:gd name="T4" fmla="*/ 1435 w 1534"/>
                  <a:gd name="T5" fmla="*/ 1392 h 1654"/>
                  <a:gd name="T6" fmla="*/ 1358 w 1534"/>
                  <a:gd name="T7" fmla="*/ 1512 h 1654"/>
                  <a:gd name="T8" fmla="*/ 1283 w 1534"/>
                  <a:gd name="T9" fmla="*/ 1585 h 1654"/>
                  <a:gd name="T10" fmla="*/ 1201 w 1534"/>
                  <a:gd name="T11" fmla="*/ 1633 h 1654"/>
                  <a:gd name="T12" fmla="*/ 1067 w 1534"/>
                  <a:gd name="T13" fmla="*/ 1654 h 1654"/>
                  <a:gd name="T14" fmla="*/ 957 w 1534"/>
                  <a:gd name="T15" fmla="*/ 1641 h 1654"/>
                  <a:gd name="T16" fmla="*/ 714 w 1534"/>
                  <a:gd name="T17" fmla="*/ 1557 h 1654"/>
                  <a:gd name="T18" fmla="*/ 465 w 1534"/>
                  <a:gd name="T19" fmla="*/ 1374 h 1654"/>
                  <a:gd name="T20" fmla="*/ 311 w 1534"/>
                  <a:gd name="T21" fmla="*/ 1167 h 1654"/>
                  <a:gd name="T22" fmla="*/ 269 w 1534"/>
                  <a:gd name="T23" fmla="*/ 1134 h 1654"/>
                  <a:gd name="T24" fmla="*/ 196 w 1534"/>
                  <a:gd name="T25" fmla="*/ 1127 h 1654"/>
                  <a:gd name="T26" fmla="*/ 121 w 1534"/>
                  <a:gd name="T27" fmla="*/ 1085 h 1654"/>
                  <a:gd name="T28" fmla="*/ 41 w 1534"/>
                  <a:gd name="T29" fmla="*/ 1007 h 1654"/>
                  <a:gd name="T30" fmla="*/ 6 w 1534"/>
                  <a:gd name="T31" fmla="*/ 934 h 1654"/>
                  <a:gd name="T32" fmla="*/ 9 w 1534"/>
                  <a:gd name="T33" fmla="*/ 838 h 1654"/>
                  <a:gd name="T34" fmla="*/ 40 w 1534"/>
                  <a:gd name="T35" fmla="*/ 801 h 1654"/>
                  <a:gd name="T36" fmla="*/ 142 w 1534"/>
                  <a:gd name="T37" fmla="*/ 765 h 1654"/>
                  <a:gd name="T38" fmla="*/ 313 w 1534"/>
                  <a:gd name="T39" fmla="*/ 698 h 1654"/>
                  <a:gd name="T40" fmla="*/ 447 w 1534"/>
                  <a:gd name="T41" fmla="*/ 611 h 1654"/>
                  <a:gd name="T42" fmla="*/ 561 w 1534"/>
                  <a:gd name="T43" fmla="*/ 499 h 1654"/>
                  <a:gd name="T44" fmla="*/ 709 w 1534"/>
                  <a:gd name="T45" fmla="*/ 277 h 1654"/>
                  <a:gd name="T46" fmla="*/ 879 w 1534"/>
                  <a:gd name="T47" fmla="*/ 0 h 1654"/>
                  <a:gd name="T48" fmla="*/ 1069 w 1534"/>
                  <a:gd name="T49" fmla="*/ 14 h 1654"/>
                  <a:gd name="T50" fmla="*/ 1221 w 1534"/>
                  <a:gd name="T51" fmla="*/ 61 h 1654"/>
                  <a:gd name="T52" fmla="*/ 1313 w 1534"/>
                  <a:gd name="T53" fmla="*/ 132 h 1654"/>
                  <a:gd name="T54" fmla="*/ 1413 w 1534"/>
                  <a:gd name="T55" fmla="*/ 275 h 1654"/>
                  <a:gd name="T56" fmla="*/ 1494 w 1534"/>
                  <a:gd name="T57" fmla="*/ 443 h 1654"/>
                  <a:gd name="T58" fmla="*/ 1531 w 1534"/>
                  <a:gd name="T59" fmla="*/ 639 h 1654"/>
                  <a:gd name="T60" fmla="*/ 1360 w 1534"/>
                  <a:gd name="T61" fmla="*/ 632 h 1654"/>
                  <a:gd name="T62" fmla="*/ 1321 w 1534"/>
                  <a:gd name="T63" fmla="*/ 574 h 1654"/>
                  <a:gd name="T64" fmla="*/ 1293 w 1534"/>
                  <a:gd name="T65" fmla="*/ 578 h 1654"/>
                  <a:gd name="T66" fmla="*/ 1262 w 1534"/>
                  <a:gd name="T67" fmla="*/ 647 h 1654"/>
                  <a:gd name="T68" fmla="*/ 1284 w 1534"/>
                  <a:gd name="T69" fmla="*/ 709 h 1654"/>
                  <a:gd name="T70" fmla="*/ 1316 w 1534"/>
                  <a:gd name="T71" fmla="*/ 722 h 1654"/>
                  <a:gd name="T72" fmla="*/ 1357 w 1534"/>
                  <a:gd name="T73" fmla="*/ 676 h 1654"/>
                  <a:gd name="T74" fmla="*/ 1351 w 1534"/>
                  <a:gd name="T75" fmla="*/ 1199 h 1654"/>
                  <a:gd name="T76" fmla="*/ 1305 w 1534"/>
                  <a:gd name="T77" fmla="*/ 1186 h 1654"/>
                  <a:gd name="T78" fmla="*/ 1098 w 1534"/>
                  <a:gd name="T79" fmla="*/ 1207 h 1654"/>
                  <a:gd name="T80" fmla="*/ 896 w 1534"/>
                  <a:gd name="T81" fmla="*/ 1186 h 1654"/>
                  <a:gd name="T82" fmla="*/ 869 w 1534"/>
                  <a:gd name="T83" fmla="*/ 1207 h 1654"/>
                  <a:gd name="T84" fmla="*/ 908 w 1534"/>
                  <a:gd name="T85" fmla="*/ 1282 h 1654"/>
                  <a:gd name="T86" fmla="*/ 1009 w 1534"/>
                  <a:gd name="T87" fmla="*/ 1358 h 1654"/>
                  <a:gd name="T88" fmla="*/ 1123 w 1534"/>
                  <a:gd name="T89" fmla="*/ 1377 h 1654"/>
                  <a:gd name="T90" fmla="*/ 1255 w 1534"/>
                  <a:gd name="T91" fmla="*/ 1323 h 1654"/>
                  <a:gd name="T92" fmla="*/ 1340 w 1534"/>
                  <a:gd name="T93" fmla="*/ 1240 h 1654"/>
                  <a:gd name="T94" fmla="*/ 923 w 1534"/>
                  <a:gd name="T95" fmla="*/ 658 h 1654"/>
                  <a:gd name="T96" fmla="*/ 885 w 1534"/>
                  <a:gd name="T97" fmla="*/ 599 h 1654"/>
                  <a:gd name="T98" fmla="*/ 855 w 1534"/>
                  <a:gd name="T99" fmla="*/ 604 h 1654"/>
                  <a:gd name="T100" fmla="*/ 826 w 1534"/>
                  <a:gd name="T101" fmla="*/ 672 h 1654"/>
                  <a:gd name="T102" fmla="*/ 848 w 1534"/>
                  <a:gd name="T103" fmla="*/ 735 h 1654"/>
                  <a:gd name="T104" fmla="*/ 880 w 1534"/>
                  <a:gd name="T105" fmla="*/ 747 h 1654"/>
                  <a:gd name="T106" fmla="*/ 920 w 1534"/>
                  <a:gd name="T107" fmla="*/ 702 h 16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</a:cxnLst>
                <a:rect l="0" t="0" r="r" b="b"/>
                <a:pathLst>
                  <a:path w="1534" h="1654">
                    <a:moveTo>
                      <a:pt x="1534" y="761"/>
                    </a:moveTo>
                    <a:lnTo>
                      <a:pt x="1534" y="761"/>
                    </a:lnTo>
                    <a:lnTo>
                      <a:pt x="1534" y="828"/>
                    </a:lnTo>
                    <a:lnTo>
                      <a:pt x="1534" y="828"/>
                    </a:lnTo>
                    <a:lnTo>
                      <a:pt x="1532" y="924"/>
                    </a:lnTo>
                    <a:lnTo>
                      <a:pt x="1530" y="973"/>
                    </a:lnTo>
                    <a:lnTo>
                      <a:pt x="1527" y="1021"/>
                    </a:lnTo>
                    <a:lnTo>
                      <a:pt x="1522" y="1069"/>
                    </a:lnTo>
                    <a:lnTo>
                      <a:pt x="1517" y="1116"/>
                    </a:lnTo>
                    <a:lnTo>
                      <a:pt x="1509" y="1164"/>
                    </a:lnTo>
                    <a:lnTo>
                      <a:pt x="1500" y="1210"/>
                    </a:lnTo>
                    <a:lnTo>
                      <a:pt x="1500" y="1210"/>
                    </a:lnTo>
                    <a:lnTo>
                      <a:pt x="1488" y="1257"/>
                    </a:lnTo>
                    <a:lnTo>
                      <a:pt x="1473" y="1304"/>
                    </a:lnTo>
                    <a:lnTo>
                      <a:pt x="1465" y="1326"/>
                    </a:lnTo>
                    <a:lnTo>
                      <a:pt x="1456" y="1348"/>
                    </a:lnTo>
                    <a:lnTo>
                      <a:pt x="1446" y="1370"/>
                    </a:lnTo>
                    <a:lnTo>
                      <a:pt x="1435" y="1392"/>
                    </a:lnTo>
                    <a:lnTo>
                      <a:pt x="1424" y="1413"/>
                    </a:lnTo>
                    <a:lnTo>
                      <a:pt x="1413" y="1434"/>
                    </a:lnTo>
                    <a:lnTo>
                      <a:pt x="1401" y="1455"/>
                    </a:lnTo>
                    <a:lnTo>
                      <a:pt x="1387" y="1474"/>
                    </a:lnTo>
                    <a:lnTo>
                      <a:pt x="1373" y="1494"/>
                    </a:lnTo>
                    <a:lnTo>
                      <a:pt x="1358" y="1512"/>
                    </a:lnTo>
                    <a:lnTo>
                      <a:pt x="1342" y="1530"/>
                    </a:lnTo>
                    <a:lnTo>
                      <a:pt x="1326" y="1548"/>
                    </a:lnTo>
                    <a:lnTo>
                      <a:pt x="1326" y="1548"/>
                    </a:lnTo>
                    <a:lnTo>
                      <a:pt x="1311" y="1560"/>
                    </a:lnTo>
                    <a:lnTo>
                      <a:pt x="1298" y="1574"/>
                    </a:lnTo>
                    <a:lnTo>
                      <a:pt x="1283" y="1585"/>
                    </a:lnTo>
                    <a:lnTo>
                      <a:pt x="1267" y="1596"/>
                    </a:lnTo>
                    <a:lnTo>
                      <a:pt x="1251" y="1607"/>
                    </a:lnTo>
                    <a:lnTo>
                      <a:pt x="1235" y="1617"/>
                    </a:lnTo>
                    <a:lnTo>
                      <a:pt x="1218" y="1625"/>
                    </a:lnTo>
                    <a:lnTo>
                      <a:pt x="1201" y="1633"/>
                    </a:lnTo>
                    <a:lnTo>
                      <a:pt x="1201" y="1633"/>
                    </a:lnTo>
                    <a:lnTo>
                      <a:pt x="1179" y="1640"/>
                    </a:lnTo>
                    <a:lnTo>
                      <a:pt x="1158" y="1645"/>
                    </a:lnTo>
                    <a:lnTo>
                      <a:pt x="1136" y="1650"/>
                    </a:lnTo>
                    <a:lnTo>
                      <a:pt x="1113" y="1652"/>
                    </a:lnTo>
                    <a:lnTo>
                      <a:pt x="1091" y="1654"/>
                    </a:lnTo>
                    <a:lnTo>
                      <a:pt x="1067" y="1654"/>
                    </a:lnTo>
                    <a:lnTo>
                      <a:pt x="1045" y="1652"/>
                    </a:lnTo>
                    <a:lnTo>
                      <a:pt x="1022" y="1651"/>
                    </a:lnTo>
                    <a:lnTo>
                      <a:pt x="1022" y="1651"/>
                    </a:lnTo>
                    <a:lnTo>
                      <a:pt x="989" y="1648"/>
                    </a:lnTo>
                    <a:lnTo>
                      <a:pt x="957" y="1641"/>
                    </a:lnTo>
                    <a:lnTo>
                      <a:pt x="957" y="1641"/>
                    </a:lnTo>
                    <a:lnTo>
                      <a:pt x="931" y="1635"/>
                    </a:lnTo>
                    <a:lnTo>
                      <a:pt x="907" y="1629"/>
                    </a:lnTo>
                    <a:lnTo>
                      <a:pt x="857" y="1616"/>
                    </a:lnTo>
                    <a:lnTo>
                      <a:pt x="809" y="1598"/>
                    </a:lnTo>
                    <a:lnTo>
                      <a:pt x="761" y="1579"/>
                    </a:lnTo>
                    <a:lnTo>
                      <a:pt x="714" y="1557"/>
                    </a:lnTo>
                    <a:lnTo>
                      <a:pt x="669" y="1531"/>
                    </a:lnTo>
                    <a:lnTo>
                      <a:pt x="625" y="1504"/>
                    </a:lnTo>
                    <a:lnTo>
                      <a:pt x="582" y="1474"/>
                    </a:lnTo>
                    <a:lnTo>
                      <a:pt x="541" y="1442"/>
                    </a:lnTo>
                    <a:lnTo>
                      <a:pt x="502" y="1409"/>
                    </a:lnTo>
                    <a:lnTo>
                      <a:pt x="465" y="1374"/>
                    </a:lnTo>
                    <a:lnTo>
                      <a:pt x="430" y="1336"/>
                    </a:lnTo>
                    <a:lnTo>
                      <a:pt x="397" y="1296"/>
                    </a:lnTo>
                    <a:lnTo>
                      <a:pt x="366" y="1255"/>
                    </a:lnTo>
                    <a:lnTo>
                      <a:pt x="338" y="1212"/>
                    </a:lnTo>
                    <a:lnTo>
                      <a:pt x="325" y="1189"/>
                    </a:lnTo>
                    <a:lnTo>
                      <a:pt x="311" y="1167"/>
                    </a:lnTo>
                    <a:lnTo>
                      <a:pt x="309" y="1122"/>
                    </a:lnTo>
                    <a:lnTo>
                      <a:pt x="309" y="1122"/>
                    </a:lnTo>
                    <a:lnTo>
                      <a:pt x="294" y="1128"/>
                    </a:lnTo>
                    <a:lnTo>
                      <a:pt x="294" y="1128"/>
                    </a:lnTo>
                    <a:lnTo>
                      <a:pt x="282" y="1132"/>
                    </a:lnTo>
                    <a:lnTo>
                      <a:pt x="269" y="1134"/>
                    </a:lnTo>
                    <a:lnTo>
                      <a:pt x="257" y="1135"/>
                    </a:lnTo>
                    <a:lnTo>
                      <a:pt x="245" y="1135"/>
                    </a:lnTo>
                    <a:lnTo>
                      <a:pt x="233" y="1134"/>
                    </a:lnTo>
                    <a:lnTo>
                      <a:pt x="220" y="1133"/>
                    </a:lnTo>
                    <a:lnTo>
                      <a:pt x="207" y="1131"/>
                    </a:lnTo>
                    <a:lnTo>
                      <a:pt x="196" y="1127"/>
                    </a:lnTo>
                    <a:lnTo>
                      <a:pt x="196" y="1127"/>
                    </a:lnTo>
                    <a:lnTo>
                      <a:pt x="182" y="1122"/>
                    </a:lnTo>
                    <a:lnTo>
                      <a:pt x="169" y="1116"/>
                    </a:lnTo>
                    <a:lnTo>
                      <a:pt x="157" y="1108"/>
                    </a:lnTo>
                    <a:lnTo>
                      <a:pt x="144" y="1101"/>
                    </a:lnTo>
                    <a:lnTo>
                      <a:pt x="121" y="1085"/>
                    </a:lnTo>
                    <a:lnTo>
                      <a:pt x="100" y="1068"/>
                    </a:lnTo>
                    <a:lnTo>
                      <a:pt x="100" y="1068"/>
                    </a:lnTo>
                    <a:lnTo>
                      <a:pt x="74" y="1045"/>
                    </a:lnTo>
                    <a:lnTo>
                      <a:pt x="63" y="1032"/>
                    </a:lnTo>
                    <a:lnTo>
                      <a:pt x="52" y="1020"/>
                    </a:lnTo>
                    <a:lnTo>
                      <a:pt x="41" y="1007"/>
                    </a:lnTo>
                    <a:lnTo>
                      <a:pt x="33" y="993"/>
                    </a:lnTo>
                    <a:lnTo>
                      <a:pt x="24" y="979"/>
                    </a:lnTo>
                    <a:lnTo>
                      <a:pt x="17" y="965"/>
                    </a:lnTo>
                    <a:lnTo>
                      <a:pt x="17" y="965"/>
                    </a:lnTo>
                    <a:lnTo>
                      <a:pt x="11" y="949"/>
                    </a:lnTo>
                    <a:lnTo>
                      <a:pt x="6" y="934"/>
                    </a:lnTo>
                    <a:lnTo>
                      <a:pt x="2" y="918"/>
                    </a:lnTo>
                    <a:lnTo>
                      <a:pt x="0" y="902"/>
                    </a:lnTo>
                    <a:lnTo>
                      <a:pt x="0" y="886"/>
                    </a:lnTo>
                    <a:lnTo>
                      <a:pt x="1" y="870"/>
                    </a:lnTo>
                    <a:lnTo>
                      <a:pt x="5" y="854"/>
                    </a:lnTo>
                    <a:lnTo>
                      <a:pt x="9" y="838"/>
                    </a:lnTo>
                    <a:lnTo>
                      <a:pt x="9" y="838"/>
                    </a:lnTo>
                    <a:lnTo>
                      <a:pt x="14" y="830"/>
                    </a:lnTo>
                    <a:lnTo>
                      <a:pt x="19" y="821"/>
                    </a:lnTo>
                    <a:lnTo>
                      <a:pt x="25" y="814"/>
                    </a:lnTo>
                    <a:lnTo>
                      <a:pt x="33" y="808"/>
                    </a:lnTo>
                    <a:lnTo>
                      <a:pt x="40" y="801"/>
                    </a:lnTo>
                    <a:lnTo>
                      <a:pt x="49" y="797"/>
                    </a:lnTo>
                    <a:lnTo>
                      <a:pt x="66" y="788"/>
                    </a:lnTo>
                    <a:lnTo>
                      <a:pt x="85" y="782"/>
                    </a:lnTo>
                    <a:lnTo>
                      <a:pt x="105" y="776"/>
                    </a:lnTo>
                    <a:lnTo>
                      <a:pt x="142" y="765"/>
                    </a:lnTo>
                    <a:lnTo>
                      <a:pt x="142" y="765"/>
                    </a:lnTo>
                    <a:lnTo>
                      <a:pt x="186" y="750"/>
                    </a:lnTo>
                    <a:lnTo>
                      <a:pt x="229" y="734"/>
                    </a:lnTo>
                    <a:lnTo>
                      <a:pt x="272" y="717"/>
                    </a:lnTo>
                    <a:lnTo>
                      <a:pt x="293" y="708"/>
                    </a:lnTo>
                    <a:lnTo>
                      <a:pt x="313" y="698"/>
                    </a:lnTo>
                    <a:lnTo>
                      <a:pt x="313" y="698"/>
                    </a:lnTo>
                    <a:lnTo>
                      <a:pt x="338" y="686"/>
                    </a:lnTo>
                    <a:lnTo>
                      <a:pt x="360" y="672"/>
                    </a:lnTo>
                    <a:lnTo>
                      <a:pt x="383" y="658"/>
                    </a:lnTo>
                    <a:lnTo>
                      <a:pt x="405" y="643"/>
                    </a:lnTo>
                    <a:lnTo>
                      <a:pt x="426" y="627"/>
                    </a:lnTo>
                    <a:lnTo>
                      <a:pt x="447" y="611"/>
                    </a:lnTo>
                    <a:lnTo>
                      <a:pt x="468" y="594"/>
                    </a:lnTo>
                    <a:lnTo>
                      <a:pt x="488" y="575"/>
                    </a:lnTo>
                    <a:lnTo>
                      <a:pt x="507" y="557"/>
                    </a:lnTo>
                    <a:lnTo>
                      <a:pt x="526" y="539"/>
                    </a:lnTo>
                    <a:lnTo>
                      <a:pt x="544" y="519"/>
                    </a:lnTo>
                    <a:lnTo>
                      <a:pt x="561" y="499"/>
                    </a:lnTo>
                    <a:lnTo>
                      <a:pt x="595" y="458"/>
                    </a:lnTo>
                    <a:lnTo>
                      <a:pt x="626" y="415"/>
                    </a:lnTo>
                    <a:lnTo>
                      <a:pt x="626" y="415"/>
                    </a:lnTo>
                    <a:lnTo>
                      <a:pt x="656" y="370"/>
                    </a:lnTo>
                    <a:lnTo>
                      <a:pt x="684" y="324"/>
                    </a:lnTo>
                    <a:lnTo>
                      <a:pt x="709" y="277"/>
                    </a:lnTo>
                    <a:lnTo>
                      <a:pt x="734" y="230"/>
                    </a:lnTo>
                    <a:lnTo>
                      <a:pt x="756" y="181"/>
                    </a:lnTo>
                    <a:lnTo>
                      <a:pt x="778" y="132"/>
                    </a:lnTo>
                    <a:lnTo>
                      <a:pt x="798" y="83"/>
                    </a:lnTo>
                    <a:lnTo>
                      <a:pt x="817" y="34"/>
                    </a:lnTo>
                    <a:lnTo>
                      <a:pt x="879" y="0"/>
                    </a:lnTo>
                    <a:lnTo>
                      <a:pt x="879" y="0"/>
                    </a:lnTo>
                    <a:lnTo>
                      <a:pt x="933" y="2"/>
                    </a:lnTo>
                    <a:lnTo>
                      <a:pt x="988" y="4"/>
                    </a:lnTo>
                    <a:lnTo>
                      <a:pt x="1015" y="7"/>
                    </a:lnTo>
                    <a:lnTo>
                      <a:pt x="1042" y="11"/>
                    </a:lnTo>
                    <a:lnTo>
                      <a:pt x="1069" y="14"/>
                    </a:lnTo>
                    <a:lnTo>
                      <a:pt x="1096" y="19"/>
                    </a:lnTo>
                    <a:lnTo>
                      <a:pt x="1121" y="24"/>
                    </a:lnTo>
                    <a:lnTo>
                      <a:pt x="1147" y="31"/>
                    </a:lnTo>
                    <a:lnTo>
                      <a:pt x="1172" y="40"/>
                    </a:lnTo>
                    <a:lnTo>
                      <a:pt x="1196" y="50"/>
                    </a:lnTo>
                    <a:lnTo>
                      <a:pt x="1221" y="61"/>
                    </a:lnTo>
                    <a:lnTo>
                      <a:pt x="1243" y="74"/>
                    </a:lnTo>
                    <a:lnTo>
                      <a:pt x="1265" y="89"/>
                    </a:lnTo>
                    <a:lnTo>
                      <a:pt x="1286" y="106"/>
                    </a:lnTo>
                    <a:lnTo>
                      <a:pt x="1286" y="106"/>
                    </a:lnTo>
                    <a:lnTo>
                      <a:pt x="1299" y="119"/>
                    </a:lnTo>
                    <a:lnTo>
                      <a:pt x="1313" y="132"/>
                    </a:lnTo>
                    <a:lnTo>
                      <a:pt x="1325" y="146"/>
                    </a:lnTo>
                    <a:lnTo>
                      <a:pt x="1336" y="160"/>
                    </a:lnTo>
                    <a:lnTo>
                      <a:pt x="1358" y="191"/>
                    </a:lnTo>
                    <a:lnTo>
                      <a:pt x="1380" y="222"/>
                    </a:lnTo>
                    <a:lnTo>
                      <a:pt x="1380" y="222"/>
                    </a:lnTo>
                    <a:lnTo>
                      <a:pt x="1413" y="275"/>
                    </a:lnTo>
                    <a:lnTo>
                      <a:pt x="1429" y="302"/>
                    </a:lnTo>
                    <a:lnTo>
                      <a:pt x="1444" y="329"/>
                    </a:lnTo>
                    <a:lnTo>
                      <a:pt x="1458" y="357"/>
                    </a:lnTo>
                    <a:lnTo>
                      <a:pt x="1471" y="385"/>
                    </a:lnTo>
                    <a:lnTo>
                      <a:pt x="1483" y="413"/>
                    </a:lnTo>
                    <a:lnTo>
                      <a:pt x="1494" y="443"/>
                    </a:lnTo>
                    <a:lnTo>
                      <a:pt x="1494" y="443"/>
                    </a:lnTo>
                    <a:lnTo>
                      <a:pt x="1505" y="481"/>
                    </a:lnTo>
                    <a:lnTo>
                      <a:pt x="1515" y="520"/>
                    </a:lnTo>
                    <a:lnTo>
                      <a:pt x="1522" y="560"/>
                    </a:lnTo>
                    <a:lnTo>
                      <a:pt x="1527" y="599"/>
                    </a:lnTo>
                    <a:lnTo>
                      <a:pt x="1531" y="639"/>
                    </a:lnTo>
                    <a:lnTo>
                      <a:pt x="1533" y="680"/>
                    </a:lnTo>
                    <a:lnTo>
                      <a:pt x="1534" y="720"/>
                    </a:lnTo>
                    <a:lnTo>
                      <a:pt x="1534" y="761"/>
                    </a:lnTo>
                    <a:close/>
                    <a:moveTo>
                      <a:pt x="1360" y="647"/>
                    </a:moveTo>
                    <a:lnTo>
                      <a:pt x="1360" y="647"/>
                    </a:lnTo>
                    <a:lnTo>
                      <a:pt x="1360" y="632"/>
                    </a:lnTo>
                    <a:lnTo>
                      <a:pt x="1357" y="618"/>
                    </a:lnTo>
                    <a:lnTo>
                      <a:pt x="1353" y="605"/>
                    </a:lnTo>
                    <a:lnTo>
                      <a:pt x="1347" y="594"/>
                    </a:lnTo>
                    <a:lnTo>
                      <a:pt x="1340" y="585"/>
                    </a:lnTo>
                    <a:lnTo>
                      <a:pt x="1331" y="578"/>
                    </a:lnTo>
                    <a:lnTo>
                      <a:pt x="1321" y="574"/>
                    </a:lnTo>
                    <a:lnTo>
                      <a:pt x="1316" y="573"/>
                    </a:lnTo>
                    <a:lnTo>
                      <a:pt x="1311" y="572"/>
                    </a:lnTo>
                    <a:lnTo>
                      <a:pt x="1311" y="572"/>
                    </a:lnTo>
                    <a:lnTo>
                      <a:pt x="1306" y="573"/>
                    </a:lnTo>
                    <a:lnTo>
                      <a:pt x="1302" y="574"/>
                    </a:lnTo>
                    <a:lnTo>
                      <a:pt x="1293" y="578"/>
                    </a:lnTo>
                    <a:lnTo>
                      <a:pt x="1284" y="585"/>
                    </a:lnTo>
                    <a:lnTo>
                      <a:pt x="1277" y="594"/>
                    </a:lnTo>
                    <a:lnTo>
                      <a:pt x="1271" y="605"/>
                    </a:lnTo>
                    <a:lnTo>
                      <a:pt x="1266" y="618"/>
                    </a:lnTo>
                    <a:lnTo>
                      <a:pt x="1264" y="632"/>
                    </a:lnTo>
                    <a:lnTo>
                      <a:pt x="1262" y="647"/>
                    </a:lnTo>
                    <a:lnTo>
                      <a:pt x="1262" y="647"/>
                    </a:lnTo>
                    <a:lnTo>
                      <a:pt x="1264" y="663"/>
                    </a:lnTo>
                    <a:lnTo>
                      <a:pt x="1266" y="676"/>
                    </a:lnTo>
                    <a:lnTo>
                      <a:pt x="1271" y="690"/>
                    </a:lnTo>
                    <a:lnTo>
                      <a:pt x="1277" y="701"/>
                    </a:lnTo>
                    <a:lnTo>
                      <a:pt x="1284" y="709"/>
                    </a:lnTo>
                    <a:lnTo>
                      <a:pt x="1293" y="717"/>
                    </a:lnTo>
                    <a:lnTo>
                      <a:pt x="1302" y="720"/>
                    </a:lnTo>
                    <a:lnTo>
                      <a:pt x="1306" y="722"/>
                    </a:lnTo>
                    <a:lnTo>
                      <a:pt x="1311" y="723"/>
                    </a:lnTo>
                    <a:lnTo>
                      <a:pt x="1311" y="723"/>
                    </a:lnTo>
                    <a:lnTo>
                      <a:pt x="1316" y="722"/>
                    </a:lnTo>
                    <a:lnTo>
                      <a:pt x="1321" y="720"/>
                    </a:lnTo>
                    <a:lnTo>
                      <a:pt x="1331" y="717"/>
                    </a:lnTo>
                    <a:lnTo>
                      <a:pt x="1340" y="709"/>
                    </a:lnTo>
                    <a:lnTo>
                      <a:pt x="1347" y="701"/>
                    </a:lnTo>
                    <a:lnTo>
                      <a:pt x="1353" y="690"/>
                    </a:lnTo>
                    <a:lnTo>
                      <a:pt x="1357" y="676"/>
                    </a:lnTo>
                    <a:lnTo>
                      <a:pt x="1360" y="663"/>
                    </a:lnTo>
                    <a:lnTo>
                      <a:pt x="1360" y="647"/>
                    </a:lnTo>
                    <a:close/>
                    <a:moveTo>
                      <a:pt x="1352" y="1207"/>
                    </a:moveTo>
                    <a:lnTo>
                      <a:pt x="1352" y="1207"/>
                    </a:lnTo>
                    <a:lnTo>
                      <a:pt x="1352" y="1203"/>
                    </a:lnTo>
                    <a:lnTo>
                      <a:pt x="1351" y="1199"/>
                    </a:lnTo>
                    <a:lnTo>
                      <a:pt x="1349" y="1196"/>
                    </a:lnTo>
                    <a:lnTo>
                      <a:pt x="1347" y="1193"/>
                    </a:lnTo>
                    <a:lnTo>
                      <a:pt x="1340" y="1189"/>
                    </a:lnTo>
                    <a:lnTo>
                      <a:pt x="1331" y="1187"/>
                    </a:lnTo>
                    <a:lnTo>
                      <a:pt x="1319" y="1186"/>
                    </a:lnTo>
                    <a:lnTo>
                      <a:pt x="1305" y="1186"/>
                    </a:lnTo>
                    <a:lnTo>
                      <a:pt x="1273" y="1189"/>
                    </a:lnTo>
                    <a:lnTo>
                      <a:pt x="1192" y="1201"/>
                    </a:lnTo>
                    <a:lnTo>
                      <a:pt x="1146" y="1205"/>
                    </a:lnTo>
                    <a:lnTo>
                      <a:pt x="1123" y="1207"/>
                    </a:lnTo>
                    <a:lnTo>
                      <a:pt x="1098" y="1207"/>
                    </a:lnTo>
                    <a:lnTo>
                      <a:pt x="1098" y="1207"/>
                    </a:lnTo>
                    <a:lnTo>
                      <a:pt x="1075" y="1207"/>
                    </a:lnTo>
                    <a:lnTo>
                      <a:pt x="1053" y="1205"/>
                    </a:lnTo>
                    <a:lnTo>
                      <a:pt x="1009" y="1201"/>
                    </a:lnTo>
                    <a:lnTo>
                      <a:pt x="936" y="1189"/>
                    </a:lnTo>
                    <a:lnTo>
                      <a:pt x="908" y="1186"/>
                    </a:lnTo>
                    <a:lnTo>
                      <a:pt x="896" y="1186"/>
                    </a:lnTo>
                    <a:lnTo>
                      <a:pt x="887" y="1187"/>
                    </a:lnTo>
                    <a:lnTo>
                      <a:pt x="879" y="1189"/>
                    </a:lnTo>
                    <a:lnTo>
                      <a:pt x="874" y="1193"/>
                    </a:lnTo>
                    <a:lnTo>
                      <a:pt x="870" y="1199"/>
                    </a:lnTo>
                    <a:lnTo>
                      <a:pt x="869" y="1207"/>
                    </a:lnTo>
                    <a:lnTo>
                      <a:pt x="869" y="1207"/>
                    </a:lnTo>
                    <a:lnTo>
                      <a:pt x="870" y="1216"/>
                    </a:lnTo>
                    <a:lnTo>
                      <a:pt x="874" y="1228"/>
                    </a:lnTo>
                    <a:lnTo>
                      <a:pt x="879" y="1240"/>
                    </a:lnTo>
                    <a:lnTo>
                      <a:pt x="887" y="1253"/>
                    </a:lnTo>
                    <a:lnTo>
                      <a:pt x="896" y="1268"/>
                    </a:lnTo>
                    <a:lnTo>
                      <a:pt x="908" y="1282"/>
                    </a:lnTo>
                    <a:lnTo>
                      <a:pt x="922" y="1296"/>
                    </a:lnTo>
                    <a:lnTo>
                      <a:pt x="936" y="1310"/>
                    </a:lnTo>
                    <a:lnTo>
                      <a:pt x="952" y="1323"/>
                    </a:lnTo>
                    <a:lnTo>
                      <a:pt x="971" y="1337"/>
                    </a:lnTo>
                    <a:lnTo>
                      <a:pt x="989" y="1348"/>
                    </a:lnTo>
                    <a:lnTo>
                      <a:pt x="1009" y="1358"/>
                    </a:lnTo>
                    <a:lnTo>
                      <a:pt x="1031" y="1366"/>
                    </a:lnTo>
                    <a:lnTo>
                      <a:pt x="1053" y="1372"/>
                    </a:lnTo>
                    <a:lnTo>
                      <a:pt x="1075" y="1377"/>
                    </a:lnTo>
                    <a:lnTo>
                      <a:pt x="1098" y="1379"/>
                    </a:lnTo>
                    <a:lnTo>
                      <a:pt x="1098" y="1379"/>
                    </a:lnTo>
                    <a:lnTo>
                      <a:pt x="1123" y="1377"/>
                    </a:lnTo>
                    <a:lnTo>
                      <a:pt x="1146" y="1372"/>
                    </a:lnTo>
                    <a:lnTo>
                      <a:pt x="1169" y="1366"/>
                    </a:lnTo>
                    <a:lnTo>
                      <a:pt x="1192" y="1358"/>
                    </a:lnTo>
                    <a:lnTo>
                      <a:pt x="1213" y="1348"/>
                    </a:lnTo>
                    <a:lnTo>
                      <a:pt x="1234" y="1337"/>
                    </a:lnTo>
                    <a:lnTo>
                      <a:pt x="1255" y="1323"/>
                    </a:lnTo>
                    <a:lnTo>
                      <a:pt x="1273" y="1310"/>
                    </a:lnTo>
                    <a:lnTo>
                      <a:pt x="1291" y="1296"/>
                    </a:lnTo>
                    <a:lnTo>
                      <a:pt x="1305" y="1282"/>
                    </a:lnTo>
                    <a:lnTo>
                      <a:pt x="1319" y="1268"/>
                    </a:lnTo>
                    <a:lnTo>
                      <a:pt x="1331" y="1253"/>
                    </a:lnTo>
                    <a:lnTo>
                      <a:pt x="1340" y="1240"/>
                    </a:lnTo>
                    <a:lnTo>
                      <a:pt x="1347" y="1228"/>
                    </a:lnTo>
                    <a:lnTo>
                      <a:pt x="1351" y="1216"/>
                    </a:lnTo>
                    <a:lnTo>
                      <a:pt x="1352" y="1207"/>
                    </a:lnTo>
                    <a:close/>
                    <a:moveTo>
                      <a:pt x="924" y="672"/>
                    </a:moveTo>
                    <a:lnTo>
                      <a:pt x="924" y="672"/>
                    </a:lnTo>
                    <a:lnTo>
                      <a:pt x="923" y="658"/>
                    </a:lnTo>
                    <a:lnTo>
                      <a:pt x="920" y="644"/>
                    </a:lnTo>
                    <a:lnTo>
                      <a:pt x="915" y="631"/>
                    </a:lnTo>
                    <a:lnTo>
                      <a:pt x="909" y="620"/>
                    </a:lnTo>
                    <a:lnTo>
                      <a:pt x="903" y="611"/>
                    </a:lnTo>
                    <a:lnTo>
                      <a:pt x="895" y="604"/>
                    </a:lnTo>
                    <a:lnTo>
                      <a:pt x="885" y="599"/>
                    </a:lnTo>
                    <a:lnTo>
                      <a:pt x="880" y="599"/>
                    </a:lnTo>
                    <a:lnTo>
                      <a:pt x="875" y="598"/>
                    </a:lnTo>
                    <a:lnTo>
                      <a:pt x="875" y="598"/>
                    </a:lnTo>
                    <a:lnTo>
                      <a:pt x="870" y="599"/>
                    </a:lnTo>
                    <a:lnTo>
                      <a:pt x="865" y="599"/>
                    </a:lnTo>
                    <a:lnTo>
                      <a:pt x="855" y="604"/>
                    </a:lnTo>
                    <a:lnTo>
                      <a:pt x="848" y="611"/>
                    </a:lnTo>
                    <a:lnTo>
                      <a:pt x="841" y="620"/>
                    </a:lnTo>
                    <a:lnTo>
                      <a:pt x="834" y="631"/>
                    </a:lnTo>
                    <a:lnTo>
                      <a:pt x="830" y="644"/>
                    </a:lnTo>
                    <a:lnTo>
                      <a:pt x="827" y="658"/>
                    </a:lnTo>
                    <a:lnTo>
                      <a:pt x="826" y="672"/>
                    </a:lnTo>
                    <a:lnTo>
                      <a:pt x="826" y="672"/>
                    </a:lnTo>
                    <a:lnTo>
                      <a:pt x="827" y="688"/>
                    </a:lnTo>
                    <a:lnTo>
                      <a:pt x="830" y="702"/>
                    </a:lnTo>
                    <a:lnTo>
                      <a:pt x="834" y="715"/>
                    </a:lnTo>
                    <a:lnTo>
                      <a:pt x="841" y="727"/>
                    </a:lnTo>
                    <a:lnTo>
                      <a:pt x="848" y="735"/>
                    </a:lnTo>
                    <a:lnTo>
                      <a:pt x="855" y="742"/>
                    </a:lnTo>
                    <a:lnTo>
                      <a:pt x="865" y="746"/>
                    </a:lnTo>
                    <a:lnTo>
                      <a:pt x="870" y="747"/>
                    </a:lnTo>
                    <a:lnTo>
                      <a:pt x="875" y="747"/>
                    </a:lnTo>
                    <a:lnTo>
                      <a:pt x="875" y="747"/>
                    </a:lnTo>
                    <a:lnTo>
                      <a:pt x="880" y="747"/>
                    </a:lnTo>
                    <a:lnTo>
                      <a:pt x="885" y="746"/>
                    </a:lnTo>
                    <a:lnTo>
                      <a:pt x="895" y="742"/>
                    </a:lnTo>
                    <a:lnTo>
                      <a:pt x="903" y="735"/>
                    </a:lnTo>
                    <a:lnTo>
                      <a:pt x="909" y="727"/>
                    </a:lnTo>
                    <a:lnTo>
                      <a:pt x="915" y="715"/>
                    </a:lnTo>
                    <a:lnTo>
                      <a:pt x="920" y="702"/>
                    </a:lnTo>
                    <a:lnTo>
                      <a:pt x="923" y="688"/>
                    </a:lnTo>
                    <a:lnTo>
                      <a:pt x="924" y="672"/>
                    </a:lnTo>
                    <a:close/>
                  </a:path>
                </a:pathLst>
              </a:custGeom>
              <a:solidFill>
                <a:srgbClr val="F5DCC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64" name="Freeform 44">
                <a:extLst>
                  <a:ext uri="{FF2B5EF4-FFF2-40B4-BE49-F238E27FC236}">
                    <a16:creationId xmlns:a16="http://schemas.microsoft.com/office/drawing/2014/main" id="{8380E48A-0E6E-102B-95F5-61A1F10360B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96" y="832"/>
                <a:ext cx="383" cy="413"/>
              </a:xfrm>
              <a:custGeom>
                <a:avLst/>
                <a:gdLst>
                  <a:gd name="T0" fmla="*/ 1534 w 1534"/>
                  <a:gd name="T1" fmla="*/ 828 h 1654"/>
                  <a:gd name="T2" fmla="*/ 1530 w 1534"/>
                  <a:gd name="T3" fmla="*/ 973 h 1654"/>
                  <a:gd name="T4" fmla="*/ 1517 w 1534"/>
                  <a:gd name="T5" fmla="*/ 1116 h 1654"/>
                  <a:gd name="T6" fmla="*/ 1500 w 1534"/>
                  <a:gd name="T7" fmla="*/ 1210 h 1654"/>
                  <a:gd name="T8" fmla="*/ 1465 w 1534"/>
                  <a:gd name="T9" fmla="*/ 1326 h 1654"/>
                  <a:gd name="T10" fmla="*/ 1435 w 1534"/>
                  <a:gd name="T11" fmla="*/ 1392 h 1654"/>
                  <a:gd name="T12" fmla="*/ 1401 w 1534"/>
                  <a:gd name="T13" fmla="*/ 1455 h 1654"/>
                  <a:gd name="T14" fmla="*/ 1358 w 1534"/>
                  <a:gd name="T15" fmla="*/ 1512 h 1654"/>
                  <a:gd name="T16" fmla="*/ 1326 w 1534"/>
                  <a:gd name="T17" fmla="*/ 1548 h 1654"/>
                  <a:gd name="T18" fmla="*/ 1283 w 1534"/>
                  <a:gd name="T19" fmla="*/ 1585 h 1654"/>
                  <a:gd name="T20" fmla="*/ 1235 w 1534"/>
                  <a:gd name="T21" fmla="*/ 1617 h 1654"/>
                  <a:gd name="T22" fmla="*/ 1201 w 1534"/>
                  <a:gd name="T23" fmla="*/ 1633 h 1654"/>
                  <a:gd name="T24" fmla="*/ 1136 w 1534"/>
                  <a:gd name="T25" fmla="*/ 1650 h 1654"/>
                  <a:gd name="T26" fmla="*/ 1067 w 1534"/>
                  <a:gd name="T27" fmla="*/ 1654 h 1654"/>
                  <a:gd name="T28" fmla="*/ 1022 w 1534"/>
                  <a:gd name="T29" fmla="*/ 1651 h 1654"/>
                  <a:gd name="T30" fmla="*/ 957 w 1534"/>
                  <a:gd name="T31" fmla="*/ 1641 h 1654"/>
                  <a:gd name="T32" fmla="*/ 857 w 1534"/>
                  <a:gd name="T33" fmla="*/ 1616 h 1654"/>
                  <a:gd name="T34" fmla="*/ 714 w 1534"/>
                  <a:gd name="T35" fmla="*/ 1557 h 1654"/>
                  <a:gd name="T36" fmla="*/ 582 w 1534"/>
                  <a:gd name="T37" fmla="*/ 1474 h 1654"/>
                  <a:gd name="T38" fmla="*/ 465 w 1534"/>
                  <a:gd name="T39" fmla="*/ 1374 h 1654"/>
                  <a:gd name="T40" fmla="*/ 366 w 1534"/>
                  <a:gd name="T41" fmla="*/ 1255 h 1654"/>
                  <a:gd name="T42" fmla="*/ 311 w 1534"/>
                  <a:gd name="T43" fmla="*/ 1167 h 1654"/>
                  <a:gd name="T44" fmla="*/ 294 w 1534"/>
                  <a:gd name="T45" fmla="*/ 1128 h 1654"/>
                  <a:gd name="T46" fmla="*/ 269 w 1534"/>
                  <a:gd name="T47" fmla="*/ 1134 h 1654"/>
                  <a:gd name="T48" fmla="*/ 233 w 1534"/>
                  <a:gd name="T49" fmla="*/ 1134 h 1654"/>
                  <a:gd name="T50" fmla="*/ 196 w 1534"/>
                  <a:gd name="T51" fmla="*/ 1127 h 1654"/>
                  <a:gd name="T52" fmla="*/ 169 w 1534"/>
                  <a:gd name="T53" fmla="*/ 1116 h 1654"/>
                  <a:gd name="T54" fmla="*/ 121 w 1534"/>
                  <a:gd name="T55" fmla="*/ 1085 h 1654"/>
                  <a:gd name="T56" fmla="*/ 74 w 1534"/>
                  <a:gd name="T57" fmla="*/ 1045 h 1654"/>
                  <a:gd name="T58" fmla="*/ 41 w 1534"/>
                  <a:gd name="T59" fmla="*/ 1007 h 1654"/>
                  <a:gd name="T60" fmla="*/ 17 w 1534"/>
                  <a:gd name="T61" fmla="*/ 965 h 1654"/>
                  <a:gd name="T62" fmla="*/ 6 w 1534"/>
                  <a:gd name="T63" fmla="*/ 934 h 1654"/>
                  <a:gd name="T64" fmla="*/ 0 w 1534"/>
                  <a:gd name="T65" fmla="*/ 886 h 1654"/>
                  <a:gd name="T66" fmla="*/ 9 w 1534"/>
                  <a:gd name="T67" fmla="*/ 838 h 1654"/>
                  <a:gd name="T68" fmla="*/ 19 w 1534"/>
                  <a:gd name="T69" fmla="*/ 821 h 1654"/>
                  <a:gd name="T70" fmla="*/ 40 w 1534"/>
                  <a:gd name="T71" fmla="*/ 801 h 1654"/>
                  <a:gd name="T72" fmla="*/ 85 w 1534"/>
                  <a:gd name="T73" fmla="*/ 782 h 1654"/>
                  <a:gd name="T74" fmla="*/ 142 w 1534"/>
                  <a:gd name="T75" fmla="*/ 765 h 1654"/>
                  <a:gd name="T76" fmla="*/ 272 w 1534"/>
                  <a:gd name="T77" fmla="*/ 717 h 1654"/>
                  <a:gd name="T78" fmla="*/ 313 w 1534"/>
                  <a:gd name="T79" fmla="*/ 698 h 1654"/>
                  <a:gd name="T80" fmla="*/ 383 w 1534"/>
                  <a:gd name="T81" fmla="*/ 658 h 1654"/>
                  <a:gd name="T82" fmla="*/ 447 w 1534"/>
                  <a:gd name="T83" fmla="*/ 611 h 1654"/>
                  <a:gd name="T84" fmla="*/ 507 w 1534"/>
                  <a:gd name="T85" fmla="*/ 557 h 1654"/>
                  <a:gd name="T86" fmla="*/ 561 w 1534"/>
                  <a:gd name="T87" fmla="*/ 499 h 1654"/>
                  <a:gd name="T88" fmla="*/ 626 w 1534"/>
                  <a:gd name="T89" fmla="*/ 415 h 1654"/>
                  <a:gd name="T90" fmla="*/ 709 w 1534"/>
                  <a:gd name="T91" fmla="*/ 277 h 1654"/>
                  <a:gd name="T92" fmla="*/ 778 w 1534"/>
                  <a:gd name="T93" fmla="*/ 132 h 1654"/>
                  <a:gd name="T94" fmla="*/ 879 w 1534"/>
                  <a:gd name="T95" fmla="*/ 0 h 1654"/>
                  <a:gd name="T96" fmla="*/ 988 w 1534"/>
                  <a:gd name="T97" fmla="*/ 4 h 1654"/>
                  <a:gd name="T98" fmla="*/ 1069 w 1534"/>
                  <a:gd name="T99" fmla="*/ 14 h 1654"/>
                  <a:gd name="T100" fmla="*/ 1147 w 1534"/>
                  <a:gd name="T101" fmla="*/ 31 h 1654"/>
                  <a:gd name="T102" fmla="*/ 1221 w 1534"/>
                  <a:gd name="T103" fmla="*/ 61 h 1654"/>
                  <a:gd name="T104" fmla="*/ 1286 w 1534"/>
                  <a:gd name="T105" fmla="*/ 106 h 1654"/>
                  <a:gd name="T106" fmla="*/ 1313 w 1534"/>
                  <a:gd name="T107" fmla="*/ 132 h 1654"/>
                  <a:gd name="T108" fmla="*/ 1358 w 1534"/>
                  <a:gd name="T109" fmla="*/ 191 h 1654"/>
                  <a:gd name="T110" fmla="*/ 1413 w 1534"/>
                  <a:gd name="T111" fmla="*/ 275 h 1654"/>
                  <a:gd name="T112" fmla="*/ 1458 w 1534"/>
                  <a:gd name="T113" fmla="*/ 357 h 1654"/>
                  <a:gd name="T114" fmla="*/ 1494 w 1534"/>
                  <a:gd name="T115" fmla="*/ 443 h 1654"/>
                  <a:gd name="T116" fmla="*/ 1515 w 1534"/>
                  <a:gd name="T117" fmla="*/ 520 h 1654"/>
                  <a:gd name="T118" fmla="*/ 1531 w 1534"/>
                  <a:gd name="T119" fmla="*/ 639 h 1654"/>
                  <a:gd name="T120" fmla="*/ 1534 w 1534"/>
                  <a:gd name="T121" fmla="*/ 761 h 16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1534" h="1654">
                    <a:moveTo>
                      <a:pt x="1534" y="761"/>
                    </a:moveTo>
                    <a:lnTo>
                      <a:pt x="1534" y="761"/>
                    </a:lnTo>
                    <a:lnTo>
                      <a:pt x="1534" y="828"/>
                    </a:lnTo>
                    <a:lnTo>
                      <a:pt x="1534" y="828"/>
                    </a:lnTo>
                    <a:lnTo>
                      <a:pt x="1532" y="924"/>
                    </a:lnTo>
                    <a:lnTo>
                      <a:pt x="1530" y="973"/>
                    </a:lnTo>
                    <a:lnTo>
                      <a:pt x="1527" y="1021"/>
                    </a:lnTo>
                    <a:lnTo>
                      <a:pt x="1522" y="1069"/>
                    </a:lnTo>
                    <a:lnTo>
                      <a:pt x="1517" y="1116"/>
                    </a:lnTo>
                    <a:lnTo>
                      <a:pt x="1509" y="1164"/>
                    </a:lnTo>
                    <a:lnTo>
                      <a:pt x="1500" y="1210"/>
                    </a:lnTo>
                    <a:lnTo>
                      <a:pt x="1500" y="1210"/>
                    </a:lnTo>
                    <a:lnTo>
                      <a:pt x="1488" y="1257"/>
                    </a:lnTo>
                    <a:lnTo>
                      <a:pt x="1473" y="1304"/>
                    </a:lnTo>
                    <a:lnTo>
                      <a:pt x="1465" y="1326"/>
                    </a:lnTo>
                    <a:lnTo>
                      <a:pt x="1456" y="1348"/>
                    </a:lnTo>
                    <a:lnTo>
                      <a:pt x="1446" y="1370"/>
                    </a:lnTo>
                    <a:lnTo>
                      <a:pt x="1435" y="1392"/>
                    </a:lnTo>
                    <a:lnTo>
                      <a:pt x="1424" y="1413"/>
                    </a:lnTo>
                    <a:lnTo>
                      <a:pt x="1413" y="1434"/>
                    </a:lnTo>
                    <a:lnTo>
                      <a:pt x="1401" y="1455"/>
                    </a:lnTo>
                    <a:lnTo>
                      <a:pt x="1387" y="1474"/>
                    </a:lnTo>
                    <a:lnTo>
                      <a:pt x="1373" y="1494"/>
                    </a:lnTo>
                    <a:lnTo>
                      <a:pt x="1358" y="1512"/>
                    </a:lnTo>
                    <a:lnTo>
                      <a:pt x="1342" y="1530"/>
                    </a:lnTo>
                    <a:lnTo>
                      <a:pt x="1326" y="1548"/>
                    </a:lnTo>
                    <a:lnTo>
                      <a:pt x="1326" y="1548"/>
                    </a:lnTo>
                    <a:lnTo>
                      <a:pt x="1311" y="1560"/>
                    </a:lnTo>
                    <a:lnTo>
                      <a:pt x="1298" y="1574"/>
                    </a:lnTo>
                    <a:lnTo>
                      <a:pt x="1283" y="1585"/>
                    </a:lnTo>
                    <a:lnTo>
                      <a:pt x="1267" y="1596"/>
                    </a:lnTo>
                    <a:lnTo>
                      <a:pt x="1251" y="1607"/>
                    </a:lnTo>
                    <a:lnTo>
                      <a:pt x="1235" y="1617"/>
                    </a:lnTo>
                    <a:lnTo>
                      <a:pt x="1218" y="1625"/>
                    </a:lnTo>
                    <a:lnTo>
                      <a:pt x="1201" y="1633"/>
                    </a:lnTo>
                    <a:lnTo>
                      <a:pt x="1201" y="1633"/>
                    </a:lnTo>
                    <a:lnTo>
                      <a:pt x="1179" y="1640"/>
                    </a:lnTo>
                    <a:lnTo>
                      <a:pt x="1158" y="1645"/>
                    </a:lnTo>
                    <a:lnTo>
                      <a:pt x="1136" y="1650"/>
                    </a:lnTo>
                    <a:lnTo>
                      <a:pt x="1113" y="1652"/>
                    </a:lnTo>
                    <a:lnTo>
                      <a:pt x="1091" y="1654"/>
                    </a:lnTo>
                    <a:lnTo>
                      <a:pt x="1067" y="1654"/>
                    </a:lnTo>
                    <a:lnTo>
                      <a:pt x="1045" y="1652"/>
                    </a:lnTo>
                    <a:lnTo>
                      <a:pt x="1022" y="1651"/>
                    </a:lnTo>
                    <a:lnTo>
                      <a:pt x="1022" y="1651"/>
                    </a:lnTo>
                    <a:lnTo>
                      <a:pt x="989" y="1648"/>
                    </a:lnTo>
                    <a:lnTo>
                      <a:pt x="957" y="1641"/>
                    </a:lnTo>
                    <a:lnTo>
                      <a:pt x="957" y="1641"/>
                    </a:lnTo>
                    <a:lnTo>
                      <a:pt x="931" y="1635"/>
                    </a:lnTo>
                    <a:lnTo>
                      <a:pt x="907" y="1629"/>
                    </a:lnTo>
                    <a:lnTo>
                      <a:pt x="857" y="1616"/>
                    </a:lnTo>
                    <a:lnTo>
                      <a:pt x="809" y="1598"/>
                    </a:lnTo>
                    <a:lnTo>
                      <a:pt x="761" y="1579"/>
                    </a:lnTo>
                    <a:lnTo>
                      <a:pt x="714" y="1557"/>
                    </a:lnTo>
                    <a:lnTo>
                      <a:pt x="669" y="1531"/>
                    </a:lnTo>
                    <a:lnTo>
                      <a:pt x="625" y="1504"/>
                    </a:lnTo>
                    <a:lnTo>
                      <a:pt x="582" y="1474"/>
                    </a:lnTo>
                    <a:lnTo>
                      <a:pt x="541" y="1442"/>
                    </a:lnTo>
                    <a:lnTo>
                      <a:pt x="502" y="1409"/>
                    </a:lnTo>
                    <a:lnTo>
                      <a:pt x="465" y="1374"/>
                    </a:lnTo>
                    <a:lnTo>
                      <a:pt x="430" y="1336"/>
                    </a:lnTo>
                    <a:lnTo>
                      <a:pt x="397" y="1296"/>
                    </a:lnTo>
                    <a:lnTo>
                      <a:pt x="366" y="1255"/>
                    </a:lnTo>
                    <a:lnTo>
                      <a:pt x="338" y="1212"/>
                    </a:lnTo>
                    <a:lnTo>
                      <a:pt x="325" y="1189"/>
                    </a:lnTo>
                    <a:lnTo>
                      <a:pt x="311" y="1167"/>
                    </a:lnTo>
                    <a:lnTo>
                      <a:pt x="309" y="1122"/>
                    </a:lnTo>
                    <a:lnTo>
                      <a:pt x="309" y="1122"/>
                    </a:lnTo>
                    <a:lnTo>
                      <a:pt x="294" y="1128"/>
                    </a:lnTo>
                    <a:lnTo>
                      <a:pt x="294" y="1128"/>
                    </a:lnTo>
                    <a:lnTo>
                      <a:pt x="282" y="1132"/>
                    </a:lnTo>
                    <a:lnTo>
                      <a:pt x="269" y="1134"/>
                    </a:lnTo>
                    <a:lnTo>
                      <a:pt x="257" y="1135"/>
                    </a:lnTo>
                    <a:lnTo>
                      <a:pt x="245" y="1135"/>
                    </a:lnTo>
                    <a:lnTo>
                      <a:pt x="233" y="1134"/>
                    </a:lnTo>
                    <a:lnTo>
                      <a:pt x="220" y="1133"/>
                    </a:lnTo>
                    <a:lnTo>
                      <a:pt x="207" y="1131"/>
                    </a:lnTo>
                    <a:lnTo>
                      <a:pt x="196" y="1127"/>
                    </a:lnTo>
                    <a:lnTo>
                      <a:pt x="196" y="1127"/>
                    </a:lnTo>
                    <a:lnTo>
                      <a:pt x="182" y="1122"/>
                    </a:lnTo>
                    <a:lnTo>
                      <a:pt x="169" y="1116"/>
                    </a:lnTo>
                    <a:lnTo>
                      <a:pt x="157" y="1108"/>
                    </a:lnTo>
                    <a:lnTo>
                      <a:pt x="144" y="1101"/>
                    </a:lnTo>
                    <a:lnTo>
                      <a:pt x="121" y="1085"/>
                    </a:lnTo>
                    <a:lnTo>
                      <a:pt x="100" y="1068"/>
                    </a:lnTo>
                    <a:lnTo>
                      <a:pt x="100" y="1068"/>
                    </a:lnTo>
                    <a:lnTo>
                      <a:pt x="74" y="1045"/>
                    </a:lnTo>
                    <a:lnTo>
                      <a:pt x="63" y="1032"/>
                    </a:lnTo>
                    <a:lnTo>
                      <a:pt x="52" y="1020"/>
                    </a:lnTo>
                    <a:lnTo>
                      <a:pt x="41" y="1007"/>
                    </a:lnTo>
                    <a:lnTo>
                      <a:pt x="33" y="993"/>
                    </a:lnTo>
                    <a:lnTo>
                      <a:pt x="24" y="979"/>
                    </a:lnTo>
                    <a:lnTo>
                      <a:pt x="17" y="965"/>
                    </a:lnTo>
                    <a:lnTo>
                      <a:pt x="17" y="965"/>
                    </a:lnTo>
                    <a:lnTo>
                      <a:pt x="11" y="949"/>
                    </a:lnTo>
                    <a:lnTo>
                      <a:pt x="6" y="934"/>
                    </a:lnTo>
                    <a:lnTo>
                      <a:pt x="2" y="918"/>
                    </a:lnTo>
                    <a:lnTo>
                      <a:pt x="0" y="902"/>
                    </a:lnTo>
                    <a:lnTo>
                      <a:pt x="0" y="886"/>
                    </a:lnTo>
                    <a:lnTo>
                      <a:pt x="1" y="870"/>
                    </a:lnTo>
                    <a:lnTo>
                      <a:pt x="5" y="854"/>
                    </a:lnTo>
                    <a:lnTo>
                      <a:pt x="9" y="838"/>
                    </a:lnTo>
                    <a:lnTo>
                      <a:pt x="9" y="838"/>
                    </a:lnTo>
                    <a:lnTo>
                      <a:pt x="14" y="830"/>
                    </a:lnTo>
                    <a:lnTo>
                      <a:pt x="19" y="821"/>
                    </a:lnTo>
                    <a:lnTo>
                      <a:pt x="25" y="814"/>
                    </a:lnTo>
                    <a:lnTo>
                      <a:pt x="33" y="808"/>
                    </a:lnTo>
                    <a:lnTo>
                      <a:pt x="40" y="801"/>
                    </a:lnTo>
                    <a:lnTo>
                      <a:pt x="49" y="797"/>
                    </a:lnTo>
                    <a:lnTo>
                      <a:pt x="66" y="788"/>
                    </a:lnTo>
                    <a:lnTo>
                      <a:pt x="85" y="782"/>
                    </a:lnTo>
                    <a:lnTo>
                      <a:pt x="105" y="776"/>
                    </a:lnTo>
                    <a:lnTo>
                      <a:pt x="142" y="765"/>
                    </a:lnTo>
                    <a:lnTo>
                      <a:pt x="142" y="765"/>
                    </a:lnTo>
                    <a:lnTo>
                      <a:pt x="186" y="750"/>
                    </a:lnTo>
                    <a:lnTo>
                      <a:pt x="229" y="734"/>
                    </a:lnTo>
                    <a:lnTo>
                      <a:pt x="272" y="717"/>
                    </a:lnTo>
                    <a:lnTo>
                      <a:pt x="293" y="708"/>
                    </a:lnTo>
                    <a:lnTo>
                      <a:pt x="313" y="698"/>
                    </a:lnTo>
                    <a:lnTo>
                      <a:pt x="313" y="698"/>
                    </a:lnTo>
                    <a:lnTo>
                      <a:pt x="338" y="686"/>
                    </a:lnTo>
                    <a:lnTo>
                      <a:pt x="360" y="672"/>
                    </a:lnTo>
                    <a:lnTo>
                      <a:pt x="383" y="658"/>
                    </a:lnTo>
                    <a:lnTo>
                      <a:pt x="405" y="643"/>
                    </a:lnTo>
                    <a:lnTo>
                      <a:pt x="426" y="627"/>
                    </a:lnTo>
                    <a:lnTo>
                      <a:pt x="447" y="611"/>
                    </a:lnTo>
                    <a:lnTo>
                      <a:pt x="468" y="594"/>
                    </a:lnTo>
                    <a:lnTo>
                      <a:pt x="488" y="575"/>
                    </a:lnTo>
                    <a:lnTo>
                      <a:pt x="507" y="557"/>
                    </a:lnTo>
                    <a:lnTo>
                      <a:pt x="526" y="539"/>
                    </a:lnTo>
                    <a:lnTo>
                      <a:pt x="544" y="519"/>
                    </a:lnTo>
                    <a:lnTo>
                      <a:pt x="561" y="499"/>
                    </a:lnTo>
                    <a:lnTo>
                      <a:pt x="595" y="458"/>
                    </a:lnTo>
                    <a:lnTo>
                      <a:pt x="626" y="415"/>
                    </a:lnTo>
                    <a:lnTo>
                      <a:pt x="626" y="415"/>
                    </a:lnTo>
                    <a:lnTo>
                      <a:pt x="656" y="370"/>
                    </a:lnTo>
                    <a:lnTo>
                      <a:pt x="684" y="324"/>
                    </a:lnTo>
                    <a:lnTo>
                      <a:pt x="709" y="277"/>
                    </a:lnTo>
                    <a:lnTo>
                      <a:pt x="734" y="230"/>
                    </a:lnTo>
                    <a:lnTo>
                      <a:pt x="756" y="181"/>
                    </a:lnTo>
                    <a:lnTo>
                      <a:pt x="778" y="132"/>
                    </a:lnTo>
                    <a:lnTo>
                      <a:pt x="798" y="83"/>
                    </a:lnTo>
                    <a:lnTo>
                      <a:pt x="817" y="34"/>
                    </a:lnTo>
                    <a:lnTo>
                      <a:pt x="879" y="0"/>
                    </a:lnTo>
                    <a:lnTo>
                      <a:pt x="879" y="0"/>
                    </a:lnTo>
                    <a:lnTo>
                      <a:pt x="933" y="2"/>
                    </a:lnTo>
                    <a:lnTo>
                      <a:pt x="988" y="4"/>
                    </a:lnTo>
                    <a:lnTo>
                      <a:pt x="1015" y="7"/>
                    </a:lnTo>
                    <a:lnTo>
                      <a:pt x="1042" y="11"/>
                    </a:lnTo>
                    <a:lnTo>
                      <a:pt x="1069" y="14"/>
                    </a:lnTo>
                    <a:lnTo>
                      <a:pt x="1096" y="19"/>
                    </a:lnTo>
                    <a:lnTo>
                      <a:pt x="1121" y="24"/>
                    </a:lnTo>
                    <a:lnTo>
                      <a:pt x="1147" y="31"/>
                    </a:lnTo>
                    <a:lnTo>
                      <a:pt x="1172" y="40"/>
                    </a:lnTo>
                    <a:lnTo>
                      <a:pt x="1196" y="50"/>
                    </a:lnTo>
                    <a:lnTo>
                      <a:pt x="1221" y="61"/>
                    </a:lnTo>
                    <a:lnTo>
                      <a:pt x="1243" y="74"/>
                    </a:lnTo>
                    <a:lnTo>
                      <a:pt x="1265" y="89"/>
                    </a:lnTo>
                    <a:lnTo>
                      <a:pt x="1286" y="106"/>
                    </a:lnTo>
                    <a:lnTo>
                      <a:pt x="1286" y="106"/>
                    </a:lnTo>
                    <a:lnTo>
                      <a:pt x="1299" y="119"/>
                    </a:lnTo>
                    <a:lnTo>
                      <a:pt x="1313" y="132"/>
                    </a:lnTo>
                    <a:lnTo>
                      <a:pt x="1325" y="146"/>
                    </a:lnTo>
                    <a:lnTo>
                      <a:pt x="1336" y="160"/>
                    </a:lnTo>
                    <a:lnTo>
                      <a:pt x="1358" y="191"/>
                    </a:lnTo>
                    <a:lnTo>
                      <a:pt x="1380" y="222"/>
                    </a:lnTo>
                    <a:lnTo>
                      <a:pt x="1380" y="222"/>
                    </a:lnTo>
                    <a:lnTo>
                      <a:pt x="1413" y="275"/>
                    </a:lnTo>
                    <a:lnTo>
                      <a:pt x="1429" y="302"/>
                    </a:lnTo>
                    <a:lnTo>
                      <a:pt x="1444" y="329"/>
                    </a:lnTo>
                    <a:lnTo>
                      <a:pt x="1458" y="357"/>
                    </a:lnTo>
                    <a:lnTo>
                      <a:pt x="1471" y="385"/>
                    </a:lnTo>
                    <a:lnTo>
                      <a:pt x="1483" y="413"/>
                    </a:lnTo>
                    <a:lnTo>
                      <a:pt x="1494" y="443"/>
                    </a:lnTo>
                    <a:lnTo>
                      <a:pt x="1494" y="443"/>
                    </a:lnTo>
                    <a:lnTo>
                      <a:pt x="1505" y="481"/>
                    </a:lnTo>
                    <a:lnTo>
                      <a:pt x="1515" y="520"/>
                    </a:lnTo>
                    <a:lnTo>
                      <a:pt x="1522" y="560"/>
                    </a:lnTo>
                    <a:lnTo>
                      <a:pt x="1527" y="599"/>
                    </a:lnTo>
                    <a:lnTo>
                      <a:pt x="1531" y="639"/>
                    </a:lnTo>
                    <a:lnTo>
                      <a:pt x="1533" y="680"/>
                    </a:lnTo>
                    <a:lnTo>
                      <a:pt x="1534" y="720"/>
                    </a:lnTo>
                    <a:lnTo>
                      <a:pt x="1534" y="761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65" name="Freeform 45">
                <a:extLst>
                  <a:ext uri="{FF2B5EF4-FFF2-40B4-BE49-F238E27FC236}">
                    <a16:creationId xmlns:a16="http://schemas.microsoft.com/office/drawing/2014/main" id="{B9723CD3-A1B2-15ED-38D0-A00ABC931BB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11" y="975"/>
                <a:ext cx="25" cy="37"/>
              </a:xfrm>
              <a:custGeom>
                <a:avLst/>
                <a:gdLst>
                  <a:gd name="T0" fmla="*/ 98 w 98"/>
                  <a:gd name="T1" fmla="*/ 75 h 151"/>
                  <a:gd name="T2" fmla="*/ 98 w 98"/>
                  <a:gd name="T3" fmla="*/ 75 h 151"/>
                  <a:gd name="T4" fmla="*/ 98 w 98"/>
                  <a:gd name="T5" fmla="*/ 60 h 151"/>
                  <a:gd name="T6" fmla="*/ 95 w 98"/>
                  <a:gd name="T7" fmla="*/ 46 h 151"/>
                  <a:gd name="T8" fmla="*/ 91 w 98"/>
                  <a:gd name="T9" fmla="*/ 33 h 151"/>
                  <a:gd name="T10" fmla="*/ 85 w 98"/>
                  <a:gd name="T11" fmla="*/ 22 h 151"/>
                  <a:gd name="T12" fmla="*/ 78 w 98"/>
                  <a:gd name="T13" fmla="*/ 13 h 151"/>
                  <a:gd name="T14" fmla="*/ 69 w 98"/>
                  <a:gd name="T15" fmla="*/ 6 h 151"/>
                  <a:gd name="T16" fmla="*/ 59 w 98"/>
                  <a:gd name="T17" fmla="*/ 2 h 151"/>
                  <a:gd name="T18" fmla="*/ 54 w 98"/>
                  <a:gd name="T19" fmla="*/ 1 h 151"/>
                  <a:gd name="T20" fmla="*/ 49 w 98"/>
                  <a:gd name="T21" fmla="*/ 0 h 151"/>
                  <a:gd name="T22" fmla="*/ 49 w 98"/>
                  <a:gd name="T23" fmla="*/ 0 h 151"/>
                  <a:gd name="T24" fmla="*/ 44 w 98"/>
                  <a:gd name="T25" fmla="*/ 1 h 151"/>
                  <a:gd name="T26" fmla="*/ 40 w 98"/>
                  <a:gd name="T27" fmla="*/ 2 h 151"/>
                  <a:gd name="T28" fmla="*/ 31 w 98"/>
                  <a:gd name="T29" fmla="*/ 6 h 151"/>
                  <a:gd name="T30" fmla="*/ 22 w 98"/>
                  <a:gd name="T31" fmla="*/ 13 h 151"/>
                  <a:gd name="T32" fmla="*/ 15 w 98"/>
                  <a:gd name="T33" fmla="*/ 22 h 151"/>
                  <a:gd name="T34" fmla="*/ 9 w 98"/>
                  <a:gd name="T35" fmla="*/ 33 h 151"/>
                  <a:gd name="T36" fmla="*/ 4 w 98"/>
                  <a:gd name="T37" fmla="*/ 46 h 151"/>
                  <a:gd name="T38" fmla="*/ 2 w 98"/>
                  <a:gd name="T39" fmla="*/ 60 h 151"/>
                  <a:gd name="T40" fmla="*/ 0 w 98"/>
                  <a:gd name="T41" fmla="*/ 75 h 151"/>
                  <a:gd name="T42" fmla="*/ 0 w 98"/>
                  <a:gd name="T43" fmla="*/ 75 h 151"/>
                  <a:gd name="T44" fmla="*/ 2 w 98"/>
                  <a:gd name="T45" fmla="*/ 91 h 151"/>
                  <a:gd name="T46" fmla="*/ 4 w 98"/>
                  <a:gd name="T47" fmla="*/ 104 h 151"/>
                  <a:gd name="T48" fmla="*/ 9 w 98"/>
                  <a:gd name="T49" fmla="*/ 118 h 151"/>
                  <a:gd name="T50" fmla="*/ 15 w 98"/>
                  <a:gd name="T51" fmla="*/ 129 h 151"/>
                  <a:gd name="T52" fmla="*/ 22 w 98"/>
                  <a:gd name="T53" fmla="*/ 137 h 151"/>
                  <a:gd name="T54" fmla="*/ 31 w 98"/>
                  <a:gd name="T55" fmla="*/ 145 h 151"/>
                  <a:gd name="T56" fmla="*/ 40 w 98"/>
                  <a:gd name="T57" fmla="*/ 148 h 151"/>
                  <a:gd name="T58" fmla="*/ 44 w 98"/>
                  <a:gd name="T59" fmla="*/ 150 h 151"/>
                  <a:gd name="T60" fmla="*/ 49 w 98"/>
                  <a:gd name="T61" fmla="*/ 151 h 151"/>
                  <a:gd name="T62" fmla="*/ 49 w 98"/>
                  <a:gd name="T63" fmla="*/ 151 h 151"/>
                  <a:gd name="T64" fmla="*/ 54 w 98"/>
                  <a:gd name="T65" fmla="*/ 150 h 151"/>
                  <a:gd name="T66" fmla="*/ 59 w 98"/>
                  <a:gd name="T67" fmla="*/ 148 h 151"/>
                  <a:gd name="T68" fmla="*/ 69 w 98"/>
                  <a:gd name="T69" fmla="*/ 145 h 151"/>
                  <a:gd name="T70" fmla="*/ 78 w 98"/>
                  <a:gd name="T71" fmla="*/ 137 h 151"/>
                  <a:gd name="T72" fmla="*/ 85 w 98"/>
                  <a:gd name="T73" fmla="*/ 129 h 151"/>
                  <a:gd name="T74" fmla="*/ 91 w 98"/>
                  <a:gd name="T75" fmla="*/ 118 h 151"/>
                  <a:gd name="T76" fmla="*/ 95 w 98"/>
                  <a:gd name="T77" fmla="*/ 104 h 151"/>
                  <a:gd name="T78" fmla="*/ 98 w 98"/>
                  <a:gd name="T79" fmla="*/ 91 h 151"/>
                  <a:gd name="T80" fmla="*/ 98 w 98"/>
                  <a:gd name="T81" fmla="*/ 75 h 1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98" h="151">
                    <a:moveTo>
                      <a:pt x="98" y="75"/>
                    </a:moveTo>
                    <a:lnTo>
                      <a:pt x="98" y="75"/>
                    </a:lnTo>
                    <a:lnTo>
                      <a:pt x="98" y="60"/>
                    </a:lnTo>
                    <a:lnTo>
                      <a:pt x="95" y="46"/>
                    </a:lnTo>
                    <a:lnTo>
                      <a:pt x="91" y="33"/>
                    </a:lnTo>
                    <a:lnTo>
                      <a:pt x="85" y="22"/>
                    </a:lnTo>
                    <a:lnTo>
                      <a:pt x="78" y="13"/>
                    </a:lnTo>
                    <a:lnTo>
                      <a:pt x="69" y="6"/>
                    </a:lnTo>
                    <a:lnTo>
                      <a:pt x="59" y="2"/>
                    </a:lnTo>
                    <a:lnTo>
                      <a:pt x="54" y="1"/>
                    </a:lnTo>
                    <a:lnTo>
                      <a:pt x="49" y="0"/>
                    </a:lnTo>
                    <a:lnTo>
                      <a:pt x="49" y="0"/>
                    </a:lnTo>
                    <a:lnTo>
                      <a:pt x="44" y="1"/>
                    </a:lnTo>
                    <a:lnTo>
                      <a:pt x="40" y="2"/>
                    </a:lnTo>
                    <a:lnTo>
                      <a:pt x="31" y="6"/>
                    </a:lnTo>
                    <a:lnTo>
                      <a:pt x="22" y="13"/>
                    </a:lnTo>
                    <a:lnTo>
                      <a:pt x="15" y="22"/>
                    </a:lnTo>
                    <a:lnTo>
                      <a:pt x="9" y="33"/>
                    </a:lnTo>
                    <a:lnTo>
                      <a:pt x="4" y="46"/>
                    </a:lnTo>
                    <a:lnTo>
                      <a:pt x="2" y="60"/>
                    </a:lnTo>
                    <a:lnTo>
                      <a:pt x="0" y="75"/>
                    </a:lnTo>
                    <a:lnTo>
                      <a:pt x="0" y="75"/>
                    </a:lnTo>
                    <a:lnTo>
                      <a:pt x="2" y="91"/>
                    </a:lnTo>
                    <a:lnTo>
                      <a:pt x="4" y="104"/>
                    </a:lnTo>
                    <a:lnTo>
                      <a:pt x="9" y="118"/>
                    </a:lnTo>
                    <a:lnTo>
                      <a:pt x="15" y="129"/>
                    </a:lnTo>
                    <a:lnTo>
                      <a:pt x="22" y="137"/>
                    </a:lnTo>
                    <a:lnTo>
                      <a:pt x="31" y="145"/>
                    </a:lnTo>
                    <a:lnTo>
                      <a:pt x="40" y="148"/>
                    </a:lnTo>
                    <a:lnTo>
                      <a:pt x="44" y="150"/>
                    </a:lnTo>
                    <a:lnTo>
                      <a:pt x="49" y="151"/>
                    </a:lnTo>
                    <a:lnTo>
                      <a:pt x="49" y="151"/>
                    </a:lnTo>
                    <a:lnTo>
                      <a:pt x="54" y="150"/>
                    </a:lnTo>
                    <a:lnTo>
                      <a:pt x="59" y="148"/>
                    </a:lnTo>
                    <a:lnTo>
                      <a:pt x="69" y="145"/>
                    </a:lnTo>
                    <a:lnTo>
                      <a:pt x="78" y="137"/>
                    </a:lnTo>
                    <a:lnTo>
                      <a:pt x="85" y="129"/>
                    </a:lnTo>
                    <a:lnTo>
                      <a:pt x="91" y="118"/>
                    </a:lnTo>
                    <a:lnTo>
                      <a:pt x="95" y="104"/>
                    </a:lnTo>
                    <a:lnTo>
                      <a:pt x="98" y="91"/>
                    </a:lnTo>
                    <a:lnTo>
                      <a:pt x="98" y="75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66" name="Freeform 46">
                <a:extLst>
                  <a:ext uri="{FF2B5EF4-FFF2-40B4-BE49-F238E27FC236}">
                    <a16:creationId xmlns:a16="http://schemas.microsoft.com/office/drawing/2014/main" id="{50E6155E-49B5-9A3C-B5E9-CD6D14879AB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13" y="1128"/>
                <a:ext cx="121" cy="48"/>
              </a:xfrm>
              <a:custGeom>
                <a:avLst/>
                <a:gdLst>
                  <a:gd name="T0" fmla="*/ 483 w 483"/>
                  <a:gd name="T1" fmla="*/ 21 h 193"/>
                  <a:gd name="T2" fmla="*/ 483 w 483"/>
                  <a:gd name="T3" fmla="*/ 21 h 193"/>
                  <a:gd name="T4" fmla="*/ 483 w 483"/>
                  <a:gd name="T5" fmla="*/ 17 h 193"/>
                  <a:gd name="T6" fmla="*/ 482 w 483"/>
                  <a:gd name="T7" fmla="*/ 13 h 193"/>
                  <a:gd name="T8" fmla="*/ 480 w 483"/>
                  <a:gd name="T9" fmla="*/ 10 h 193"/>
                  <a:gd name="T10" fmla="*/ 478 w 483"/>
                  <a:gd name="T11" fmla="*/ 7 h 193"/>
                  <a:gd name="T12" fmla="*/ 471 w 483"/>
                  <a:gd name="T13" fmla="*/ 3 h 193"/>
                  <a:gd name="T14" fmla="*/ 462 w 483"/>
                  <a:gd name="T15" fmla="*/ 1 h 193"/>
                  <a:gd name="T16" fmla="*/ 450 w 483"/>
                  <a:gd name="T17" fmla="*/ 0 h 193"/>
                  <a:gd name="T18" fmla="*/ 436 w 483"/>
                  <a:gd name="T19" fmla="*/ 0 h 193"/>
                  <a:gd name="T20" fmla="*/ 404 w 483"/>
                  <a:gd name="T21" fmla="*/ 3 h 193"/>
                  <a:gd name="T22" fmla="*/ 323 w 483"/>
                  <a:gd name="T23" fmla="*/ 15 h 193"/>
                  <a:gd name="T24" fmla="*/ 277 w 483"/>
                  <a:gd name="T25" fmla="*/ 19 h 193"/>
                  <a:gd name="T26" fmla="*/ 254 w 483"/>
                  <a:gd name="T27" fmla="*/ 21 h 193"/>
                  <a:gd name="T28" fmla="*/ 229 w 483"/>
                  <a:gd name="T29" fmla="*/ 21 h 193"/>
                  <a:gd name="T30" fmla="*/ 229 w 483"/>
                  <a:gd name="T31" fmla="*/ 21 h 193"/>
                  <a:gd name="T32" fmla="*/ 206 w 483"/>
                  <a:gd name="T33" fmla="*/ 21 h 193"/>
                  <a:gd name="T34" fmla="*/ 184 w 483"/>
                  <a:gd name="T35" fmla="*/ 19 h 193"/>
                  <a:gd name="T36" fmla="*/ 140 w 483"/>
                  <a:gd name="T37" fmla="*/ 15 h 193"/>
                  <a:gd name="T38" fmla="*/ 67 w 483"/>
                  <a:gd name="T39" fmla="*/ 3 h 193"/>
                  <a:gd name="T40" fmla="*/ 39 w 483"/>
                  <a:gd name="T41" fmla="*/ 0 h 193"/>
                  <a:gd name="T42" fmla="*/ 27 w 483"/>
                  <a:gd name="T43" fmla="*/ 0 h 193"/>
                  <a:gd name="T44" fmla="*/ 18 w 483"/>
                  <a:gd name="T45" fmla="*/ 1 h 193"/>
                  <a:gd name="T46" fmla="*/ 10 w 483"/>
                  <a:gd name="T47" fmla="*/ 3 h 193"/>
                  <a:gd name="T48" fmla="*/ 5 w 483"/>
                  <a:gd name="T49" fmla="*/ 7 h 193"/>
                  <a:gd name="T50" fmla="*/ 1 w 483"/>
                  <a:gd name="T51" fmla="*/ 13 h 193"/>
                  <a:gd name="T52" fmla="*/ 0 w 483"/>
                  <a:gd name="T53" fmla="*/ 21 h 193"/>
                  <a:gd name="T54" fmla="*/ 0 w 483"/>
                  <a:gd name="T55" fmla="*/ 21 h 193"/>
                  <a:gd name="T56" fmla="*/ 1 w 483"/>
                  <a:gd name="T57" fmla="*/ 30 h 193"/>
                  <a:gd name="T58" fmla="*/ 5 w 483"/>
                  <a:gd name="T59" fmla="*/ 42 h 193"/>
                  <a:gd name="T60" fmla="*/ 10 w 483"/>
                  <a:gd name="T61" fmla="*/ 54 h 193"/>
                  <a:gd name="T62" fmla="*/ 18 w 483"/>
                  <a:gd name="T63" fmla="*/ 67 h 193"/>
                  <a:gd name="T64" fmla="*/ 27 w 483"/>
                  <a:gd name="T65" fmla="*/ 82 h 193"/>
                  <a:gd name="T66" fmla="*/ 39 w 483"/>
                  <a:gd name="T67" fmla="*/ 96 h 193"/>
                  <a:gd name="T68" fmla="*/ 53 w 483"/>
                  <a:gd name="T69" fmla="*/ 110 h 193"/>
                  <a:gd name="T70" fmla="*/ 67 w 483"/>
                  <a:gd name="T71" fmla="*/ 124 h 193"/>
                  <a:gd name="T72" fmla="*/ 83 w 483"/>
                  <a:gd name="T73" fmla="*/ 137 h 193"/>
                  <a:gd name="T74" fmla="*/ 102 w 483"/>
                  <a:gd name="T75" fmla="*/ 151 h 193"/>
                  <a:gd name="T76" fmla="*/ 120 w 483"/>
                  <a:gd name="T77" fmla="*/ 162 h 193"/>
                  <a:gd name="T78" fmla="*/ 140 w 483"/>
                  <a:gd name="T79" fmla="*/ 172 h 193"/>
                  <a:gd name="T80" fmla="*/ 162 w 483"/>
                  <a:gd name="T81" fmla="*/ 180 h 193"/>
                  <a:gd name="T82" fmla="*/ 184 w 483"/>
                  <a:gd name="T83" fmla="*/ 186 h 193"/>
                  <a:gd name="T84" fmla="*/ 206 w 483"/>
                  <a:gd name="T85" fmla="*/ 191 h 193"/>
                  <a:gd name="T86" fmla="*/ 229 w 483"/>
                  <a:gd name="T87" fmla="*/ 193 h 193"/>
                  <a:gd name="T88" fmla="*/ 229 w 483"/>
                  <a:gd name="T89" fmla="*/ 193 h 193"/>
                  <a:gd name="T90" fmla="*/ 254 w 483"/>
                  <a:gd name="T91" fmla="*/ 191 h 193"/>
                  <a:gd name="T92" fmla="*/ 277 w 483"/>
                  <a:gd name="T93" fmla="*/ 186 h 193"/>
                  <a:gd name="T94" fmla="*/ 300 w 483"/>
                  <a:gd name="T95" fmla="*/ 180 h 193"/>
                  <a:gd name="T96" fmla="*/ 323 w 483"/>
                  <a:gd name="T97" fmla="*/ 172 h 193"/>
                  <a:gd name="T98" fmla="*/ 344 w 483"/>
                  <a:gd name="T99" fmla="*/ 162 h 193"/>
                  <a:gd name="T100" fmla="*/ 365 w 483"/>
                  <a:gd name="T101" fmla="*/ 151 h 193"/>
                  <a:gd name="T102" fmla="*/ 386 w 483"/>
                  <a:gd name="T103" fmla="*/ 137 h 193"/>
                  <a:gd name="T104" fmla="*/ 404 w 483"/>
                  <a:gd name="T105" fmla="*/ 124 h 193"/>
                  <a:gd name="T106" fmla="*/ 422 w 483"/>
                  <a:gd name="T107" fmla="*/ 110 h 193"/>
                  <a:gd name="T108" fmla="*/ 436 w 483"/>
                  <a:gd name="T109" fmla="*/ 96 h 193"/>
                  <a:gd name="T110" fmla="*/ 450 w 483"/>
                  <a:gd name="T111" fmla="*/ 82 h 193"/>
                  <a:gd name="T112" fmla="*/ 462 w 483"/>
                  <a:gd name="T113" fmla="*/ 67 h 193"/>
                  <a:gd name="T114" fmla="*/ 471 w 483"/>
                  <a:gd name="T115" fmla="*/ 54 h 193"/>
                  <a:gd name="T116" fmla="*/ 478 w 483"/>
                  <a:gd name="T117" fmla="*/ 42 h 193"/>
                  <a:gd name="T118" fmla="*/ 482 w 483"/>
                  <a:gd name="T119" fmla="*/ 30 h 193"/>
                  <a:gd name="T120" fmla="*/ 483 w 483"/>
                  <a:gd name="T121" fmla="*/ 21 h 1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483" h="193">
                    <a:moveTo>
                      <a:pt x="483" y="21"/>
                    </a:moveTo>
                    <a:lnTo>
                      <a:pt x="483" y="21"/>
                    </a:lnTo>
                    <a:lnTo>
                      <a:pt x="483" y="17"/>
                    </a:lnTo>
                    <a:lnTo>
                      <a:pt x="482" y="13"/>
                    </a:lnTo>
                    <a:lnTo>
                      <a:pt x="480" y="10"/>
                    </a:lnTo>
                    <a:lnTo>
                      <a:pt x="478" y="7"/>
                    </a:lnTo>
                    <a:lnTo>
                      <a:pt x="471" y="3"/>
                    </a:lnTo>
                    <a:lnTo>
                      <a:pt x="462" y="1"/>
                    </a:lnTo>
                    <a:lnTo>
                      <a:pt x="450" y="0"/>
                    </a:lnTo>
                    <a:lnTo>
                      <a:pt x="436" y="0"/>
                    </a:lnTo>
                    <a:lnTo>
                      <a:pt x="404" y="3"/>
                    </a:lnTo>
                    <a:lnTo>
                      <a:pt x="323" y="15"/>
                    </a:lnTo>
                    <a:lnTo>
                      <a:pt x="277" y="19"/>
                    </a:lnTo>
                    <a:lnTo>
                      <a:pt x="254" y="21"/>
                    </a:lnTo>
                    <a:lnTo>
                      <a:pt x="229" y="21"/>
                    </a:lnTo>
                    <a:lnTo>
                      <a:pt x="229" y="21"/>
                    </a:lnTo>
                    <a:lnTo>
                      <a:pt x="206" y="21"/>
                    </a:lnTo>
                    <a:lnTo>
                      <a:pt x="184" y="19"/>
                    </a:lnTo>
                    <a:lnTo>
                      <a:pt x="140" y="15"/>
                    </a:lnTo>
                    <a:lnTo>
                      <a:pt x="67" y="3"/>
                    </a:lnTo>
                    <a:lnTo>
                      <a:pt x="39" y="0"/>
                    </a:lnTo>
                    <a:lnTo>
                      <a:pt x="27" y="0"/>
                    </a:lnTo>
                    <a:lnTo>
                      <a:pt x="18" y="1"/>
                    </a:lnTo>
                    <a:lnTo>
                      <a:pt x="10" y="3"/>
                    </a:lnTo>
                    <a:lnTo>
                      <a:pt x="5" y="7"/>
                    </a:lnTo>
                    <a:lnTo>
                      <a:pt x="1" y="13"/>
                    </a:lnTo>
                    <a:lnTo>
                      <a:pt x="0" y="21"/>
                    </a:lnTo>
                    <a:lnTo>
                      <a:pt x="0" y="21"/>
                    </a:lnTo>
                    <a:lnTo>
                      <a:pt x="1" y="30"/>
                    </a:lnTo>
                    <a:lnTo>
                      <a:pt x="5" y="42"/>
                    </a:lnTo>
                    <a:lnTo>
                      <a:pt x="10" y="54"/>
                    </a:lnTo>
                    <a:lnTo>
                      <a:pt x="18" y="67"/>
                    </a:lnTo>
                    <a:lnTo>
                      <a:pt x="27" y="82"/>
                    </a:lnTo>
                    <a:lnTo>
                      <a:pt x="39" y="96"/>
                    </a:lnTo>
                    <a:lnTo>
                      <a:pt x="53" y="110"/>
                    </a:lnTo>
                    <a:lnTo>
                      <a:pt x="67" y="124"/>
                    </a:lnTo>
                    <a:lnTo>
                      <a:pt x="83" y="137"/>
                    </a:lnTo>
                    <a:lnTo>
                      <a:pt x="102" y="151"/>
                    </a:lnTo>
                    <a:lnTo>
                      <a:pt x="120" y="162"/>
                    </a:lnTo>
                    <a:lnTo>
                      <a:pt x="140" y="172"/>
                    </a:lnTo>
                    <a:lnTo>
                      <a:pt x="162" y="180"/>
                    </a:lnTo>
                    <a:lnTo>
                      <a:pt x="184" y="186"/>
                    </a:lnTo>
                    <a:lnTo>
                      <a:pt x="206" y="191"/>
                    </a:lnTo>
                    <a:lnTo>
                      <a:pt x="229" y="193"/>
                    </a:lnTo>
                    <a:lnTo>
                      <a:pt x="229" y="193"/>
                    </a:lnTo>
                    <a:lnTo>
                      <a:pt x="254" y="191"/>
                    </a:lnTo>
                    <a:lnTo>
                      <a:pt x="277" y="186"/>
                    </a:lnTo>
                    <a:lnTo>
                      <a:pt x="300" y="180"/>
                    </a:lnTo>
                    <a:lnTo>
                      <a:pt x="323" y="172"/>
                    </a:lnTo>
                    <a:lnTo>
                      <a:pt x="344" y="162"/>
                    </a:lnTo>
                    <a:lnTo>
                      <a:pt x="365" y="151"/>
                    </a:lnTo>
                    <a:lnTo>
                      <a:pt x="386" y="137"/>
                    </a:lnTo>
                    <a:lnTo>
                      <a:pt x="404" y="124"/>
                    </a:lnTo>
                    <a:lnTo>
                      <a:pt x="422" y="110"/>
                    </a:lnTo>
                    <a:lnTo>
                      <a:pt x="436" y="96"/>
                    </a:lnTo>
                    <a:lnTo>
                      <a:pt x="450" y="82"/>
                    </a:lnTo>
                    <a:lnTo>
                      <a:pt x="462" y="67"/>
                    </a:lnTo>
                    <a:lnTo>
                      <a:pt x="471" y="54"/>
                    </a:lnTo>
                    <a:lnTo>
                      <a:pt x="478" y="42"/>
                    </a:lnTo>
                    <a:lnTo>
                      <a:pt x="482" y="30"/>
                    </a:lnTo>
                    <a:lnTo>
                      <a:pt x="483" y="21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67" name="Freeform 47">
                <a:extLst>
                  <a:ext uri="{FF2B5EF4-FFF2-40B4-BE49-F238E27FC236}">
                    <a16:creationId xmlns:a16="http://schemas.microsoft.com/office/drawing/2014/main" id="{965891C1-AD76-4FA2-2B74-00F35B0F7D3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02" y="981"/>
                <a:ext cx="25" cy="38"/>
              </a:xfrm>
              <a:custGeom>
                <a:avLst/>
                <a:gdLst>
                  <a:gd name="T0" fmla="*/ 98 w 98"/>
                  <a:gd name="T1" fmla="*/ 74 h 149"/>
                  <a:gd name="T2" fmla="*/ 98 w 98"/>
                  <a:gd name="T3" fmla="*/ 74 h 149"/>
                  <a:gd name="T4" fmla="*/ 97 w 98"/>
                  <a:gd name="T5" fmla="*/ 60 h 149"/>
                  <a:gd name="T6" fmla="*/ 94 w 98"/>
                  <a:gd name="T7" fmla="*/ 46 h 149"/>
                  <a:gd name="T8" fmla="*/ 89 w 98"/>
                  <a:gd name="T9" fmla="*/ 33 h 149"/>
                  <a:gd name="T10" fmla="*/ 83 w 98"/>
                  <a:gd name="T11" fmla="*/ 22 h 149"/>
                  <a:gd name="T12" fmla="*/ 77 w 98"/>
                  <a:gd name="T13" fmla="*/ 13 h 149"/>
                  <a:gd name="T14" fmla="*/ 69 w 98"/>
                  <a:gd name="T15" fmla="*/ 6 h 149"/>
                  <a:gd name="T16" fmla="*/ 59 w 98"/>
                  <a:gd name="T17" fmla="*/ 1 h 149"/>
                  <a:gd name="T18" fmla="*/ 54 w 98"/>
                  <a:gd name="T19" fmla="*/ 1 h 149"/>
                  <a:gd name="T20" fmla="*/ 49 w 98"/>
                  <a:gd name="T21" fmla="*/ 0 h 149"/>
                  <a:gd name="T22" fmla="*/ 49 w 98"/>
                  <a:gd name="T23" fmla="*/ 0 h 149"/>
                  <a:gd name="T24" fmla="*/ 44 w 98"/>
                  <a:gd name="T25" fmla="*/ 1 h 149"/>
                  <a:gd name="T26" fmla="*/ 39 w 98"/>
                  <a:gd name="T27" fmla="*/ 1 h 149"/>
                  <a:gd name="T28" fmla="*/ 29 w 98"/>
                  <a:gd name="T29" fmla="*/ 6 h 149"/>
                  <a:gd name="T30" fmla="*/ 22 w 98"/>
                  <a:gd name="T31" fmla="*/ 13 h 149"/>
                  <a:gd name="T32" fmla="*/ 15 w 98"/>
                  <a:gd name="T33" fmla="*/ 22 h 149"/>
                  <a:gd name="T34" fmla="*/ 8 w 98"/>
                  <a:gd name="T35" fmla="*/ 33 h 149"/>
                  <a:gd name="T36" fmla="*/ 4 w 98"/>
                  <a:gd name="T37" fmla="*/ 46 h 149"/>
                  <a:gd name="T38" fmla="*/ 1 w 98"/>
                  <a:gd name="T39" fmla="*/ 60 h 149"/>
                  <a:gd name="T40" fmla="*/ 0 w 98"/>
                  <a:gd name="T41" fmla="*/ 74 h 149"/>
                  <a:gd name="T42" fmla="*/ 0 w 98"/>
                  <a:gd name="T43" fmla="*/ 74 h 149"/>
                  <a:gd name="T44" fmla="*/ 1 w 98"/>
                  <a:gd name="T45" fmla="*/ 90 h 149"/>
                  <a:gd name="T46" fmla="*/ 4 w 98"/>
                  <a:gd name="T47" fmla="*/ 104 h 149"/>
                  <a:gd name="T48" fmla="*/ 8 w 98"/>
                  <a:gd name="T49" fmla="*/ 117 h 149"/>
                  <a:gd name="T50" fmla="*/ 15 w 98"/>
                  <a:gd name="T51" fmla="*/ 129 h 149"/>
                  <a:gd name="T52" fmla="*/ 22 w 98"/>
                  <a:gd name="T53" fmla="*/ 137 h 149"/>
                  <a:gd name="T54" fmla="*/ 29 w 98"/>
                  <a:gd name="T55" fmla="*/ 144 h 149"/>
                  <a:gd name="T56" fmla="*/ 39 w 98"/>
                  <a:gd name="T57" fmla="*/ 148 h 149"/>
                  <a:gd name="T58" fmla="*/ 44 w 98"/>
                  <a:gd name="T59" fmla="*/ 149 h 149"/>
                  <a:gd name="T60" fmla="*/ 49 w 98"/>
                  <a:gd name="T61" fmla="*/ 149 h 149"/>
                  <a:gd name="T62" fmla="*/ 49 w 98"/>
                  <a:gd name="T63" fmla="*/ 149 h 149"/>
                  <a:gd name="T64" fmla="*/ 54 w 98"/>
                  <a:gd name="T65" fmla="*/ 149 h 149"/>
                  <a:gd name="T66" fmla="*/ 59 w 98"/>
                  <a:gd name="T67" fmla="*/ 148 h 149"/>
                  <a:gd name="T68" fmla="*/ 69 w 98"/>
                  <a:gd name="T69" fmla="*/ 144 h 149"/>
                  <a:gd name="T70" fmla="*/ 77 w 98"/>
                  <a:gd name="T71" fmla="*/ 137 h 149"/>
                  <a:gd name="T72" fmla="*/ 83 w 98"/>
                  <a:gd name="T73" fmla="*/ 129 h 149"/>
                  <a:gd name="T74" fmla="*/ 89 w 98"/>
                  <a:gd name="T75" fmla="*/ 117 h 149"/>
                  <a:gd name="T76" fmla="*/ 94 w 98"/>
                  <a:gd name="T77" fmla="*/ 104 h 149"/>
                  <a:gd name="T78" fmla="*/ 97 w 98"/>
                  <a:gd name="T79" fmla="*/ 90 h 149"/>
                  <a:gd name="T80" fmla="*/ 98 w 98"/>
                  <a:gd name="T81" fmla="*/ 74 h 1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98" h="149">
                    <a:moveTo>
                      <a:pt x="98" y="74"/>
                    </a:moveTo>
                    <a:lnTo>
                      <a:pt x="98" y="74"/>
                    </a:lnTo>
                    <a:lnTo>
                      <a:pt x="97" y="60"/>
                    </a:lnTo>
                    <a:lnTo>
                      <a:pt x="94" y="46"/>
                    </a:lnTo>
                    <a:lnTo>
                      <a:pt x="89" y="33"/>
                    </a:lnTo>
                    <a:lnTo>
                      <a:pt x="83" y="22"/>
                    </a:lnTo>
                    <a:lnTo>
                      <a:pt x="77" y="13"/>
                    </a:lnTo>
                    <a:lnTo>
                      <a:pt x="69" y="6"/>
                    </a:lnTo>
                    <a:lnTo>
                      <a:pt x="59" y="1"/>
                    </a:lnTo>
                    <a:lnTo>
                      <a:pt x="54" y="1"/>
                    </a:lnTo>
                    <a:lnTo>
                      <a:pt x="49" y="0"/>
                    </a:lnTo>
                    <a:lnTo>
                      <a:pt x="49" y="0"/>
                    </a:lnTo>
                    <a:lnTo>
                      <a:pt x="44" y="1"/>
                    </a:lnTo>
                    <a:lnTo>
                      <a:pt x="39" y="1"/>
                    </a:lnTo>
                    <a:lnTo>
                      <a:pt x="29" y="6"/>
                    </a:lnTo>
                    <a:lnTo>
                      <a:pt x="22" y="13"/>
                    </a:lnTo>
                    <a:lnTo>
                      <a:pt x="15" y="22"/>
                    </a:lnTo>
                    <a:lnTo>
                      <a:pt x="8" y="33"/>
                    </a:lnTo>
                    <a:lnTo>
                      <a:pt x="4" y="46"/>
                    </a:lnTo>
                    <a:lnTo>
                      <a:pt x="1" y="60"/>
                    </a:lnTo>
                    <a:lnTo>
                      <a:pt x="0" y="74"/>
                    </a:lnTo>
                    <a:lnTo>
                      <a:pt x="0" y="74"/>
                    </a:lnTo>
                    <a:lnTo>
                      <a:pt x="1" y="90"/>
                    </a:lnTo>
                    <a:lnTo>
                      <a:pt x="4" y="104"/>
                    </a:lnTo>
                    <a:lnTo>
                      <a:pt x="8" y="117"/>
                    </a:lnTo>
                    <a:lnTo>
                      <a:pt x="15" y="129"/>
                    </a:lnTo>
                    <a:lnTo>
                      <a:pt x="22" y="137"/>
                    </a:lnTo>
                    <a:lnTo>
                      <a:pt x="29" y="144"/>
                    </a:lnTo>
                    <a:lnTo>
                      <a:pt x="39" y="148"/>
                    </a:lnTo>
                    <a:lnTo>
                      <a:pt x="44" y="149"/>
                    </a:lnTo>
                    <a:lnTo>
                      <a:pt x="49" y="149"/>
                    </a:lnTo>
                    <a:lnTo>
                      <a:pt x="49" y="149"/>
                    </a:lnTo>
                    <a:lnTo>
                      <a:pt x="54" y="149"/>
                    </a:lnTo>
                    <a:lnTo>
                      <a:pt x="59" y="148"/>
                    </a:lnTo>
                    <a:lnTo>
                      <a:pt x="69" y="144"/>
                    </a:lnTo>
                    <a:lnTo>
                      <a:pt x="77" y="137"/>
                    </a:lnTo>
                    <a:lnTo>
                      <a:pt x="83" y="129"/>
                    </a:lnTo>
                    <a:lnTo>
                      <a:pt x="89" y="117"/>
                    </a:lnTo>
                    <a:lnTo>
                      <a:pt x="94" y="104"/>
                    </a:lnTo>
                    <a:lnTo>
                      <a:pt x="97" y="90"/>
                    </a:lnTo>
                    <a:lnTo>
                      <a:pt x="98" y="74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68" name="Freeform 48">
                <a:extLst>
                  <a:ext uri="{FF2B5EF4-FFF2-40B4-BE49-F238E27FC236}">
                    <a16:creationId xmlns:a16="http://schemas.microsoft.com/office/drawing/2014/main" id="{075D5A49-E1D3-26E7-EB5E-41A7469C377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53" y="1920"/>
                <a:ext cx="382" cy="226"/>
              </a:xfrm>
              <a:custGeom>
                <a:avLst/>
                <a:gdLst>
                  <a:gd name="T0" fmla="*/ 1527 w 1529"/>
                  <a:gd name="T1" fmla="*/ 140 h 908"/>
                  <a:gd name="T2" fmla="*/ 1520 w 1529"/>
                  <a:gd name="T3" fmla="*/ 449 h 908"/>
                  <a:gd name="T4" fmla="*/ 1514 w 1529"/>
                  <a:gd name="T5" fmla="*/ 687 h 908"/>
                  <a:gd name="T6" fmla="*/ 1510 w 1529"/>
                  <a:gd name="T7" fmla="*/ 908 h 908"/>
                  <a:gd name="T8" fmla="*/ 1463 w 1529"/>
                  <a:gd name="T9" fmla="*/ 906 h 908"/>
                  <a:gd name="T10" fmla="*/ 1364 w 1529"/>
                  <a:gd name="T11" fmla="*/ 899 h 908"/>
                  <a:gd name="T12" fmla="*/ 1269 w 1529"/>
                  <a:gd name="T13" fmla="*/ 890 h 908"/>
                  <a:gd name="T14" fmla="*/ 1172 w 1529"/>
                  <a:gd name="T15" fmla="*/ 876 h 908"/>
                  <a:gd name="T16" fmla="*/ 1029 w 1529"/>
                  <a:gd name="T17" fmla="*/ 851 h 908"/>
                  <a:gd name="T18" fmla="*/ 839 w 1529"/>
                  <a:gd name="T19" fmla="*/ 809 h 908"/>
                  <a:gd name="T20" fmla="*/ 650 w 1529"/>
                  <a:gd name="T21" fmla="*/ 758 h 908"/>
                  <a:gd name="T22" fmla="*/ 463 w 1529"/>
                  <a:gd name="T23" fmla="*/ 700 h 908"/>
                  <a:gd name="T24" fmla="*/ 277 w 1529"/>
                  <a:gd name="T25" fmla="*/ 638 h 908"/>
                  <a:gd name="T26" fmla="*/ 0 w 1529"/>
                  <a:gd name="T27" fmla="*/ 538 h 908"/>
                  <a:gd name="T28" fmla="*/ 7 w 1529"/>
                  <a:gd name="T29" fmla="*/ 520 h 908"/>
                  <a:gd name="T30" fmla="*/ 23 w 1529"/>
                  <a:gd name="T31" fmla="*/ 419 h 908"/>
                  <a:gd name="T32" fmla="*/ 34 w 1529"/>
                  <a:gd name="T33" fmla="*/ 310 h 908"/>
                  <a:gd name="T34" fmla="*/ 39 w 1529"/>
                  <a:gd name="T35" fmla="*/ 199 h 908"/>
                  <a:gd name="T36" fmla="*/ 38 w 1529"/>
                  <a:gd name="T37" fmla="*/ 98 h 908"/>
                  <a:gd name="T38" fmla="*/ 38 w 1529"/>
                  <a:gd name="T39" fmla="*/ 96 h 908"/>
                  <a:gd name="T40" fmla="*/ 125 w 1529"/>
                  <a:gd name="T41" fmla="*/ 66 h 908"/>
                  <a:gd name="T42" fmla="*/ 192 w 1529"/>
                  <a:gd name="T43" fmla="*/ 46 h 908"/>
                  <a:gd name="T44" fmla="*/ 215 w 1529"/>
                  <a:gd name="T45" fmla="*/ 40 h 908"/>
                  <a:gd name="T46" fmla="*/ 335 w 1529"/>
                  <a:gd name="T47" fmla="*/ 20 h 908"/>
                  <a:gd name="T48" fmla="*/ 456 w 1529"/>
                  <a:gd name="T49" fmla="*/ 8 h 908"/>
                  <a:gd name="T50" fmla="*/ 521 w 1529"/>
                  <a:gd name="T51" fmla="*/ 4 h 908"/>
                  <a:gd name="T52" fmla="*/ 653 w 1529"/>
                  <a:gd name="T53" fmla="*/ 0 h 908"/>
                  <a:gd name="T54" fmla="*/ 790 w 1529"/>
                  <a:gd name="T55" fmla="*/ 4 h 908"/>
                  <a:gd name="T56" fmla="*/ 928 w 1529"/>
                  <a:gd name="T57" fmla="*/ 15 h 908"/>
                  <a:gd name="T58" fmla="*/ 1065 w 1529"/>
                  <a:gd name="T59" fmla="*/ 31 h 908"/>
                  <a:gd name="T60" fmla="*/ 1203 w 1529"/>
                  <a:gd name="T61" fmla="*/ 55 h 908"/>
                  <a:gd name="T62" fmla="*/ 1336 w 1529"/>
                  <a:gd name="T63" fmla="*/ 83 h 908"/>
                  <a:gd name="T64" fmla="*/ 1466 w 1529"/>
                  <a:gd name="T65" fmla="*/ 118 h 9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1529" h="908">
                    <a:moveTo>
                      <a:pt x="1529" y="138"/>
                    </a:moveTo>
                    <a:lnTo>
                      <a:pt x="1527" y="140"/>
                    </a:lnTo>
                    <a:lnTo>
                      <a:pt x="1527" y="140"/>
                    </a:lnTo>
                    <a:lnTo>
                      <a:pt x="1520" y="449"/>
                    </a:lnTo>
                    <a:lnTo>
                      <a:pt x="1520" y="449"/>
                    </a:lnTo>
                    <a:lnTo>
                      <a:pt x="1514" y="687"/>
                    </a:lnTo>
                    <a:lnTo>
                      <a:pt x="1510" y="903"/>
                    </a:lnTo>
                    <a:lnTo>
                      <a:pt x="1510" y="908"/>
                    </a:lnTo>
                    <a:lnTo>
                      <a:pt x="1510" y="908"/>
                    </a:lnTo>
                    <a:lnTo>
                      <a:pt x="1463" y="906"/>
                    </a:lnTo>
                    <a:lnTo>
                      <a:pt x="1413" y="903"/>
                    </a:lnTo>
                    <a:lnTo>
                      <a:pt x="1364" y="899"/>
                    </a:lnTo>
                    <a:lnTo>
                      <a:pt x="1317" y="894"/>
                    </a:lnTo>
                    <a:lnTo>
                      <a:pt x="1269" y="890"/>
                    </a:lnTo>
                    <a:lnTo>
                      <a:pt x="1220" y="883"/>
                    </a:lnTo>
                    <a:lnTo>
                      <a:pt x="1172" y="876"/>
                    </a:lnTo>
                    <a:lnTo>
                      <a:pt x="1124" y="869"/>
                    </a:lnTo>
                    <a:lnTo>
                      <a:pt x="1029" y="851"/>
                    </a:lnTo>
                    <a:lnTo>
                      <a:pt x="934" y="831"/>
                    </a:lnTo>
                    <a:lnTo>
                      <a:pt x="839" y="809"/>
                    </a:lnTo>
                    <a:lnTo>
                      <a:pt x="744" y="784"/>
                    </a:lnTo>
                    <a:lnTo>
                      <a:pt x="650" y="758"/>
                    </a:lnTo>
                    <a:lnTo>
                      <a:pt x="557" y="730"/>
                    </a:lnTo>
                    <a:lnTo>
                      <a:pt x="463" y="700"/>
                    </a:lnTo>
                    <a:lnTo>
                      <a:pt x="370" y="670"/>
                    </a:lnTo>
                    <a:lnTo>
                      <a:pt x="277" y="638"/>
                    </a:lnTo>
                    <a:lnTo>
                      <a:pt x="185" y="605"/>
                    </a:lnTo>
                    <a:lnTo>
                      <a:pt x="0" y="538"/>
                    </a:lnTo>
                    <a:lnTo>
                      <a:pt x="7" y="520"/>
                    </a:lnTo>
                    <a:lnTo>
                      <a:pt x="7" y="520"/>
                    </a:lnTo>
                    <a:lnTo>
                      <a:pt x="16" y="472"/>
                    </a:lnTo>
                    <a:lnTo>
                      <a:pt x="23" y="419"/>
                    </a:lnTo>
                    <a:lnTo>
                      <a:pt x="29" y="365"/>
                    </a:lnTo>
                    <a:lnTo>
                      <a:pt x="34" y="310"/>
                    </a:lnTo>
                    <a:lnTo>
                      <a:pt x="37" y="255"/>
                    </a:lnTo>
                    <a:lnTo>
                      <a:pt x="39" y="199"/>
                    </a:lnTo>
                    <a:lnTo>
                      <a:pt x="39" y="147"/>
                    </a:lnTo>
                    <a:lnTo>
                      <a:pt x="38" y="98"/>
                    </a:lnTo>
                    <a:lnTo>
                      <a:pt x="38" y="96"/>
                    </a:lnTo>
                    <a:lnTo>
                      <a:pt x="38" y="96"/>
                    </a:lnTo>
                    <a:lnTo>
                      <a:pt x="81" y="80"/>
                    </a:lnTo>
                    <a:lnTo>
                      <a:pt x="125" y="66"/>
                    </a:lnTo>
                    <a:lnTo>
                      <a:pt x="169" y="52"/>
                    </a:lnTo>
                    <a:lnTo>
                      <a:pt x="192" y="46"/>
                    </a:lnTo>
                    <a:lnTo>
                      <a:pt x="215" y="40"/>
                    </a:lnTo>
                    <a:lnTo>
                      <a:pt x="215" y="40"/>
                    </a:lnTo>
                    <a:lnTo>
                      <a:pt x="275" y="29"/>
                    </a:lnTo>
                    <a:lnTo>
                      <a:pt x="335" y="20"/>
                    </a:lnTo>
                    <a:lnTo>
                      <a:pt x="396" y="13"/>
                    </a:lnTo>
                    <a:lnTo>
                      <a:pt x="456" y="8"/>
                    </a:lnTo>
                    <a:lnTo>
                      <a:pt x="456" y="8"/>
                    </a:lnTo>
                    <a:lnTo>
                      <a:pt x="521" y="4"/>
                    </a:lnTo>
                    <a:lnTo>
                      <a:pt x="587" y="2"/>
                    </a:lnTo>
                    <a:lnTo>
                      <a:pt x="653" y="0"/>
                    </a:lnTo>
                    <a:lnTo>
                      <a:pt x="722" y="2"/>
                    </a:lnTo>
                    <a:lnTo>
                      <a:pt x="790" y="4"/>
                    </a:lnTo>
                    <a:lnTo>
                      <a:pt x="859" y="9"/>
                    </a:lnTo>
                    <a:lnTo>
                      <a:pt x="928" y="15"/>
                    </a:lnTo>
                    <a:lnTo>
                      <a:pt x="997" y="23"/>
                    </a:lnTo>
                    <a:lnTo>
                      <a:pt x="1065" y="31"/>
                    </a:lnTo>
                    <a:lnTo>
                      <a:pt x="1134" y="42"/>
                    </a:lnTo>
                    <a:lnTo>
                      <a:pt x="1203" y="55"/>
                    </a:lnTo>
                    <a:lnTo>
                      <a:pt x="1270" y="68"/>
                    </a:lnTo>
                    <a:lnTo>
                      <a:pt x="1336" y="83"/>
                    </a:lnTo>
                    <a:lnTo>
                      <a:pt x="1401" y="100"/>
                    </a:lnTo>
                    <a:lnTo>
                      <a:pt x="1466" y="118"/>
                    </a:lnTo>
                    <a:lnTo>
                      <a:pt x="1529" y="138"/>
                    </a:lnTo>
                    <a:close/>
                  </a:path>
                </a:pathLst>
              </a:custGeom>
              <a:solidFill>
                <a:srgbClr val="F5DCC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69" name="Freeform 49">
                <a:extLst>
                  <a:ext uri="{FF2B5EF4-FFF2-40B4-BE49-F238E27FC236}">
                    <a16:creationId xmlns:a16="http://schemas.microsoft.com/office/drawing/2014/main" id="{4623D890-E856-289C-1173-A4B708FE57F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53" y="1920"/>
                <a:ext cx="382" cy="226"/>
              </a:xfrm>
              <a:custGeom>
                <a:avLst/>
                <a:gdLst>
                  <a:gd name="T0" fmla="*/ 1527 w 1529"/>
                  <a:gd name="T1" fmla="*/ 140 h 908"/>
                  <a:gd name="T2" fmla="*/ 1520 w 1529"/>
                  <a:gd name="T3" fmla="*/ 449 h 908"/>
                  <a:gd name="T4" fmla="*/ 1514 w 1529"/>
                  <a:gd name="T5" fmla="*/ 687 h 908"/>
                  <a:gd name="T6" fmla="*/ 1510 w 1529"/>
                  <a:gd name="T7" fmla="*/ 908 h 908"/>
                  <a:gd name="T8" fmla="*/ 1463 w 1529"/>
                  <a:gd name="T9" fmla="*/ 906 h 908"/>
                  <a:gd name="T10" fmla="*/ 1364 w 1529"/>
                  <a:gd name="T11" fmla="*/ 899 h 908"/>
                  <a:gd name="T12" fmla="*/ 1269 w 1529"/>
                  <a:gd name="T13" fmla="*/ 890 h 908"/>
                  <a:gd name="T14" fmla="*/ 1172 w 1529"/>
                  <a:gd name="T15" fmla="*/ 876 h 908"/>
                  <a:gd name="T16" fmla="*/ 1029 w 1529"/>
                  <a:gd name="T17" fmla="*/ 851 h 908"/>
                  <a:gd name="T18" fmla="*/ 839 w 1529"/>
                  <a:gd name="T19" fmla="*/ 809 h 908"/>
                  <a:gd name="T20" fmla="*/ 650 w 1529"/>
                  <a:gd name="T21" fmla="*/ 758 h 908"/>
                  <a:gd name="T22" fmla="*/ 463 w 1529"/>
                  <a:gd name="T23" fmla="*/ 700 h 908"/>
                  <a:gd name="T24" fmla="*/ 277 w 1529"/>
                  <a:gd name="T25" fmla="*/ 638 h 908"/>
                  <a:gd name="T26" fmla="*/ 0 w 1529"/>
                  <a:gd name="T27" fmla="*/ 538 h 908"/>
                  <a:gd name="T28" fmla="*/ 7 w 1529"/>
                  <a:gd name="T29" fmla="*/ 520 h 908"/>
                  <a:gd name="T30" fmla="*/ 23 w 1529"/>
                  <a:gd name="T31" fmla="*/ 419 h 908"/>
                  <a:gd name="T32" fmla="*/ 34 w 1529"/>
                  <a:gd name="T33" fmla="*/ 310 h 908"/>
                  <a:gd name="T34" fmla="*/ 39 w 1529"/>
                  <a:gd name="T35" fmla="*/ 199 h 908"/>
                  <a:gd name="T36" fmla="*/ 38 w 1529"/>
                  <a:gd name="T37" fmla="*/ 98 h 908"/>
                  <a:gd name="T38" fmla="*/ 38 w 1529"/>
                  <a:gd name="T39" fmla="*/ 96 h 908"/>
                  <a:gd name="T40" fmla="*/ 125 w 1529"/>
                  <a:gd name="T41" fmla="*/ 66 h 908"/>
                  <a:gd name="T42" fmla="*/ 192 w 1529"/>
                  <a:gd name="T43" fmla="*/ 46 h 908"/>
                  <a:gd name="T44" fmla="*/ 215 w 1529"/>
                  <a:gd name="T45" fmla="*/ 40 h 908"/>
                  <a:gd name="T46" fmla="*/ 335 w 1529"/>
                  <a:gd name="T47" fmla="*/ 20 h 908"/>
                  <a:gd name="T48" fmla="*/ 456 w 1529"/>
                  <a:gd name="T49" fmla="*/ 8 h 908"/>
                  <a:gd name="T50" fmla="*/ 521 w 1529"/>
                  <a:gd name="T51" fmla="*/ 4 h 908"/>
                  <a:gd name="T52" fmla="*/ 653 w 1529"/>
                  <a:gd name="T53" fmla="*/ 0 h 908"/>
                  <a:gd name="T54" fmla="*/ 790 w 1529"/>
                  <a:gd name="T55" fmla="*/ 4 h 908"/>
                  <a:gd name="T56" fmla="*/ 928 w 1529"/>
                  <a:gd name="T57" fmla="*/ 15 h 908"/>
                  <a:gd name="T58" fmla="*/ 1065 w 1529"/>
                  <a:gd name="T59" fmla="*/ 31 h 908"/>
                  <a:gd name="T60" fmla="*/ 1203 w 1529"/>
                  <a:gd name="T61" fmla="*/ 55 h 908"/>
                  <a:gd name="T62" fmla="*/ 1336 w 1529"/>
                  <a:gd name="T63" fmla="*/ 83 h 908"/>
                  <a:gd name="T64" fmla="*/ 1466 w 1529"/>
                  <a:gd name="T65" fmla="*/ 118 h 9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1529" h="908">
                    <a:moveTo>
                      <a:pt x="1529" y="138"/>
                    </a:moveTo>
                    <a:lnTo>
                      <a:pt x="1527" y="140"/>
                    </a:lnTo>
                    <a:lnTo>
                      <a:pt x="1527" y="140"/>
                    </a:lnTo>
                    <a:lnTo>
                      <a:pt x="1520" y="449"/>
                    </a:lnTo>
                    <a:lnTo>
                      <a:pt x="1520" y="449"/>
                    </a:lnTo>
                    <a:lnTo>
                      <a:pt x="1514" y="687"/>
                    </a:lnTo>
                    <a:lnTo>
                      <a:pt x="1510" y="903"/>
                    </a:lnTo>
                    <a:lnTo>
                      <a:pt x="1510" y="908"/>
                    </a:lnTo>
                    <a:lnTo>
                      <a:pt x="1510" y="908"/>
                    </a:lnTo>
                    <a:lnTo>
                      <a:pt x="1463" y="906"/>
                    </a:lnTo>
                    <a:lnTo>
                      <a:pt x="1413" y="903"/>
                    </a:lnTo>
                    <a:lnTo>
                      <a:pt x="1364" y="899"/>
                    </a:lnTo>
                    <a:lnTo>
                      <a:pt x="1317" y="894"/>
                    </a:lnTo>
                    <a:lnTo>
                      <a:pt x="1269" y="890"/>
                    </a:lnTo>
                    <a:lnTo>
                      <a:pt x="1220" y="883"/>
                    </a:lnTo>
                    <a:lnTo>
                      <a:pt x="1172" y="876"/>
                    </a:lnTo>
                    <a:lnTo>
                      <a:pt x="1124" y="869"/>
                    </a:lnTo>
                    <a:lnTo>
                      <a:pt x="1029" y="851"/>
                    </a:lnTo>
                    <a:lnTo>
                      <a:pt x="934" y="831"/>
                    </a:lnTo>
                    <a:lnTo>
                      <a:pt x="839" y="809"/>
                    </a:lnTo>
                    <a:lnTo>
                      <a:pt x="744" y="784"/>
                    </a:lnTo>
                    <a:lnTo>
                      <a:pt x="650" y="758"/>
                    </a:lnTo>
                    <a:lnTo>
                      <a:pt x="557" y="730"/>
                    </a:lnTo>
                    <a:lnTo>
                      <a:pt x="463" y="700"/>
                    </a:lnTo>
                    <a:lnTo>
                      <a:pt x="370" y="670"/>
                    </a:lnTo>
                    <a:lnTo>
                      <a:pt x="277" y="638"/>
                    </a:lnTo>
                    <a:lnTo>
                      <a:pt x="185" y="605"/>
                    </a:lnTo>
                    <a:lnTo>
                      <a:pt x="0" y="538"/>
                    </a:lnTo>
                    <a:lnTo>
                      <a:pt x="7" y="520"/>
                    </a:lnTo>
                    <a:lnTo>
                      <a:pt x="7" y="520"/>
                    </a:lnTo>
                    <a:lnTo>
                      <a:pt x="16" y="472"/>
                    </a:lnTo>
                    <a:lnTo>
                      <a:pt x="23" y="419"/>
                    </a:lnTo>
                    <a:lnTo>
                      <a:pt x="29" y="365"/>
                    </a:lnTo>
                    <a:lnTo>
                      <a:pt x="34" y="310"/>
                    </a:lnTo>
                    <a:lnTo>
                      <a:pt x="37" y="255"/>
                    </a:lnTo>
                    <a:lnTo>
                      <a:pt x="39" y="199"/>
                    </a:lnTo>
                    <a:lnTo>
                      <a:pt x="39" y="147"/>
                    </a:lnTo>
                    <a:lnTo>
                      <a:pt x="38" y="98"/>
                    </a:lnTo>
                    <a:lnTo>
                      <a:pt x="38" y="96"/>
                    </a:lnTo>
                    <a:lnTo>
                      <a:pt x="38" y="96"/>
                    </a:lnTo>
                    <a:lnTo>
                      <a:pt x="81" y="80"/>
                    </a:lnTo>
                    <a:lnTo>
                      <a:pt x="125" y="66"/>
                    </a:lnTo>
                    <a:lnTo>
                      <a:pt x="169" y="52"/>
                    </a:lnTo>
                    <a:lnTo>
                      <a:pt x="192" y="46"/>
                    </a:lnTo>
                    <a:lnTo>
                      <a:pt x="215" y="40"/>
                    </a:lnTo>
                    <a:lnTo>
                      <a:pt x="215" y="40"/>
                    </a:lnTo>
                    <a:lnTo>
                      <a:pt x="275" y="29"/>
                    </a:lnTo>
                    <a:lnTo>
                      <a:pt x="335" y="20"/>
                    </a:lnTo>
                    <a:lnTo>
                      <a:pt x="396" y="13"/>
                    </a:lnTo>
                    <a:lnTo>
                      <a:pt x="456" y="8"/>
                    </a:lnTo>
                    <a:lnTo>
                      <a:pt x="456" y="8"/>
                    </a:lnTo>
                    <a:lnTo>
                      <a:pt x="521" y="4"/>
                    </a:lnTo>
                    <a:lnTo>
                      <a:pt x="587" y="2"/>
                    </a:lnTo>
                    <a:lnTo>
                      <a:pt x="653" y="0"/>
                    </a:lnTo>
                    <a:lnTo>
                      <a:pt x="722" y="2"/>
                    </a:lnTo>
                    <a:lnTo>
                      <a:pt x="790" y="4"/>
                    </a:lnTo>
                    <a:lnTo>
                      <a:pt x="859" y="9"/>
                    </a:lnTo>
                    <a:lnTo>
                      <a:pt x="928" y="15"/>
                    </a:lnTo>
                    <a:lnTo>
                      <a:pt x="997" y="23"/>
                    </a:lnTo>
                    <a:lnTo>
                      <a:pt x="1065" y="31"/>
                    </a:lnTo>
                    <a:lnTo>
                      <a:pt x="1134" y="42"/>
                    </a:lnTo>
                    <a:lnTo>
                      <a:pt x="1203" y="55"/>
                    </a:lnTo>
                    <a:lnTo>
                      <a:pt x="1270" y="68"/>
                    </a:lnTo>
                    <a:lnTo>
                      <a:pt x="1336" y="83"/>
                    </a:lnTo>
                    <a:lnTo>
                      <a:pt x="1401" y="100"/>
                    </a:lnTo>
                    <a:lnTo>
                      <a:pt x="1466" y="118"/>
                    </a:lnTo>
                    <a:lnTo>
                      <a:pt x="1529" y="138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70" name="Freeform 50">
                <a:extLst>
                  <a:ext uri="{FF2B5EF4-FFF2-40B4-BE49-F238E27FC236}">
                    <a16:creationId xmlns:a16="http://schemas.microsoft.com/office/drawing/2014/main" id="{5D7D1786-E265-6803-6D26-95B512A7D27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11" y="975"/>
                <a:ext cx="25" cy="37"/>
              </a:xfrm>
              <a:custGeom>
                <a:avLst/>
                <a:gdLst>
                  <a:gd name="T0" fmla="*/ 49 w 98"/>
                  <a:gd name="T1" fmla="*/ 0 h 151"/>
                  <a:gd name="T2" fmla="*/ 49 w 98"/>
                  <a:gd name="T3" fmla="*/ 0 h 151"/>
                  <a:gd name="T4" fmla="*/ 54 w 98"/>
                  <a:gd name="T5" fmla="*/ 1 h 151"/>
                  <a:gd name="T6" fmla="*/ 59 w 98"/>
                  <a:gd name="T7" fmla="*/ 2 h 151"/>
                  <a:gd name="T8" fmla="*/ 69 w 98"/>
                  <a:gd name="T9" fmla="*/ 6 h 151"/>
                  <a:gd name="T10" fmla="*/ 78 w 98"/>
                  <a:gd name="T11" fmla="*/ 13 h 151"/>
                  <a:gd name="T12" fmla="*/ 85 w 98"/>
                  <a:gd name="T13" fmla="*/ 22 h 151"/>
                  <a:gd name="T14" fmla="*/ 91 w 98"/>
                  <a:gd name="T15" fmla="*/ 33 h 151"/>
                  <a:gd name="T16" fmla="*/ 95 w 98"/>
                  <a:gd name="T17" fmla="*/ 46 h 151"/>
                  <a:gd name="T18" fmla="*/ 98 w 98"/>
                  <a:gd name="T19" fmla="*/ 60 h 151"/>
                  <a:gd name="T20" fmla="*/ 98 w 98"/>
                  <a:gd name="T21" fmla="*/ 75 h 151"/>
                  <a:gd name="T22" fmla="*/ 98 w 98"/>
                  <a:gd name="T23" fmla="*/ 75 h 151"/>
                  <a:gd name="T24" fmla="*/ 98 w 98"/>
                  <a:gd name="T25" fmla="*/ 91 h 151"/>
                  <a:gd name="T26" fmla="*/ 95 w 98"/>
                  <a:gd name="T27" fmla="*/ 104 h 151"/>
                  <a:gd name="T28" fmla="*/ 91 w 98"/>
                  <a:gd name="T29" fmla="*/ 118 h 151"/>
                  <a:gd name="T30" fmla="*/ 85 w 98"/>
                  <a:gd name="T31" fmla="*/ 129 h 151"/>
                  <a:gd name="T32" fmla="*/ 78 w 98"/>
                  <a:gd name="T33" fmla="*/ 137 h 151"/>
                  <a:gd name="T34" fmla="*/ 69 w 98"/>
                  <a:gd name="T35" fmla="*/ 145 h 151"/>
                  <a:gd name="T36" fmla="*/ 59 w 98"/>
                  <a:gd name="T37" fmla="*/ 148 h 151"/>
                  <a:gd name="T38" fmla="*/ 54 w 98"/>
                  <a:gd name="T39" fmla="*/ 150 h 151"/>
                  <a:gd name="T40" fmla="*/ 49 w 98"/>
                  <a:gd name="T41" fmla="*/ 151 h 151"/>
                  <a:gd name="T42" fmla="*/ 49 w 98"/>
                  <a:gd name="T43" fmla="*/ 151 h 151"/>
                  <a:gd name="T44" fmla="*/ 44 w 98"/>
                  <a:gd name="T45" fmla="*/ 150 h 151"/>
                  <a:gd name="T46" fmla="*/ 40 w 98"/>
                  <a:gd name="T47" fmla="*/ 148 h 151"/>
                  <a:gd name="T48" fmla="*/ 31 w 98"/>
                  <a:gd name="T49" fmla="*/ 145 h 151"/>
                  <a:gd name="T50" fmla="*/ 22 w 98"/>
                  <a:gd name="T51" fmla="*/ 137 h 151"/>
                  <a:gd name="T52" fmla="*/ 15 w 98"/>
                  <a:gd name="T53" fmla="*/ 129 h 151"/>
                  <a:gd name="T54" fmla="*/ 9 w 98"/>
                  <a:gd name="T55" fmla="*/ 118 h 151"/>
                  <a:gd name="T56" fmla="*/ 4 w 98"/>
                  <a:gd name="T57" fmla="*/ 104 h 151"/>
                  <a:gd name="T58" fmla="*/ 2 w 98"/>
                  <a:gd name="T59" fmla="*/ 91 h 151"/>
                  <a:gd name="T60" fmla="*/ 0 w 98"/>
                  <a:gd name="T61" fmla="*/ 75 h 151"/>
                  <a:gd name="T62" fmla="*/ 0 w 98"/>
                  <a:gd name="T63" fmla="*/ 75 h 151"/>
                  <a:gd name="T64" fmla="*/ 2 w 98"/>
                  <a:gd name="T65" fmla="*/ 60 h 151"/>
                  <a:gd name="T66" fmla="*/ 4 w 98"/>
                  <a:gd name="T67" fmla="*/ 46 h 151"/>
                  <a:gd name="T68" fmla="*/ 9 w 98"/>
                  <a:gd name="T69" fmla="*/ 33 h 151"/>
                  <a:gd name="T70" fmla="*/ 15 w 98"/>
                  <a:gd name="T71" fmla="*/ 22 h 151"/>
                  <a:gd name="T72" fmla="*/ 22 w 98"/>
                  <a:gd name="T73" fmla="*/ 13 h 151"/>
                  <a:gd name="T74" fmla="*/ 31 w 98"/>
                  <a:gd name="T75" fmla="*/ 6 h 151"/>
                  <a:gd name="T76" fmla="*/ 40 w 98"/>
                  <a:gd name="T77" fmla="*/ 2 h 151"/>
                  <a:gd name="T78" fmla="*/ 44 w 98"/>
                  <a:gd name="T79" fmla="*/ 1 h 151"/>
                  <a:gd name="T80" fmla="*/ 49 w 98"/>
                  <a:gd name="T81" fmla="*/ 0 h 151"/>
                  <a:gd name="T82" fmla="*/ 49 w 98"/>
                  <a:gd name="T83" fmla="*/ 0 h 1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98" h="151">
                    <a:moveTo>
                      <a:pt x="49" y="0"/>
                    </a:moveTo>
                    <a:lnTo>
                      <a:pt x="49" y="0"/>
                    </a:lnTo>
                    <a:lnTo>
                      <a:pt x="54" y="1"/>
                    </a:lnTo>
                    <a:lnTo>
                      <a:pt x="59" y="2"/>
                    </a:lnTo>
                    <a:lnTo>
                      <a:pt x="69" y="6"/>
                    </a:lnTo>
                    <a:lnTo>
                      <a:pt x="78" y="13"/>
                    </a:lnTo>
                    <a:lnTo>
                      <a:pt x="85" y="22"/>
                    </a:lnTo>
                    <a:lnTo>
                      <a:pt x="91" y="33"/>
                    </a:lnTo>
                    <a:lnTo>
                      <a:pt x="95" y="46"/>
                    </a:lnTo>
                    <a:lnTo>
                      <a:pt x="98" y="60"/>
                    </a:lnTo>
                    <a:lnTo>
                      <a:pt x="98" y="75"/>
                    </a:lnTo>
                    <a:lnTo>
                      <a:pt x="98" y="75"/>
                    </a:lnTo>
                    <a:lnTo>
                      <a:pt x="98" y="91"/>
                    </a:lnTo>
                    <a:lnTo>
                      <a:pt x="95" y="104"/>
                    </a:lnTo>
                    <a:lnTo>
                      <a:pt x="91" y="118"/>
                    </a:lnTo>
                    <a:lnTo>
                      <a:pt x="85" y="129"/>
                    </a:lnTo>
                    <a:lnTo>
                      <a:pt x="78" y="137"/>
                    </a:lnTo>
                    <a:lnTo>
                      <a:pt x="69" y="145"/>
                    </a:lnTo>
                    <a:lnTo>
                      <a:pt x="59" y="148"/>
                    </a:lnTo>
                    <a:lnTo>
                      <a:pt x="54" y="150"/>
                    </a:lnTo>
                    <a:lnTo>
                      <a:pt x="49" y="151"/>
                    </a:lnTo>
                    <a:lnTo>
                      <a:pt x="49" y="151"/>
                    </a:lnTo>
                    <a:lnTo>
                      <a:pt x="44" y="150"/>
                    </a:lnTo>
                    <a:lnTo>
                      <a:pt x="40" y="148"/>
                    </a:lnTo>
                    <a:lnTo>
                      <a:pt x="31" y="145"/>
                    </a:lnTo>
                    <a:lnTo>
                      <a:pt x="22" y="137"/>
                    </a:lnTo>
                    <a:lnTo>
                      <a:pt x="15" y="129"/>
                    </a:lnTo>
                    <a:lnTo>
                      <a:pt x="9" y="118"/>
                    </a:lnTo>
                    <a:lnTo>
                      <a:pt x="4" y="104"/>
                    </a:lnTo>
                    <a:lnTo>
                      <a:pt x="2" y="91"/>
                    </a:lnTo>
                    <a:lnTo>
                      <a:pt x="0" y="75"/>
                    </a:lnTo>
                    <a:lnTo>
                      <a:pt x="0" y="75"/>
                    </a:lnTo>
                    <a:lnTo>
                      <a:pt x="2" y="60"/>
                    </a:lnTo>
                    <a:lnTo>
                      <a:pt x="4" y="46"/>
                    </a:lnTo>
                    <a:lnTo>
                      <a:pt x="9" y="33"/>
                    </a:lnTo>
                    <a:lnTo>
                      <a:pt x="15" y="22"/>
                    </a:lnTo>
                    <a:lnTo>
                      <a:pt x="22" y="13"/>
                    </a:lnTo>
                    <a:lnTo>
                      <a:pt x="31" y="6"/>
                    </a:lnTo>
                    <a:lnTo>
                      <a:pt x="40" y="2"/>
                    </a:lnTo>
                    <a:lnTo>
                      <a:pt x="44" y="1"/>
                    </a:lnTo>
                    <a:lnTo>
                      <a:pt x="49" y="0"/>
                    </a:lnTo>
                    <a:lnTo>
                      <a:pt x="49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71" name="Freeform 51">
                <a:extLst>
                  <a:ext uri="{FF2B5EF4-FFF2-40B4-BE49-F238E27FC236}">
                    <a16:creationId xmlns:a16="http://schemas.microsoft.com/office/drawing/2014/main" id="{70E80075-ABD2-CD69-C97B-A238665B5C8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13" y="1128"/>
                <a:ext cx="121" cy="48"/>
              </a:xfrm>
              <a:custGeom>
                <a:avLst/>
                <a:gdLst>
                  <a:gd name="T0" fmla="*/ 229 w 483"/>
                  <a:gd name="T1" fmla="*/ 21 h 193"/>
                  <a:gd name="T2" fmla="*/ 229 w 483"/>
                  <a:gd name="T3" fmla="*/ 21 h 193"/>
                  <a:gd name="T4" fmla="*/ 254 w 483"/>
                  <a:gd name="T5" fmla="*/ 21 h 193"/>
                  <a:gd name="T6" fmla="*/ 277 w 483"/>
                  <a:gd name="T7" fmla="*/ 19 h 193"/>
                  <a:gd name="T8" fmla="*/ 323 w 483"/>
                  <a:gd name="T9" fmla="*/ 15 h 193"/>
                  <a:gd name="T10" fmla="*/ 404 w 483"/>
                  <a:gd name="T11" fmla="*/ 3 h 193"/>
                  <a:gd name="T12" fmla="*/ 436 w 483"/>
                  <a:gd name="T13" fmla="*/ 0 h 193"/>
                  <a:gd name="T14" fmla="*/ 450 w 483"/>
                  <a:gd name="T15" fmla="*/ 0 h 193"/>
                  <a:gd name="T16" fmla="*/ 462 w 483"/>
                  <a:gd name="T17" fmla="*/ 1 h 193"/>
                  <a:gd name="T18" fmla="*/ 471 w 483"/>
                  <a:gd name="T19" fmla="*/ 3 h 193"/>
                  <a:gd name="T20" fmla="*/ 478 w 483"/>
                  <a:gd name="T21" fmla="*/ 7 h 193"/>
                  <a:gd name="T22" fmla="*/ 480 w 483"/>
                  <a:gd name="T23" fmla="*/ 10 h 193"/>
                  <a:gd name="T24" fmla="*/ 482 w 483"/>
                  <a:gd name="T25" fmla="*/ 13 h 193"/>
                  <a:gd name="T26" fmla="*/ 483 w 483"/>
                  <a:gd name="T27" fmla="*/ 17 h 193"/>
                  <a:gd name="T28" fmla="*/ 483 w 483"/>
                  <a:gd name="T29" fmla="*/ 21 h 193"/>
                  <a:gd name="T30" fmla="*/ 483 w 483"/>
                  <a:gd name="T31" fmla="*/ 21 h 193"/>
                  <a:gd name="T32" fmla="*/ 482 w 483"/>
                  <a:gd name="T33" fmla="*/ 30 h 193"/>
                  <a:gd name="T34" fmla="*/ 478 w 483"/>
                  <a:gd name="T35" fmla="*/ 42 h 193"/>
                  <a:gd name="T36" fmla="*/ 471 w 483"/>
                  <a:gd name="T37" fmla="*/ 54 h 193"/>
                  <a:gd name="T38" fmla="*/ 462 w 483"/>
                  <a:gd name="T39" fmla="*/ 67 h 193"/>
                  <a:gd name="T40" fmla="*/ 450 w 483"/>
                  <a:gd name="T41" fmla="*/ 82 h 193"/>
                  <a:gd name="T42" fmla="*/ 436 w 483"/>
                  <a:gd name="T43" fmla="*/ 96 h 193"/>
                  <a:gd name="T44" fmla="*/ 422 w 483"/>
                  <a:gd name="T45" fmla="*/ 110 h 193"/>
                  <a:gd name="T46" fmla="*/ 404 w 483"/>
                  <a:gd name="T47" fmla="*/ 124 h 193"/>
                  <a:gd name="T48" fmla="*/ 386 w 483"/>
                  <a:gd name="T49" fmla="*/ 137 h 193"/>
                  <a:gd name="T50" fmla="*/ 365 w 483"/>
                  <a:gd name="T51" fmla="*/ 151 h 193"/>
                  <a:gd name="T52" fmla="*/ 344 w 483"/>
                  <a:gd name="T53" fmla="*/ 162 h 193"/>
                  <a:gd name="T54" fmla="*/ 323 w 483"/>
                  <a:gd name="T55" fmla="*/ 172 h 193"/>
                  <a:gd name="T56" fmla="*/ 300 w 483"/>
                  <a:gd name="T57" fmla="*/ 180 h 193"/>
                  <a:gd name="T58" fmla="*/ 277 w 483"/>
                  <a:gd name="T59" fmla="*/ 186 h 193"/>
                  <a:gd name="T60" fmla="*/ 254 w 483"/>
                  <a:gd name="T61" fmla="*/ 191 h 193"/>
                  <a:gd name="T62" fmla="*/ 229 w 483"/>
                  <a:gd name="T63" fmla="*/ 193 h 193"/>
                  <a:gd name="T64" fmla="*/ 229 w 483"/>
                  <a:gd name="T65" fmla="*/ 193 h 193"/>
                  <a:gd name="T66" fmla="*/ 206 w 483"/>
                  <a:gd name="T67" fmla="*/ 191 h 193"/>
                  <a:gd name="T68" fmla="*/ 184 w 483"/>
                  <a:gd name="T69" fmla="*/ 186 h 193"/>
                  <a:gd name="T70" fmla="*/ 162 w 483"/>
                  <a:gd name="T71" fmla="*/ 180 h 193"/>
                  <a:gd name="T72" fmla="*/ 140 w 483"/>
                  <a:gd name="T73" fmla="*/ 172 h 193"/>
                  <a:gd name="T74" fmla="*/ 120 w 483"/>
                  <a:gd name="T75" fmla="*/ 162 h 193"/>
                  <a:gd name="T76" fmla="*/ 102 w 483"/>
                  <a:gd name="T77" fmla="*/ 151 h 193"/>
                  <a:gd name="T78" fmla="*/ 83 w 483"/>
                  <a:gd name="T79" fmla="*/ 137 h 193"/>
                  <a:gd name="T80" fmla="*/ 67 w 483"/>
                  <a:gd name="T81" fmla="*/ 124 h 193"/>
                  <a:gd name="T82" fmla="*/ 53 w 483"/>
                  <a:gd name="T83" fmla="*/ 110 h 193"/>
                  <a:gd name="T84" fmla="*/ 39 w 483"/>
                  <a:gd name="T85" fmla="*/ 96 h 193"/>
                  <a:gd name="T86" fmla="*/ 27 w 483"/>
                  <a:gd name="T87" fmla="*/ 82 h 193"/>
                  <a:gd name="T88" fmla="*/ 18 w 483"/>
                  <a:gd name="T89" fmla="*/ 67 h 193"/>
                  <a:gd name="T90" fmla="*/ 10 w 483"/>
                  <a:gd name="T91" fmla="*/ 54 h 193"/>
                  <a:gd name="T92" fmla="*/ 5 w 483"/>
                  <a:gd name="T93" fmla="*/ 42 h 193"/>
                  <a:gd name="T94" fmla="*/ 1 w 483"/>
                  <a:gd name="T95" fmla="*/ 30 h 193"/>
                  <a:gd name="T96" fmla="*/ 0 w 483"/>
                  <a:gd name="T97" fmla="*/ 21 h 193"/>
                  <a:gd name="T98" fmla="*/ 0 w 483"/>
                  <a:gd name="T99" fmla="*/ 21 h 193"/>
                  <a:gd name="T100" fmla="*/ 1 w 483"/>
                  <a:gd name="T101" fmla="*/ 13 h 193"/>
                  <a:gd name="T102" fmla="*/ 5 w 483"/>
                  <a:gd name="T103" fmla="*/ 7 h 193"/>
                  <a:gd name="T104" fmla="*/ 10 w 483"/>
                  <a:gd name="T105" fmla="*/ 3 h 193"/>
                  <a:gd name="T106" fmla="*/ 18 w 483"/>
                  <a:gd name="T107" fmla="*/ 1 h 193"/>
                  <a:gd name="T108" fmla="*/ 27 w 483"/>
                  <a:gd name="T109" fmla="*/ 0 h 193"/>
                  <a:gd name="T110" fmla="*/ 39 w 483"/>
                  <a:gd name="T111" fmla="*/ 0 h 193"/>
                  <a:gd name="T112" fmla="*/ 67 w 483"/>
                  <a:gd name="T113" fmla="*/ 3 h 193"/>
                  <a:gd name="T114" fmla="*/ 140 w 483"/>
                  <a:gd name="T115" fmla="*/ 15 h 193"/>
                  <a:gd name="T116" fmla="*/ 184 w 483"/>
                  <a:gd name="T117" fmla="*/ 19 h 193"/>
                  <a:gd name="T118" fmla="*/ 206 w 483"/>
                  <a:gd name="T119" fmla="*/ 21 h 193"/>
                  <a:gd name="T120" fmla="*/ 229 w 483"/>
                  <a:gd name="T121" fmla="*/ 21 h 193"/>
                  <a:gd name="T122" fmla="*/ 229 w 483"/>
                  <a:gd name="T123" fmla="*/ 21 h 1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</a:cxnLst>
                <a:rect l="0" t="0" r="r" b="b"/>
                <a:pathLst>
                  <a:path w="483" h="193">
                    <a:moveTo>
                      <a:pt x="229" y="21"/>
                    </a:moveTo>
                    <a:lnTo>
                      <a:pt x="229" y="21"/>
                    </a:lnTo>
                    <a:lnTo>
                      <a:pt x="254" y="21"/>
                    </a:lnTo>
                    <a:lnTo>
                      <a:pt x="277" y="19"/>
                    </a:lnTo>
                    <a:lnTo>
                      <a:pt x="323" y="15"/>
                    </a:lnTo>
                    <a:lnTo>
                      <a:pt x="404" y="3"/>
                    </a:lnTo>
                    <a:lnTo>
                      <a:pt x="436" y="0"/>
                    </a:lnTo>
                    <a:lnTo>
                      <a:pt x="450" y="0"/>
                    </a:lnTo>
                    <a:lnTo>
                      <a:pt x="462" y="1"/>
                    </a:lnTo>
                    <a:lnTo>
                      <a:pt x="471" y="3"/>
                    </a:lnTo>
                    <a:lnTo>
                      <a:pt x="478" y="7"/>
                    </a:lnTo>
                    <a:lnTo>
                      <a:pt x="480" y="10"/>
                    </a:lnTo>
                    <a:lnTo>
                      <a:pt x="482" y="13"/>
                    </a:lnTo>
                    <a:lnTo>
                      <a:pt x="483" y="17"/>
                    </a:lnTo>
                    <a:lnTo>
                      <a:pt x="483" y="21"/>
                    </a:lnTo>
                    <a:lnTo>
                      <a:pt x="483" y="21"/>
                    </a:lnTo>
                    <a:lnTo>
                      <a:pt x="482" y="30"/>
                    </a:lnTo>
                    <a:lnTo>
                      <a:pt x="478" y="42"/>
                    </a:lnTo>
                    <a:lnTo>
                      <a:pt x="471" y="54"/>
                    </a:lnTo>
                    <a:lnTo>
                      <a:pt x="462" y="67"/>
                    </a:lnTo>
                    <a:lnTo>
                      <a:pt x="450" y="82"/>
                    </a:lnTo>
                    <a:lnTo>
                      <a:pt x="436" y="96"/>
                    </a:lnTo>
                    <a:lnTo>
                      <a:pt x="422" y="110"/>
                    </a:lnTo>
                    <a:lnTo>
                      <a:pt x="404" y="124"/>
                    </a:lnTo>
                    <a:lnTo>
                      <a:pt x="386" y="137"/>
                    </a:lnTo>
                    <a:lnTo>
                      <a:pt x="365" y="151"/>
                    </a:lnTo>
                    <a:lnTo>
                      <a:pt x="344" y="162"/>
                    </a:lnTo>
                    <a:lnTo>
                      <a:pt x="323" y="172"/>
                    </a:lnTo>
                    <a:lnTo>
                      <a:pt x="300" y="180"/>
                    </a:lnTo>
                    <a:lnTo>
                      <a:pt x="277" y="186"/>
                    </a:lnTo>
                    <a:lnTo>
                      <a:pt x="254" y="191"/>
                    </a:lnTo>
                    <a:lnTo>
                      <a:pt x="229" y="193"/>
                    </a:lnTo>
                    <a:lnTo>
                      <a:pt x="229" y="193"/>
                    </a:lnTo>
                    <a:lnTo>
                      <a:pt x="206" y="191"/>
                    </a:lnTo>
                    <a:lnTo>
                      <a:pt x="184" y="186"/>
                    </a:lnTo>
                    <a:lnTo>
                      <a:pt x="162" y="180"/>
                    </a:lnTo>
                    <a:lnTo>
                      <a:pt x="140" y="172"/>
                    </a:lnTo>
                    <a:lnTo>
                      <a:pt x="120" y="162"/>
                    </a:lnTo>
                    <a:lnTo>
                      <a:pt x="102" y="151"/>
                    </a:lnTo>
                    <a:lnTo>
                      <a:pt x="83" y="137"/>
                    </a:lnTo>
                    <a:lnTo>
                      <a:pt x="67" y="124"/>
                    </a:lnTo>
                    <a:lnTo>
                      <a:pt x="53" y="110"/>
                    </a:lnTo>
                    <a:lnTo>
                      <a:pt x="39" y="96"/>
                    </a:lnTo>
                    <a:lnTo>
                      <a:pt x="27" y="82"/>
                    </a:lnTo>
                    <a:lnTo>
                      <a:pt x="18" y="67"/>
                    </a:lnTo>
                    <a:lnTo>
                      <a:pt x="10" y="54"/>
                    </a:lnTo>
                    <a:lnTo>
                      <a:pt x="5" y="42"/>
                    </a:lnTo>
                    <a:lnTo>
                      <a:pt x="1" y="30"/>
                    </a:lnTo>
                    <a:lnTo>
                      <a:pt x="0" y="21"/>
                    </a:lnTo>
                    <a:lnTo>
                      <a:pt x="0" y="21"/>
                    </a:lnTo>
                    <a:lnTo>
                      <a:pt x="1" y="13"/>
                    </a:lnTo>
                    <a:lnTo>
                      <a:pt x="5" y="7"/>
                    </a:lnTo>
                    <a:lnTo>
                      <a:pt x="10" y="3"/>
                    </a:lnTo>
                    <a:lnTo>
                      <a:pt x="18" y="1"/>
                    </a:lnTo>
                    <a:lnTo>
                      <a:pt x="27" y="0"/>
                    </a:lnTo>
                    <a:lnTo>
                      <a:pt x="39" y="0"/>
                    </a:lnTo>
                    <a:lnTo>
                      <a:pt x="67" y="3"/>
                    </a:lnTo>
                    <a:lnTo>
                      <a:pt x="140" y="15"/>
                    </a:lnTo>
                    <a:lnTo>
                      <a:pt x="184" y="19"/>
                    </a:lnTo>
                    <a:lnTo>
                      <a:pt x="206" y="21"/>
                    </a:lnTo>
                    <a:lnTo>
                      <a:pt x="229" y="21"/>
                    </a:lnTo>
                    <a:lnTo>
                      <a:pt x="229" y="21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72" name="Freeform 52">
                <a:extLst>
                  <a:ext uri="{FF2B5EF4-FFF2-40B4-BE49-F238E27FC236}">
                    <a16:creationId xmlns:a16="http://schemas.microsoft.com/office/drawing/2014/main" id="{A97C5533-3508-E0C1-7A26-7ADDF067420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567" y="1112"/>
                <a:ext cx="210" cy="311"/>
              </a:xfrm>
              <a:custGeom>
                <a:avLst/>
                <a:gdLst>
                  <a:gd name="T0" fmla="*/ 0 w 842"/>
                  <a:gd name="T1" fmla="*/ 873 h 1243"/>
                  <a:gd name="T2" fmla="*/ 3 w 842"/>
                  <a:gd name="T3" fmla="*/ 440 h 1243"/>
                  <a:gd name="T4" fmla="*/ 10 w 842"/>
                  <a:gd name="T5" fmla="*/ 7 h 1243"/>
                  <a:gd name="T6" fmla="*/ 10 w 842"/>
                  <a:gd name="T7" fmla="*/ 6 h 1243"/>
                  <a:gd name="T8" fmla="*/ 27 w 842"/>
                  <a:gd name="T9" fmla="*/ 45 h 1243"/>
                  <a:gd name="T10" fmla="*/ 41 w 842"/>
                  <a:gd name="T11" fmla="*/ 67 h 1243"/>
                  <a:gd name="T12" fmla="*/ 82 w 842"/>
                  <a:gd name="T13" fmla="*/ 133 h 1243"/>
                  <a:gd name="T14" fmla="*/ 146 w 842"/>
                  <a:gd name="T15" fmla="*/ 214 h 1243"/>
                  <a:gd name="T16" fmla="*/ 218 w 842"/>
                  <a:gd name="T17" fmla="*/ 287 h 1243"/>
                  <a:gd name="T18" fmla="*/ 298 w 842"/>
                  <a:gd name="T19" fmla="*/ 352 h 1243"/>
                  <a:gd name="T20" fmla="*/ 385 w 842"/>
                  <a:gd name="T21" fmla="*/ 409 h 1243"/>
                  <a:gd name="T22" fmla="*/ 477 w 842"/>
                  <a:gd name="T23" fmla="*/ 457 h 1243"/>
                  <a:gd name="T24" fmla="*/ 573 w 842"/>
                  <a:gd name="T25" fmla="*/ 494 h 1243"/>
                  <a:gd name="T26" fmla="*/ 647 w 842"/>
                  <a:gd name="T27" fmla="*/ 513 h 1243"/>
                  <a:gd name="T28" fmla="*/ 673 w 842"/>
                  <a:gd name="T29" fmla="*/ 519 h 1243"/>
                  <a:gd name="T30" fmla="*/ 738 w 842"/>
                  <a:gd name="T31" fmla="*/ 529 h 1243"/>
                  <a:gd name="T32" fmla="*/ 738 w 842"/>
                  <a:gd name="T33" fmla="*/ 530 h 1243"/>
                  <a:gd name="T34" fmla="*/ 723 w 842"/>
                  <a:gd name="T35" fmla="*/ 684 h 1243"/>
                  <a:gd name="T36" fmla="*/ 721 w 842"/>
                  <a:gd name="T37" fmla="*/ 764 h 1243"/>
                  <a:gd name="T38" fmla="*/ 722 w 842"/>
                  <a:gd name="T39" fmla="*/ 839 h 1243"/>
                  <a:gd name="T40" fmla="*/ 729 w 842"/>
                  <a:gd name="T41" fmla="*/ 873 h 1243"/>
                  <a:gd name="T42" fmla="*/ 759 w 842"/>
                  <a:gd name="T43" fmla="*/ 906 h 1243"/>
                  <a:gd name="T44" fmla="*/ 788 w 842"/>
                  <a:gd name="T45" fmla="*/ 941 h 1243"/>
                  <a:gd name="T46" fmla="*/ 813 w 842"/>
                  <a:gd name="T47" fmla="*/ 977 h 1243"/>
                  <a:gd name="T48" fmla="*/ 831 w 842"/>
                  <a:gd name="T49" fmla="*/ 1018 h 1243"/>
                  <a:gd name="T50" fmla="*/ 837 w 842"/>
                  <a:gd name="T51" fmla="*/ 1039 h 1243"/>
                  <a:gd name="T52" fmla="*/ 842 w 842"/>
                  <a:gd name="T53" fmla="*/ 1084 h 1243"/>
                  <a:gd name="T54" fmla="*/ 840 w 842"/>
                  <a:gd name="T55" fmla="*/ 1106 h 1243"/>
                  <a:gd name="T56" fmla="*/ 835 w 842"/>
                  <a:gd name="T57" fmla="*/ 1127 h 1243"/>
                  <a:gd name="T58" fmla="*/ 826 w 842"/>
                  <a:gd name="T59" fmla="*/ 1148 h 1243"/>
                  <a:gd name="T60" fmla="*/ 814 w 842"/>
                  <a:gd name="T61" fmla="*/ 1167 h 1243"/>
                  <a:gd name="T62" fmla="*/ 799 w 842"/>
                  <a:gd name="T63" fmla="*/ 1182 h 1243"/>
                  <a:gd name="T64" fmla="*/ 787 w 842"/>
                  <a:gd name="T65" fmla="*/ 1191 h 1243"/>
                  <a:gd name="T66" fmla="*/ 760 w 842"/>
                  <a:gd name="T67" fmla="*/ 1206 h 1243"/>
                  <a:gd name="T68" fmla="*/ 747 w 842"/>
                  <a:gd name="T69" fmla="*/ 1211 h 1243"/>
                  <a:gd name="T70" fmla="*/ 695 w 842"/>
                  <a:gd name="T71" fmla="*/ 1227 h 1243"/>
                  <a:gd name="T72" fmla="*/ 644 w 842"/>
                  <a:gd name="T73" fmla="*/ 1238 h 1243"/>
                  <a:gd name="T74" fmla="*/ 591 w 842"/>
                  <a:gd name="T75" fmla="*/ 1241 h 1243"/>
                  <a:gd name="T76" fmla="*/ 537 w 842"/>
                  <a:gd name="T77" fmla="*/ 1241 h 1243"/>
                  <a:gd name="T78" fmla="*/ 484 w 842"/>
                  <a:gd name="T79" fmla="*/ 1235 h 1243"/>
                  <a:gd name="T80" fmla="*/ 432 w 842"/>
                  <a:gd name="T81" fmla="*/ 1224 h 1243"/>
                  <a:gd name="T82" fmla="*/ 380 w 842"/>
                  <a:gd name="T83" fmla="*/ 1209 h 1243"/>
                  <a:gd name="T84" fmla="*/ 331 w 842"/>
                  <a:gd name="T85" fmla="*/ 1190 h 1243"/>
                  <a:gd name="T86" fmla="*/ 307 w 842"/>
                  <a:gd name="T87" fmla="*/ 1178 h 1243"/>
                  <a:gd name="T88" fmla="*/ 260 w 842"/>
                  <a:gd name="T89" fmla="*/ 1152 h 1243"/>
                  <a:gd name="T90" fmla="*/ 216 w 842"/>
                  <a:gd name="T91" fmla="*/ 1122 h 1243"/>
                  <a:gd name="T92" fmla="*/ 174 w 842"/>
                  <a:gd name="T93" fmla="*/ 1090 h 1243"/>
                  <a:gd name="T94" fmla="*/ 134 w 842"/>
                  <a:gd name="T95" fmla="*/ 1055 h 1243"/>
                  <a:gd name="T96" fmla="*/ 96 w 842"/>
                  <a:gd name="T97" fmla="*/ 1017 h 1243"/>
                  <a:gd name="T98" fmla="*/ 61 w 842"/>
                  <a:gd name="T99" fmla="*/ 976 h 1243"/>
                  <a:gd name="T100" fmla="*/ 28 w 842"/>
                  <a:gd name="T101" fmla="*/ 934 h 1243"/>
                  <a:gd name="T102" fmla="*/ 0 w 842"/>
                  <a:gd name="T103" fmla="*/ 878 h 1243"/>
                  <a:gd name="T104" fmla="*/ 0 w 842"/>
                  <a:gd name="T105" fmla="*/ 873 h 12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</a:cxnLst>
                <a:rect l="0" t="0" r="r" b="b"/>
                <a:pathLst>
                  <a:path w="842" h="1243">
                    <a:moveTo>
                      <a:pt x="0" y="873"/>
                    </a:moveTo>
                    <a:lnTo>
                      <a:pt x="0" y="873"/>
                    </a:lnTo>
                    <a:lnTo>
                      <a:pt x="0" y="665"/>
                    </a:lnTo>
                    <a:lnTo>
                      <a:pt x="3" y="440"/>
                    </a:lnTo>
                    <a:lnTo>
                      <a:pt x="6" y="215"/>
                    </a:lnTo>
                    <a:lnTo>
                      <a:pt x="10" y="7"/>
                    </a:lnTo>
                    <a:lnTo>
                      <a:pt x="10" y="6"/>
                    </a:lnTo>
                    <a:lnTo>
                      <a:pt x="10" y="6"/>
                    </a:lnTo>
                    <a:lnTo>
                      <a:pt x="25" y="0"/>
                    </a:lnTo>
                    <a:lnTo>
                      <a:pt x="27" y="45"/>
                    </a:lnTo>
                    <a:lnTo>
                      <a:pt x="27" y="45"/>
                    </a:lnTo>
                    <a:lnTo>
                      <a:pt x="41" y="67"/>
                    </a:lnTo>
                    <a:lnTo>
                      <a:pt x="54" y="90"/>
                    </a:lnTo>
                    <a:lnTo>
                      <a:pt x="82" y="133"/>
                    </a:lnTo>
                    <a:lnTo>
                      <a:pt x="113" y="174"/>
                    </a:lnTo>
                    <a:lnTo>
                      <a:pt x="146" y="214"/>
                    </a:lnTo>
                    <a:lnTo>
                      <a:pt x="181" y="252"/>
                    </a:lnTo>
                    <a:lnTo>
                      <a:pt x="218" y="287"/>
                    </a:lnTo>
                    <a:lnTo>
                      <a:pt x="257" y="320"/>
                    </a:lnTo>
                    <a:lnTo>
                      <a:pt x="298" y="352"/>
                    </a:lnTo>
                    <a:lnTo>
                      <a:pt x="341" y="382"/>
                    </a:lnTo>
                    <a:lnTo>
                      <a:pt x="385" y="409"/>
                    </a:lnTo>
                    <a:lnTo>
                      <a:pt x="430" y="435"/>
                    </a:lnTo>
                    <a:lnTo>
                      <a:pt x="477" y="457"/>
                    </a:lnTo>
                    <a:lnTo>
                      <a:pt x="525" y="476"/>
                    </a:lnTo>
                    <a:lnTo>
                      <a:pt x="573" y="494"/>
                    </a:lnTo>
                    <a:lnTo>
                      <a:pt x="623" y="507"/>
                    </a:lnTo>
                    <a:lnTo>
                      <a:pt x="647" y="513"/>
                    </a:lnTo>
                    <a:lnTo>
                      <a:pt x="673" y="519"/>
                    </a:lnTo>
                    <a:lnTo>
                      <a:pt x="673" y="519"/>
                    </a:lnTo>
                    <a:lnTo>
                      <a:pt x="705" y="526"/>
                    </a:lnTo>
                    <a:lnTo>
                      <a:pt x="738" y="529"/>
                    </a:lnTo>
                    <a:lnTo>
                      <a:pt x="738" y="530"/>
                    </a:lnTo>
                    <a:lnTo>
                      <a:pt x="738" y="530"/>
                    </a:lnTo>
                    <a:lnTo>
                      <a:pt x="729" y="604"/>
                    </a:lnTo>
                    <a:lnTo>
                      <a:pt x="723" y="684"/>
                    </a:lnTo>
                    <a:lnTo>
                      <a:pt x="722" y="724"/>
                    </a:lnTo>
                    <a:lnTo>
                      <a:pt x="721" y="764"/>
                    </a:lnTo>
                    <a:lnTo>
                      <a:pt x="721" y="802"/>
                    </a:lnTo>
                    <a:lnTo>
                      <a:pt x="722" y="839"/>
                    </a:lnTo>
                    <a:lnTo>
                      <a:pt x="722" y="840"/>
                    </a:lnTo>
                    <a:lnTo>
                      <a:pt x="729" y="873"/>
                    </a:lnTo>
                    <a:lnTo>
                      <a:pt x="729" y="873"/>
                    </a:lnTo>
                    <a:lnTo>
                      <a:pt x="759" y="906"/>
                    </a:lnTo>
                    <a:lnTo>
                      <a:pt x="774" y="923"/>
                    </a:lnTo>
                    <a:lnTo>
                      <a:pt x="788" y="941"/>
                    </a:lnTo>
                    <a:lnTo>
                      <a:pt x="801" y="959"/>
                    </a:lnTo>
                    <a:lnTo>
                      <a:pt x="813" y="977"/>
                    </a:lnTo>
                    <a:lnTo>
                      <a:pt x="823" y="997"/>
                    </a:lnTo>
                    <a:lnTo>
                      <a:pt x="831" y="1018"/>
                    </a:lnTo>
                    <a:lnTo>
                      <a:pt x="831" y="1018"/>
                    </a:lnTo>
                    <a:lnTo>
                      <a:pt x="837" y="1039"/>
                    </a:lnTo>
                    <a:lnTo>
                      <a:pt x="841" y="1061"/>
                    </a:lnTo>
                    <a:lnTo>
                      <a:pt x="842" y="1084"/>
                    </a:lnTo>
                    <a:lnTo>
                      <a:pt x="841" y="1095"/>
                    </a:lnTo>
                    <a:lnTo>
                      <a:pt x="840" y="1106"/>
                    </a:lnTo>
                    <a:lnTo>
                      <a:pt x="837" y="1117"/>
                    </a:lnTo>
                    <a:lnTo>
                      <a:pt x="835" y="1127"/>
                    </a:lnTo>
                    <a:lnTo>
                      <a:pt x="831" y="1138"/>
                    </a:lnTo>
                    <a:lnTo>
                      <a:pt x="826" y="1148"/>
                    </a:lnTo>
                    <a:lnTo>
                      <a:pt x="820" y="1157"/>
                    </a:lnTo>
                    <a:lnTo>
                      <a:pt x="814" y="1167"/>
                    </a:lnTo>
                    <a:lnTo>
                      <a:pt x="807" y="1174"/>
                    </a:lnTo>
                    <a:lnTo>
                      <a:pt x="799" y="1182"/>
                    </a:lnTo>
                    <a:lnTo>
                      <a:pt x="799" y="1182"/>
                    </a:lnTo>
                    <a:lnTo>
                      <a:pt x="787" y="1191"/>
                    </a:lnTo>
                    <a:lnTo>
                      <a:pt x="774" y="1198"/>
                    </a:lnTo>
                    <a:lnTo>
                      <a:pt x="760" y="1206"/>
                    </a:lnTo>
                    <a:lnTo>
                      <a:pt x="747" y="1211"/>
                    </a:lnTo>
                    <a:lnTo>
                      <a:pt x="747" y="1211"/>
                    </a:lnTo>
                    <a:lnTo>
                      <a:pt x="721" y="1219"/>
                    </a:lnTo>
                    <a:lnTo>
                      <a:pt x="695" y="1227"/>
                    </a:lnTo>
                    <a:lnTo>
                      <a:pt x="669" y="1233"/>
                    </a:lnTo>
                    <a:lnTo>
                      <a:pt x="644" y="1238"/>
                    </a:lnTo>
                    <a:lnTo>
                      <a:pt x="617" y="1240"/>
                    </a:lnTo>
                    <a:lnTo>
                      <a:pt x="591" y="1241"/>
                    </a:lnTo>
                    <a:lnTo>
                      <a:pt x="564" y="1243"/>
                    </a:lnTo>
                    <a:lnTo>
                      <a:pt x="537" y="1241"/>
                    </a:lnTo>
                    <a:lnTo>
                      <a:pt x="511" y="1239"/>
                    </a:lnTo>
                    <a:lnTo>
                      <a:pt x="484" y="1235"/>
                    </a:lnTo>
                    <a:lnTo>
                      <a:pt x="457" y="1230"/>
                    </a:lnTo>
                    <a:lnTo>
                      <a:pt x="432" y="1224"/>
                    </a:lnTo>
                    <a:lnTo>
                      <a:pt x="406" y="1218"/>
                    </a:lnTo>
                    <a:lnTo>
                      <a:pt x="380" y="1209"/>
                    </a:lnTo>
                    <a:lnTo>
                      <a:pt x="356" y="1200"/>
                    </a:lnTo>
                    <a:lnTo>
                      <a:pt x="331" y="1190"/>
                    </a:lnTo>
                    <a:lnTo>
                      <a:pt x="331" y="1190"/>
                    </a:lnTo>
                    <a:lnTo>
                      <a:pt x="307" y="1178"/>
                    </a:lnTo>
                    <a:lnTo>
                      <a:pt x="283" y="1165"/>
                    </a:lnTo>
                    <a:lnTo>
                      <a:pt x="260" y="1152"/>
                    </a:lnTo>
                    <a:lnTo>
                      <a:pt x="238" y="1138"/>
                    </a:lnTo>
                    <a:lnTo>
                      <a:pt x="216" y="1122"/>
                    </a:lnTo>
                    <a:lnTo>
                      <a:pt x="195" y="1106"/>
                    </a:lnTo>
                    <a:lnTo>
                      <a:pt x="174" y="1090"/>
                    </a:lnTo>
                    <a:lnTo>
                      <a:pt x="153" y="1072"/>
                    </a:lnTo>
                    <a:lnTo>
                      <a:pt x="134" y="1055"/>
                    </a:lnTo>
                    <a:lnTo>
                      <a:pt x="115" y="1036"/>
                    </a:lnTo>
                    <a:lnTo>
                      <a:pt x="96" y="1017"/>
                    </a:lnTo>
                    <a:lnTo>
                      <a:pt x="79" y="997"/>
                    </a:lnTo>
                    <a:lnTo>
                      <a:pt x="61" y="976"/>
                    </a:lnTo>
                    <a:lnTo>
                      <a:pt x="44" y="955"/>
                    </a:lnTo>
                    <a:lnTo>
                      <a:pt x="28" y="934"/>
                    </a:lnTo>
                    <a:lnTo>
                      <a:pt x="12" y="912"/>
                    </a:lnTo>
                    <a:lnTo>
                      <a:pt x="0" y="878"/>
                    </a:lnTo>
                    <a:lnTo>
                      <a:pt x="0" y="878"/>
                    </a:lnTo>
                    <a:lnTo>
                      <a:pt x="0" y="873"/>
                    </a:lnTo>
                    <a:close/>
                  </a:path>
                </a:pathLst>
              </a:custGeom>
              <a:solidFill>
                <a:srgbClr val="F5DCC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73" name="Freeform 53">
                <a:extLst>
                  <a:ext uri="{FF2B5EF4-FFF2-40B4-BE49-F238E27FC236}">
                    <a16:creationId xmlns:a16="http://schemas.microsoft.com/office/drawing/2014/main" id="{F6E8BA15-6BB1-487F-92BE-BF4AC27DCD2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567" y="1112"/>
                <a:ext cx="210" cy="311"/>
              </a:xfrm>
              <a:custGeom>
                <a:avLst/>
                <a:gdLst>
                  <a:gd name="T0" fmla="*/ 0 w 842"/>
                  <a:gd name="T1" fmla="*/ 873 h 1243"/>
                  <a:gd name="T2" fmla="*/ 3 w 842"/>
                  <a:gd name="T3" fmla="*/ 440 h 1243"/>
                  <a:gd name="T4" fmla="*/ 10 w 842"/>
                  <a:gd name="T5" fmla="*/ 7 h 1243"/>
                  <a:gd name="T6" fmla="*/ 10 w 842"/>
                  <a:gd name="T7" fmla="*/ 6 h 1243"/>
                  <a:gd name="T8" fmla="*/ 27 w 842"/>
                  <a:gd name="T9" fmla="*/ 45 h 1243"/>
                  <a:gd name="T10" fmla="*/ 41 w 842"/>
                  <a:gd name="T11" fmla="*/ 67 h 1243"/>
                  <a:gd name="T12" fmla="*/ 82 w 842"/>
                  <a:gd name="T13" fmla="*/ 133 h 1243"/>
                  <a:gd name="T14" fmla="*/ 146 w 842"/>
                  <a:gd name="T15" fmla="*/ 214 h 1243"/>
                  <a:gd name="T16" fmla="*/ 218 w 842"/>
                  <a:gd name="T17" fmla="*/ 287 h 1243"/>
                  <a:gd name="T18" fmla="*/ 298 w 842"/>
                  <a:gd name="T19" fmla="*/ 352 h 1243"/>
                  <a:gd name="T20" fmla="*/ 385 w 842"/>
                  <a:gd name="T21" fmla="*/ 409 h 1243"/>
                  <a:gd name="T22" fmla="*/ 477 w 842"/>
                  <a:gd name="T23" fmla="*/ 457 h 1243"/>
                  <a:gd name="T24" fmla="*/ 573 w 842"/>
                  <a:gd name="T25" fmla="*/ 494 h 1243"/>
                  <a:gd name="T26" fmla="*/ 647 w 842"/>
                  <a:gd name="T27" fmla="*/ 513 h 1243"/>
                  <a:gd name="T28" fmla="*/ 673 w 842"/>
                  <a:gd name="T29" fmla="*/ 519 h 1243"/>
                  <a:gd name="T30" fmla="*/ 738 w 842"/>
                  <a:gd name="T31" fmla="*/ 529 h 1243"/>
                  <a:gd name="T32" fmla="*/ 738 w 842"/>
                  <a:gd name="T33" fmla="*/ 530 h 1243"/>
                  <a:gd name="T34" fmla="*/ 723 w 842"/>
                  <a:gd name="T35" fmla="*/ 684 h 1243"/>
                  <a:gd name="T36" fmla="*/ 721 w 842"/>
                  <a:gd name="T37" fmla="*/ 764 h 1243"/>
                  <a:gd name="T38" fmla="*/ 722 w 842"/>
                  <a:gd name="T39" fmla="*/ 839 h 1243"/>
                  <a:gd name="T40" fmla="*/ 729 w 842"/>
                  <a:gd name="T41" fmla="*/ 873 h 1243"/>
                  <a:gd name="T42" fmla="*/ 759 w 842"/>
                  <a:gd name="T43" fmla="*/ 906 h 1243"/>
                  <a:gd name="T44" fmla="*/ 788 w 842"/>
                  <a:gd name="T45" fmla="*/ 941 h 1243"/>
                  <a:gd name="T46" fmla="*/ 813 w 842"/>
                  <a:gd name="T47" fmla="*/ 977 h 1243"/>
                  <a:gd name="T48" fmla="*/ 831 w 842"/>
                  <a:gd name="T49" fmla="*/ 1018 h 1243"/>
                  <a:gd name="T50" fmla="*/ 837 w 842"/>
                  <a:gd name="T51" fmla="*/ 1039 h 1243"/>
                  <a:gd name="T52" fmla="*/ 842 w 842"/>
                  <a:gd name="T53" fmla="*/ 1084 h 1243"/>
                  <a:gd name="T54" fmla="*/ 840 w 842"/>
                  <a:gd name="T55" fmla="*/ 1106 h 1243"/>
                  <a:gd name="T56" fmla="*/ 835 w 842"/>
                  <a:gd name="T57" fmla="*/ 1127 h 1243"/>
                  <a:gd name="T58" fmla="*/ 826 w 842"/>
                  <a:gd name="T59" fmla="*/ 1148 h 1243"/>
                  <a:gd name="T60" fmla="*/ 814 w 842"/>
                  <a:gd name="T61" fmla="*/ 1167 h 1243"/>
                  <a:gd name="T62" fmla="*/ 799 w 842"/>
                  <a:gd name="T63" fmla="*/ 1182 h 1243"/>
                  <a:gd name="T64" fmla="*/ 787 w 842"/>
                  <a:gd name="T65" fmla="*/ 1191 h 1243"/>
                  <a:gd name="T66" fmla="*/ 760 w 842"/>
                  <a:gd name="T67" fmla="*/ 1206 h 1243"/>
                  <a:gd name="T68" fmla="*/ 747 w 842"/>
                  <a:gd name="T69" fmla="*/ 1211 h 1243"/>
                  <a:gd name="T70" fmla="*/ 695 w 842"/>
                  <a:gd name="T71" fmla="*/ 1227 h 1243"/>
                  <a:gd name="T72" fmla="*/ 644 w 842"/>
                  <a:gd name="T73" fmla="*/ 1238 h 1243"/>
                  <a:gd name="T74" fmla="*/ 591 w 842"/>
                  <a:gd name="T75" fmla="*/ 1241 h 1243"/>
                  <a:gd name="T76" fmla="*/ 537 w 842"/>
                  <a:gd name="T77" fmla="*/ 1241 h 1243"/>
                  <a:gd name="T78" fmla="*/ 484 w 842"/>
                  <a:gd name="T79" fmla="*/ 1235 h 1243"/>
                  <a:gd name="T80" fmla="*/ 432 w 842"/>
                  <a:gd name="T81" fmla="*/ 1224 h 1243"/>
                  <a:gd name="T82" fmla="*/ 380 w 842"/>
                  <a:gd name="T83" fmla="*/ 1209 h 1243"/>
                  <a:gd name="T84" fmla="*/ 331 w 842"/>
                  <a:gd name="T85" fmla="*/ 1190 h 1243"/>
                  <a:gd name="T86" fmla="*/ 307 w 842"/>
                  <a:gd name="T87" fmla="*/ 1178 h 1243"/>
                  <a:gd name="T88" fmla="*/ 260 w 842"/>
                  <a:gd name="T89" fmla="*/ 1152 h 1243"/>
                  <a:gd name="T90" fmla="*/ 216 w 842"/>
                  <a:gd name="T91" fmla="*/ 1122 h 1243"/>
                  <a:gd name="T92" fmla="*/ 174 w 842"/>
                  <a:gd name="T93" fmla="*/ 1090 h 1243"/>
                  <a:gd name="T94" fmla="*/ 134 w 842"/>
                  <a:gd name="T95" fmla="*/ 1055 h 1243"/>
                  <a:gd name="T96" fmla="*/ 96 w 842"/>
                  <a:gd name="T97" fmla="*/ 1017 h 1243"/>
                  <a:gd name="T98" fmla="*/ 61 w 842"/>
                  <a:gd name="T99" fmla="*/ 976 h 1243"/>
                  <a:gd name="T100" fmla="*/ 28 w 842"/>
                  <a:gd name="T101" fmla="*/ 934 h 1243"/>
                  <a:gd name="T102" fmla="*/ 0 w 842"/>
                  <a:gd name="T103" fmla="*/ 878 h 1243"/>
                  <a:gd name="T104" fmla="*/ 0 w 842"/>
                  <a:gd name="T105" fmla="*/ 873 h 12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</a:cxnLst>
                <a:rect l="0" t="0" r="r" b="b"/>
                <a:pathLst>
                  <a:path w="842" h="1243">
                    <a:moveTo>
                      <a:pt x="0" y="873"/>
                    </a:moveTo>
                    <a:lnTo>
                      <a:pt x="0" y="873"/>
                    </a:lnTo>
                    <a:lnTo>
                      <a:pt x="0" y="665"/>
                    </a:lnTo>
                    <a:lnTo>
                      <a:pt x="3" y="440"/>
                    </a:lnTo>
                    <a:lnTo>
                      <a:pt x="6" y="215"/>
                    </a:lnTo>
                    <a:lnTo>
                      <a:pt x="10" y="7"/>
                    </a:lnTo>
                    <a:lnTo>
                      <a:pt x="10" y="6"/>
                    </a:lnTo>
                    <a:lnTo>
                      <a:pt x="10" y="6"/>
                    </a:lnTo>
                    <a:lnTo>
                      <a:pt x="25" y="0"/>
                    </a:lnTo>
                    <a:lnTo>
                      <a:pt x="27" y="45"/>
                    </a:lnTo>
                    <a:lnTo>
                      <a:pt x="27" y="45"/>
                    </a:lnTo>
                    <a:lnTo>
                      <a:pt x="41" y="67"/>
                    </a:lnTo>
                    <a:lnTo>
                      <a:pt x="54" y="90"/>
                    </a:lnTo>
                    <a:lnTo>
                      <a:pt x="82" y="133"/>
                    </a:lnTo>
                    <a:lnTo>
                      <a:pt x="113" y="174"/>
                    </a:lnTo>
                    <a:lnTo>
                      <a:pt x="146" y="214"/>
                    </a:lnTo>
                    <a:lnTo>
                      <a:pt x="181" y="252"/>
                    </a:lnTo>
                    <a:lnTo>
                      <a:pt x="218" y="287"/>
                    </a:lnTo>
                    <a:lnTo>
                      <a:pt x="257" y="320"/>
                    </a:lnTo>
                    <a:lnTo>
                      <a:pt x="298" y="352"/>
                    </a:lnTo>
                    <a:lnTo>
                      <a:pt x="341" y="382"/>
                    </a:lnTo>
                    <a:lnTo>
                      <a:pt x="385" y="409"/>
                    </a:lnTo>
                    <a:lnTo>
                      <a:pt x="430" y="435"/>
                    </a:lnTo>
                    <a:lnTo>
                      <a:pt x="477" y="457"/>
                    </a:lnTo>
                    <a:lnTo>
                      <a:pt x="525" y="476"/>
                    </a:lnTo>
                    <a:lnTo>
                      <a:pt x="573" y="494"/>
                    </a:lnTo>
                    <a:lnTo>
                      <a:pt x="623" y="507"/>
                    </a:lnTo>
                    <a:lnTo>
                      <a:pt x="647" y="513"/>
                    </a:lnTo>
                    <a:lnTo>
                      <a:pt x="673" y="519"/>
                    </a:lnTo>
                    <a:lnTo>
                      <a:pt x="673" y="519"/>
                    </a:lnTo>
                    <a:lnTo>
                      <a:pt x="705" y="526"/>
                    </a:lnTo>
                    <a:lnTo>
                      <a:pt x="738" y="529"/>
                    </a:lnTo>
                    <a:lnTo>
                      <a:pt x="738" y="530"/>
                    </a:lnTo>
                    <a:lnTo>
                      <a:pt x="738" y="530"/>
                    </a:lnTo>
                    <a:lnTo>
                      <a:pt x="729" y="604"/>
                    </a:lnTo>
                    <a:lnTo>
                      <a:pt x="723" y="684"/>
                    </a:lnTo>
                    <a:lnTo>
                      <a:pt x="722" y="724"/>
                    </a:lnTo>
                    <a:lnTo>
                      <a:pt x="721" y="764"/>
                    </a:lnTo>
                    <a:lnTo>
                      <a:pt x="721" y="802"/>
                    </a:lnTo>
                    <a:lnTo>
                      <a:pt x="722" y="839"/>
                    </a:lnTo>
                    <a:lnTo>
                      <a:pt x="722" y="840"/>
                    </a:lnTo>
                    <a:lnTo>
                      <a:pt x="729" y="873"/>
                    </a:lnTo>
                    <a:lnTo>
                      <a:pt x="729" y="873"/>
                    </a:lnTo>
                    <a:lnTo>
                      <a:pt x="759" y="906"/>
                    </a:lnTo>
                    <a:lnTo>
                      <a:pt x="774" y="923"/>
                    </a:lnTo>
                    <a:lnTo>
                      <a:pt x="788" y="941"/>
                    </a:lnTo>
                    <a:lnTo>
                      <a:pt x="801" y="959"/>
                    </a:lnTo>
                    <a:lnTo>
                      <a:pt x="813" y="977"/>
                    </a:lnTo>
                    <a:lnTo>
                      <a:pt x="823" y="997"/>
                    </a:lnTo>
                    <a:lnTo>
                      <a:pt x="831" y="1018"/>
                    </a:lnTo>
                    <a:lnTo>
                      <a:pt x="831" y="1018"/>
                    </a:lnTo>
                    <a:lnTo>
                      <a:pt x="837" y="1039"/>
                    </a:lnTo>
                    <a:lnTo>
                      <a:pt x="841" y="1061"/>
                    </a:lnTo>
                    <a:lnTo>
                      <a:pt x="842" y="1084"/>
                    </a:lnTo>
                    <a:lnTo>
                      <a:pt x="841" y="1095"/>
                    </a:lnTo>
                    <a:lnTo>
                      <a:pt x="840" y="1106"/>
                    </a:lnTo>
                    <a:lnTo>
                      <a:pt x="837" y="1117"/>
                    </a:lnTo>
                    <a:lnTo>
                      <a:pt x="835" y="1127"/>
                    </a:lnTo>
                    <a:lnTo>
                      <a:pt x="831" y="1138"/>
                    </a:lnTo>
                    <a:lnTo>
                      <a:pt x="826" y="1148"/>
                    </a:lnTo>
                    <a:lnTo>
                      <a:pt x="820" y="1157"/>
                    </a:lnTo>
                    <a:lnTo>
                      <a:pt x="814" y="1167"/>
                    </a:lnTo>
                    <a:lnTo>
                      <a:pt x="807" y="1174"/>
                    </a:lnTo>
                    <a:lnTo>
                      <a:pt x="799" y="1182"/>
                    </a:lnTo>
                    <a:lnTo>
                      <a:pt x="799" y="1182"/>
                    </a:lnTo>
                    <a:lnTo>
                      <a:pt x="787" y="1191"/>
                    </a:lnTo>
                    <a:lnTo>
                      <a:pt x="774" y="1198"/>
                    </a:lnTo>
                    <a:lnTo>
                      <a:pt x="760" y="1206"/>
                    </a:lnTo>
                    <a:lnTo>
                      <a:pt x="747" y="1211"/>
                    </a:lnTo>
                    <a:lnTo>
                      <a:pt x="747" y="1211"/>
                    </a:lnTo>
                    <a:lnTo>
                      <a:pt x="721" y="1219"/>
                    </a:lnTo>
                    <a:lnTo>
                      <a:pt x="695" y="1227"/>
                    </a:lnTo>
                    <a:lnTo>
                      <a:pt x="669" y="1233"/>
                    </a:lnTo>
                    <a:lnTo>
                      <a:pt x="644" y="1238"/>
                    </a:lnTo>
                    <a:lnTo>
                      <a:pt x="617" y="1240"/>
                    </a:lnTo>
                    <a:lnTo>
                      <a:pt x="591" y="1241"/>
                    </a:lnTo>
                    <a:lnTo>
                      <a:pt x="564" y="1243"/>
                    </a:lnTo>
                    <a:lnTo>
                      <a:pt x="537" y="1241"/>
                    </a:lnTo>
                    <a:lnTo>
                      <a:pt x="511" y="1239"/>
                    </a:lnTo>
                    <a:lnTo>
                      <a:pt x="484" y="1235"/>
                    </a:lnTo>
                    <a:lnTo>
                      <a:pt x="457" y="1230"/>
                    </a:lnTo>
                    <a:lnTo>
                      <a:pt x="432" y="1224"/>
                    </a:lnTo>
                    <a:lnTo>
                      <a:pt x="406" y="1218"/>
                    </a:lnTo>
                    <a:lnTo>
                      <a:pt x="380" y="1209"/>
                    </a:lnTo>
                    <a:lnTo>
                      <a:pt x="356" y="1200"/>
                    </a:lnTo>
                    <a:lnTo>
                      <a:pt x="331" y="1190"/>
                    </a:lnTo>
                    <a:lnTo>
                      <a:pt x="331" y="1190"/>
                    </a:lnTo>
                    <a:lnTo>
                      <a:pt x="307" y="1178"/>
                    </a:lnTo>
                    <a:lnTo>
                      <a:pt x="283" y="1165"/>
                    </a:lnTo>
                    <a:lnTo>
                      <a:pt x="260" y="1152"/>
                    </a:lnTo>
                    <a:lnTo>
                      <a:pt x="238" y="1138"/>
                    </a:lnTo>
                    <a:lnTo>
                      <a:pt x="216" y="1122"/>
                    </a:lnTo>
                    <a:lnTo>
                      <a:pt x="195" y="1106"/>
                    </a:lnTo>
                    <a:lnTo>
                      <a:pt x="174" y="1090"/>
                    </a:lnTo>
                    <a:lnTo>
                      <a:pt x="153" y="1072"/>
                    </a:lnTo>
                    <a:lnTo>
                      <a:pt x="134" y="1055"/>
                    </a:lnTo>
                    <a:lnTo>
                      <a:pt x="115" y="1036"/>
                    </a:lnTo>
                    <a:lnTo>
                      <a:pt x="96" y="1017"/>
                    </a:lnTo>
                    <a:lnTo>
                      <a:pt x="79" y="997"/>
                    </a:lnTo>
                    <a:lnTo>
                      <a:pt x="61" y="976"/>
                    </a:lnTo>
                    <a:lnTo>
                      <a:pt x="44" y="955"/>
                    </a:lnTo>
                    <a:lnTo>
                      <a:pt x="28" y="934"/>
                    </a:lnTo>
                    <a:lnTo>
                      <a:pt x="12" y="912"/>
                    </a:lnTo>
                    <a:lnTo>
                      <a:pt x="0" y="878"/>
                    </a:lnTo>
                    <a:lnTo>
                      <a:pt x="0" y="878"/>
                    </a:lnTo>
                    <a:lnTo>
                      <a:pt x="0" y="873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74" name="Freeform 54">
                <a:extLst>
                  <a:ext uri="{FF2B5EF4-FFF2-40B4-BE49-F238E27FC236}">
                    <a16:creationId xmlns:a16="http://schemas.microsoft.com/office/drawing/2014/main" id="{EC0F48E6-199B-775A-72C0-736C74BB4E3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02" y="981"/>
                <a:ext cx="25" cy="38"/>
              </a:xfrm>
              <a:custGeom>
                <a:avLst/>
                <a:gdLst>
                  <a:gd name="T0" fmla="*/ 49 w 98"/>
                  <a:gd name="T1" fmla="*/ 0 h 149"/>
                  <a:gd name="T2" fmla="*/ 49 w 98"/>
                  <a:gd name="T3" fmla="*/ 0 h 149"/>
                  <a:gd name="T4" fmla="*/ 54 w 98"/>
                  <a:gd name="T5" fmla="*/ 1 h 149"/>
                  <a:gd name="T6" fmla="*/ 59 w 98"/>
                  <a:gd name="T7" fmla="*/ 1 h 149"/>
                  <a:gd name="T8" fmla="*/ 69 w 98"/>
                  <a:gd name="T9" fmla="*/ 6 h 149"/>
                  <a:gd name="T10" fmla="*/ 77 w 98"/>
                  <a:gd name="T11" fmla="*/ 13 h 149"/>
                  <a:gd name="T12" fmla="*/ 83 w 98"/>
                  <a:gd name="T13" fmla="*/ 22 h 149"/>
                  <a:gd name="T14" fmla="*/ 89 w 98"/>
                  <a:gd name="T15" fmla="*/ 33 h 149"/>
                  <a:gd name="T16" fmla="*/ 94 w 98"/>
                  <a:gd name="T17" fmla="*/ 46 h 149"/>
                  <a:gd name="T18" fmla="*/ 97 w 98"/>
                  <a:gd name="T19" fmla="*/ 60 h 149"/>
                  <a:gd name="T20" fmla="*/ 98 w 98"/>
                  <a:gd name="T21" fmla="*/ 74 h 149"/>
                  <a:gd name="T22" fmla="*/ 98 w 98"/>
                  <a:gd name="T23" fmla="*/ 74 h 149"/>
                  <a:gd name="T24" fmla="*/ 97 w 98"/>
                  <a:gd name="T25" fmla="*/ 90 h 149"/>
                  <a:gd name="T26" fmla="*/ 94 w 98"/>
                  <a:gd name="T27" fmla="*/ 104 h 149"/>
                  <a:gd name="T28" fmla="*/ 89 w 98"/>
                  <a:gd name="T29" fmla="*/ 117 h 149"/>
                  <a:gd name="T30" fmla="*/ 83 w 98"/>
                  <a:gd name="T31" fmla="*/ 129 h 149"/>
                  <a:gd name="T32" fmla="*/ 77 w 98"/>
                  <a:gd name="T33" fmla="*/ 137 h 149"/>
                  <a:gd name="T34" fmla="*/ 69 w 98"/>
                  <a:gd name="T35" fmla="*/ 144 h 149"/>
                  <a:gd name="T36" fmla="*/ 59 w 98"/>
                  <a:gd name="T37" fmla="*/ 148 h 149"/>
                  <a:gd name="T38" fmla="*/ 54 w 98"/>
                  <a:gd name="T39" fmla="*/ 149 h 149"/>
                  <a:gd name="T40" fmla="*/ 49 w 98"/>
                  <a:gd name="T41" fmla="*/ 149 h 149"/>
                  <a:gd name="T42" fmla="*/ 49 w 98"/>
                  <a:gd name="T43" fmla="*/ 149 h 149"/>
                  <a:gd name="T44" fmla="*/ 44 w 98"/>
                  <a:gd name="T45" fmla="*/ 149 h 149"/>
                  <a:gd name="T46" fmla="*/ 39 w 98"/>
                  <a:gd name="T47" fmla="*/ 148 h 149"/>
                  <a:gd name="T48" fmla="*/ 29 w 98"/>
                  <a:gd name="T49" fmla="*/ 144 h 149"/>
                  <a:gd name="T50" fmla="*/ 22 w 98"/>
                  <a:gd name="T51" fmla="*/ 137 h 149"/>
                  <a:gd name="T52" fmla="*/ 15 w 98"/>
                  <a:gd name="T53" fmla="*/ 129 h 149"/>
                  <a:gd name="T54" fmla="*/ 8 w 98"/>
                  <a:gd name="T55" fmla="*/ 117 h 149"/>
                  <a:gd name="T56" fmla="*/ 4 w 98"/>
                  <a:gd name="T57" fmla="*/ 104 h 149"/>
                  <a:gd name="T58" fmla="*/ 1 w 98"/>
                  <a:gd name="T59" fmla="*/ 90 h 149"/>
                  <a:gd name="T60" fmla="*/ 0 w 98"/>
                  <a:gd name="T61" fmla="*/ 74 h 149"/>
                  <a:gd name="T62" fmla="*/ 0 w 98"/>
                  <a:gd name="T63" fmla="*/ 74 h 149"/>
                  <a:gd name="T64" fmla="*/ 1 w 98"/>
                  <a:gd name="T65" fmla="*/ 60 h 149"/>
                  <a:gd name="T66" fmla="*/ 4 w 98"/>
                  <a:gd name="T67" fmla="*/ 46 h 149"/>
                  <a:gd name="T68" fmla="*/ 8 w 98"/>
                  <a:gd name="T69" fmla="*/ 33 h 149"/>
                  <a:gd name="T70" fmla="*/ 15 w 98"/>
                  <a:gd name="T71" fmla="*/ 22 h 149"/>
                  <a:gd name="T72" fmla="*/ 22 w 98"/>
                  <a:gd name="T73" fmla="*/ 13 h 149"/>
                  <a:gd name="T74" fmla="*/ 29 w 98"/>
                  <a:gd name="T75" fmla="*/ 6 h 149"/>
                  <a:gd name="T76" fmla="*/ 39 w 98"/>
                  <a:gd name="T77" fmla="*/ 1 h 149"/>
                  <a:gd name="T78" fmla="*/ 44 w 98"/>
                  <a:gd name="T79" fmla="*/ 1 h 149"/>
                  <a:gd name="T80" fmla="*/ 49 w 98"/>
                  <a:gd name="T81" fmla="*/ 0 h 149"/>
                  <a:gd name="T82" fmla="*/ 49 w 98"/>
                  <a:gd name="T83" fmla="*/ 0 h 1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98" h="149">
                    <a:moveTo>
                      <a:pt x="49" y="0"/>
                    </a:moveTo>
                    <a:lnTo>
                      <a:pt x="49" y="0"/>
                    </a:lnTo>
                    <a:lnTo>
                      <a:pt x="54" y="1"/>
                    </a:lnTo>
                    <a:lnTo>
                      <a:pt x="59" y="1"/>
                    </a:lnTo>
                    <a:lnTo>
                      <a:pt x="69" y="6"/>
                    </a:lnTo>
                    <a:lnTo>
                      <a:pt x="77" y="13"/>
                    </a:lnTo>
                    <a:lnTo>
                      <a:pt x="83" y="22"/>
                    </a:lnTo>
                    <a:lnTo>
                      <a:pt x="89" y="33"/>
                    </a:lnTo>
                    <a:lnTo>
                      <a:pt x="94" y="46"/>
                    </a:lnTo>
                    <a:lnTo>
                      <a:pt x="97" y="60"/>
                    </a:lnTo>
                    <a:lnTo>
                      <a:pt x="98" y="74"/>
                    </a:lnTo>
                    <a:lnTo>
                      <a:pt x="98" y="74"/>
                    </a:lnTo>
                    <a:lnTo>
                      <a:pt x="97" y="90"/>
                    </a:lnTo>
                    <a:lnTo>
                      <a:pt x="94" y="104"/>
                    </a:lnTo>
                    <a:lnTo>
                      <a:pt x="89" y="117"/>
                    </a:lnTo>
                    <a:lnTo>
                      <a:pt x="83" y="129"/>
                    </a:lnTo>
                    <a:lnTo>
                      <a:pt x="77" y="137"/>
                    </a:lnTo>
                    <a:lnTo>
                      <a:pt x="69" y="144"/>
                    </a:lnTo>
                    <a:lnTo>
                      <a:pt x="59" y="148"/>
                    </a:lnTo>
                    <a:lnTo>
                      <a:pt x="54" y="149"/>
                    </a:lnTo>
                    <a:lnTo>
                      <a:pt x="49" y="149"/>
                    </a:lnTo>
                    <a:lnTo>
                      <a:pt x="49" y="149"/>
                    </a:lnTo>
                    <a:lnTo>
                      <a:pt x="44" y="149"/>
                    </a:lnTo>
                    <a:lnTo>
                      <a:pt x="39" y="148"/>
                    </a:lnTo>
                    <a:lnTo>
                      <a:pt x="29" y="144"/>
                    </a:lnTo>
                    <a:lnTo>
                      <a:pt x="22" y="137"/>
                    </a:lnTo>
                    <a:lnTo>
                      <a:pt x="15" y="129"/>
                    </a:lnTo>
                    <a:lnTo>
                      <a:pt x="8" y="117"/>
                    </a:lnTo>
                    <a:lnTo>
                      <a:pt x="4" y="104"/>
                    </a:lnTo>
                    <a:lnTo>
                      <a:pt x="1" y="90"/>
                    </a:lnTo>
                    <a:lnTo>
                      <a:pt x="0" y="74"/>
                    </a:lnTo>
                    <a:lnTo>
                      <a:pt x="0" y="74"/>
                    </a:lnTo>
                    <a:lnTo>
                      <a:pt x="1" y="60"/>
                    </a:lnTo>
                    <a:lnTo>
                      <a:pt x="4" y="46"/>
                    </a:lnTo>
                    <a:lnTo>
                      <a:pt x="8" y="33"/>
                    </a:lnTo>
                    <a:lnTo>
                      <a:pt x="15" y="22"/>
                    </a:lnTo>
                    <a:lnTo>
                      <a:pt x="22" y="13"/>
                    </a:lnTo>
                    <a:lnTo>
                      <a:pt x="29" y="6"/>
                    </a:lnTo>
                    <a:lnTo>
                      <a:pt x="39" y="1"/>
                    </a:lnTo>
                    <a:lnTo>
                      <a:pt x="44" y="1"/>
                    </a:lnTo>
                    <a:lnTo>
                      <a:pt x="49" y="0"/>
                    </a:lnTo>
                    <a:lnTo>
                      <a:pt x="49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75" name="Freeform 55">
                <a:extLst>
                  <a:ext uri="{FF2B5EF4-FFF2-40B4-BE49-F238E27FC236}">
                    <a16:creationId xmlns:a16="http://schemas.microsoft.com/office/drawing/2014/main" id="{3B6FD16C-9EA7-7A8D-81E3-D3850493577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391" y="3723"/>
                <a:ext cx="210" cy="223"/>
              </a:xfrm>
              <a:custGeom>
                <a:avLst/>
                <a:gdLst>
                  <a:gd name="T0" fmla="*/ 843 w 843"/>
                  <a:gd name="T1" fmla="*/ 258 h 890"/>
                  <a:gd name="T2" fmla="*/ 836 w 843"/>
                  <a:gd name="T3" fmla="*/ 276 h 890"/>
                  <a:gd name="T4" fmla="*/ 811 w 843"/>
                  <a:gd name="T5" fmla="*/ 334 h 890"/>
                  <a:gd name="T6" fmla="*/ 767 w 843"/>
                  <a:gd name="T7" fmla="*/ 414 h 890"/>
                  <a:gd name="T8" fmla="*/ 716 w 843"/>
                  <a:gd name="T9" fmla="*/ 489 h 890"/>
                  <a:gd name="T10" fmla="*/ 667 w 843"/>
                  <a:gd name="T11" fmla="*/ 556 h 890"/>
                  <a:gd name="T12" fmla="*/ 638 w 843"/>
                  <a:gd name="T13" fmla="*/ 594 h 890"/>
                  <a:gd name="T14" fmla="*/ 607 w 843"/>
                  <a:gd name="T15" fmla="*/ 632 h 890"/>
                  <a:gd name="T16" fmla="*/ 566 w 843"/>
                  <a:gd name="T17" fmla="*/ 681 h 890"/>
                  <a:gd name="T18" fmla="*/ 521 w 843"/>
                  <a:gd name="T19" fmla="*/ 727 h 890"/>
                  <a:gd name="T20" fmla="*/ 492 w 843"/>
                  <a:gd name="T21" fmla="*/ 751 h 890"/>
                  <a:gd name="T22" fmla="*/ 431 w 843"/>
                  <a:gd name="T23" fmla="*/ 797 h 890"/>
                  <a:gd name="T24" fmla="*/ 364 w 843"/>
                  <a:gd name="T25" fmla="*/ 835 h 890"/>
                  <a:gd name="T26" fmla="*/ 295 w 843"/>
                  <a:gd name="T27" fmla="*/ 866 h 890"/>
                  <a:gd name="T28" fmla="*/ 259 w 843"/>
                  <a:gd name="T29" fmla="*/ 877 h 890"/>
                  <a:gd name="T30" fmla="*/ 210 w 843"/>
                  <a:gd name="T31" fmla="*/ 889 h 890"/>
                  <a:gd name="T32" fmla="*/ 186 w 843"/>
                  <a:gd name="T33" fmla="*/ 890 h 890"/>
                  <a:gd name="T34" fmla="*/ 161 w 843"/>
                  <a:gd name="T35" fmla="*/ 889 h 890"/>
                  <a:gd name="T36" fmla="*/ 150 w 843"/>
                  <a:gd name="T37" fmla="*/ 888 h 890"/>
                  <a:gd name="T38" fmla="*/ 127 w 843"/>
                  <a:gd name="T39" fmla="*/ 880 h 890"/>
                  <a:gd name="T40" fmla="*/ 106 w 843"/>
                  <a:gd name="T41" fmla="*/ 870 h 890"/>
                  <a:gd name="T42" fmla="*/ 86 w 843"/>
                  <a:gd name="T43" fmla="*/ 857 h 890"/>
                  <a:gd name="T44" fmla="*/ 68 w 843"/>
                  <a:gd name="T45" fmla="*/ 841 h 890"/>
                  <a:gd name="T46" fmla="*/ 45 w 843"/>
                  <a:gd name="T47" fmla="*/ 814 h 890"/>
                  <a:gd name="T48" fmla="*/ 21 w 843"/>
                  <a:gd name="T49" fmla="*/ 771 h 890"/>
                  <a:gd name="T50" fmla="*/ 14 w 843"/>
                  <a:gd name="T51" fmla="*/ 749 h 890"/>
                  <a:gd name="T52" fmla="*/ 3 w 843"/>
                  <a:gd name="T53" fmla="*/ 702 h 890"/>
                  <a:gd name="T54" fmla="*/ 0 w 843"/>
                  <a:gd name="T55" fmla="*/ 654 h 890"/>
                  <a:gd name="T56" fmla="*/ 3 w 843"/>
                  <a:gd name="T57" fmla="*/ 605 h 890"/>
                  <a:gd name="T58" fmla="*/ 5 w 843"/>
                  <a:gd name="T59" fmla="*/ 582 h 890"/>
                  <a:gd name="T60" fmla="*/ 14 w 843"/>
                  <a:gd name="T61" fmla="*/ 530 h 890"/>
                  <a:gd name="T62" fmla="*/ 26 w 843"/>
                  <a:gd name="T63" fmla="*/ 495 h 890"/>
                  <a:gd name="T64" fmla="*/ 32 w 843"/>
                  <a:gd name="T65" fmla="*/ 482 h 890"/>
                  <a:gd name="T66" fmla="*/ 43 w 843"/>
                  <a:gd name="T67" fmla="*/ 463 h 890"/>
                  <a:gd name="T68" fmla="*/ 74 w 843"/>
                  <a:gd name="T69" fmla="*/ 427 h 890"/>
                  <a:gd name="T70" fmla="*/ 90 w 843"/>
                  <a:gd name="T71" fmla="*/ 411 h 890"/>
                  <a:gd name="T72" fmla="*/ 102 w 843"/>
                  <a:gd name="T73" fmla="*/ 399 h 890"/>
                  <a:gd name="T74" fmla="*/ 244 w 843"/>
                  <a:gd name="T75" fmla="*/ 260 h 890"/>
                  <a:gd name="T76" fmla="*/ 314 w 843"/>
                  <a:gd name="T77" fmla="*/ 185 h 890"/>
                  <a:gd name="T78" fmla="*/ 358 w 843"/>
                  <a:gd name="T79" fmla="*/ 135 h 890"/>
                  <a:gd name="T80" fmla="*/ 399 w 843"/>
                  <a:gd name="T81" fmla="*/ 82 h 890"/>
                  <a:gd name="T82" fmla="*/ 433 w 843"/>
                  <a:gd name="T83" fmla="*/ 28 h 890"/>
                  <a:gd name="T84" fmla="*/ 450 w 843"/>
                  <a:gd name="T85" fmla="*/ 0 h 890"/>
                  <a:gd name="T86" fmla="*/ 464 w 843"/>
                  <a:gd name="T87" fmla="*/ 17 h 890"/>
                  <a:gd name="T88" fmla="*/ 509 w 843"/>
                  <a:gd name="T89" fmla="*/ 70 h 890"/>
                  <a:gd name="T90" fmla="*/ 578 w 843"/>
                  <a:gd name="T91" fmla="*/ 139 h 890"/>
                  <a:gd name="T92" fmla="*/ 595 w 843"/>
                  <a:gd name="T93" fmla="*/ 153 h 890"/>
                  <a:gd name="T94" fmla="*/ 628 w 843"/>
                  <a:gd name="T95" fmla="*/ 179 h 890"/>
                  <a:gd name="T96" fmla="*/ 662 w 843"/>
                  <a:gd name="T97" fmla="*/ 201 h 890"/>
                  <a:gd name="T98" fmla="*/ 695 w 843"/>
                  <a:gd name="T99" fmla="*/ 220 h 890"/>
                  <a:gd name="T100" fmla="*/ 730 w 843"/>
                  <a:gd name="T101" fmla="*/ 233 h 890"/>
                  <a:gd name="T102" fmla="*/ 763 w 843"/>
                  <a:gd name="T103" fmla="*/ 243 h 890"/>
                  <a:gd name="T104" fmla="*/ 795 w 843"/>
                  <a:gd name="T105" fmla="*/ 250 h 890"/>
                  <a:gd name="T106" fmla="*/ 827 w 843"/>
                  <a:gd name="T107" fmla="*/ 254 h 8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</a:cxnLst>
                <a:rect l="0" t="0" r="r" b="b"/>
                <a:pathLst>
                  <a:path w="843" h="890">
                    <a:moveTo>
                      <a:pt x="843" y="254"/>
                    </a:moveTo>
                    <a:lnTo>
                      <a:pt x="843" y="258"/>
                    </a:lnTo>
                    <a:lnTo>
                      <a:pt x="843" y="258"/>
                    </a:lnTo>
                    <a:lnTo>
                      <a:pt x="836" y="276"/>
                    </a:lnTo>
                    <a:lnTo>
                      <a:pt x="829" y="296"/>
                    </a:lnTo>
                    <a:lnTo>
                      <a:pt x="811" y="334"/>
                    </a:lnTo>
                    <a:lnTo>
                      <a:pt x="790" y="373"/>
                    </a:lnTo>
                    <a:lnTo>
                      <a:pt x="767" y="414"/>
                    </a:lnTo>
                    <a:lnTo>
                      <a:pt x="742" y="452"/>
                    </a:lnTo>
                    <a:lnTo>
                      <a:pt x="716" y="489"/>
                    </a:lnTo>
                    <a:lnTo>
                      <a:pt x="691" y="524"/>
                    </a:lnTo>
                    <a:lnTo>
                      <a:pt x="667" y="556"/>
                    </a:lnTo>
                    <a:lnTo>
                      <a:pt x="667" y="556"/>
                    </a:lnTo>
                    <a:lnTo>
                      <a:pt x="638" y="594"/>
                    </a:lnTo>
                    <a:lnTo>
                      <a:pt x="607" y="632"/>
                    </a:lnTo>
                    <a:lnTo>
                      <a:pt x="607" y="632"/>
                    </a:lnTo>
                    <a:lnTo>
                      <a:pt x="588" y="657"/>
                    </a:lnTo>
                    <a:lnTo>
                      <a:pt x="566" y="681"/>
                    </a:lnTo>
                    <a:lnTo>
                      <a:pt x="545" y="705"/>
                    </a:lnTo>
                    <a:lnTo>
                      <a:pt x="521" y="727"/>
                    </a:lnTo>
                    <a:lnTo>
                      <a:pt x="521" y="727"/>
                    </a:lnTo>
                    <a:lnTo>
                      <a:pt x="492" y="751"/>
                    </a:lnTo>
                    <a:lnTo>
                      <a:pt x="463" y="776"/>
                    </a:lnTo>
                    <a:lnTo>
                      <a:pt x="431" y="797"/>
                    </a:lnTo>
                    <a:lnTo>
                      <a:pt x="399" y="816"/>
                    </a:lnTo>
                    <a:lnTo>
                      <a:pt x="364" y="835"/>
                    </a:lnTo>
                    <a:lnTo>
                      <a:pt x="330" y="851"/>
                    </a:lnTo>
                    <a:lnTo>
                      <a:pt x="295" y="866"/>
                    </a:lnTo>
                    <a:lnTo>
                      <a:pt x="259" y="877"/>
                    </a:lnTo>
                    <a:lnTo>
                      <a:pt x="259" y="877"/>
                    </a:lnTo>
                    <a:lnTo>
                      <a:pt x="235" y="884"/>
                    </a:lnTo>
                    <a:lnTo>
                      <a:pt x="210" y="889"/>
                    </a:lnTo>
                    <a:lnTo>
                      <a:pt x="198" y="890"/>
                    </a:lnTo>
                    <a:lnTo>
                      <a:pt x="186" y="890"/>
                    </a:lnTo>
                    <a:lnTo>
                      <a:pt x="173" y="890"/>
                    </a:lnTo>
                    <a:lnTo>
                      <a:pt x="161" y="889"/>
                    </a:lnTo>
                    <a:lnTo>
                      <a:pt x="161" y="889"/>
                    </a:lnTo>
                    <a:lnTo>
                      <a:pt x="150" y="888"/>
                    </a:lnTo>
                    <a:lnTo>
                      <a:pt x="138" y="884"/>
                    </a:lnTo>
                    <a:lnTo>
                      <a:pt x="127" y="880"/>
                    </a:lnTo>
                    <a:lnTo>
                      <a:pt x="116" y="875"/>
                    </a:lnTo>
                    <a:lnTo>
                      <a:pt x="106" y="870"/>
                    </a:lnTo>
                    <a:lnTo>
                      <a:pt x="96" y="864"/>
                    </a:lnTo>
                    <a:lnTo>
                      <a:pt x="86" y="857"/>
                    </a:lnTo>
                    <a:lnTo>
                      <a:pt x="76" y="850"/>
                    </a:lnTo>
                    <a:lnTo>
                      <a:pt x="68" y="841"/>
                    </a:lnTo>
                    <a:lnTo>
                      <a:pt x="59" y="832"/>
                    </a:lnTo>
                    <a:lnTo>
                      <a:pt x="45" y="814"/>
                    </a:lnTo>
                    <a:lnTo>
                      <a:pt x="32" y="793"/>
                    </a:lnTo>
                    <a:lnTo>
                      <a:pt x="21" y="771"/>
                    </a:lnTo>
                    <a:lnTo>
                      <a:pt x="21" y="771"/>
                    </a:lnTo>
                    <a:lnTo>
                      <a:pt x="14" y="749"/>
                    </a:lnTo>
                    <a:lnTo>
                      <a:pt x="8" y="726"/>
                    </a:lnTo>
                    <a:lnTo>
                      <a:pt x="3" y="702"/>
                    </a:lnTo>
                    <a:lnTo>
                      <a:pt x="2" y="678"/>
                    </a:lnTo>
                    <a:lnTo>
                      <a:pt x="0" y="654"/>
                    </a:lnTo>
                    <a:lnTo>
                      <a:pt x="0" y="630"/>
                    </a:lnTo>
                    <a:lnTo>
                      <a:pt x="3" y="605"/>
                    </a:lnTo>
                    <a:lnTo>
                      <a:pt x="5" y="582"/>
                    </a:lnTo>
                    <a:lnTo>
                      <a:pt x="5" y="582"/>
                    </a:lnTo>
                    <a:lnTo>
                      <a:pt x="9" y="556"/>
                    </a:lnTo>
                    <a:lnTo>
                      <a:pt x="14" y="530"/>
                    </a:lnTo>
                    <a:lnTo>
                      <a:pt x="21" y="506"/>
                    </a:lnTo>
                    <a:lnTo>
                      <a:pt x="26" y="495"/>
                    </a:lnTo>
                    <a:lnTo>
                      <a:pt x="32" y="482"/>
                    </a:lnTo>
                    <a:lnTo>
                      <a:pt x="32" y="482"/>
                    </a:lnTo>
                    <a:lnTo>
                      <a:pt x="37" y="473"/>
                    </a:lnTo>
                    <a:lnTo>
                      <a:pt x="43" y="463"/>
                    </a:lnTo>
                    <a:lnTo>
                      <a:pt x="58" y="444"/>
                    </a:lnTo>
                    <a:lnTo>
                      <a:pt x="74" y="427"/>
                    </a:lnTo>
                    <a:lnTo>
                      <a:pt x="90" y="411"/>
                    </a:lnTo>
                    <a:lnTo>
                      <a:pt x="90" y="411"/>
                    </a:lnTo>
                    <a:lnTo>
                      <a:pt x="102" y="399"/>
                    </a:lnTo>
                    <a:lnTo>
                      <a:pt x="102" y="399"/>
                    </a:lnTo>
                    <a:lnTo>
                      <a:pt x="195" y="308"/>
                    </a:lnTo>
                    <a:lnTo>
                      <a:pt x="244" y="260"/>
                    </a:lnTo>
                    <a:lnTo>
                      <a:pt x="292" y="211"/>
                    </a:lnTo>
                    <a:lnTo>
                      <a:pt x="314" y="185"/>
                    </a:lnTo>
                    <a:lnTo>
                      <a:pt x="338" y="161"/>
                    </a:lnTo>
                    <a:lnTo>
                      <a:pt x="358" y="135"/>
                    </a:lnTo>
                    <a:lnTo>
                      <a:pt x="379" y="108"/>
                    </a:lnTo>
                    <a:lnTo>
                      <a:pt x="399" y="82"/>
                    </a:lnTo>
                    <a:lnTo>
                      <a:pt x="417" y="55"/>
                    </a:lnTo>
                    <a:lnTo>
                      <a:pt x="433" y="28"/>
                    </a:lnTo>
                    <a:lnTo>
                      <a:pt x="449" y="1"/>
                    </a:lnTo>
                    <a:lnTo>
                      <a:pt x="450" y="0"/>
                    </a:lnTo>
                    <a:lnTo>
                      <a:pt x="450" y="0"/>
                    </a:lnTo>
                    <a:lnTo>
                      <a:pt x="464" y="17"/>
                    </a:lnTo>
                    <a:lnTo>
                      <a:pt x="477" y="35"/>
                    </a:lnTo>
                    <a:lnTo>
                      <a:pt x="509" y="70"/>
                    </a:lnTo>
                    <a:lnTo>
                      <a:pt x="542" y="104"/>
                    </a:lnTo>
                    <a:lnTo>
                      <a:pt x="578" y="139"/>
                    </a:lnTo>
                    <a:lnTo>
                      <a:pt x="578" y="139"/>
                    </a:lnTo>
                    <a:lnTo>
                      <a:pt x="595" y="153"/>
                    </a:lnTo>
                    <a:lnTo>
                      <a:pt x="611" y="167"/>
                    </a:lnTo>
                    <a:lnTo>
                      <a:pt x="628" y="179"/>
                    </a:lnTo>
                    <a:lnTo>
                      <a:pt x="645" y="191"/>
                    </a:lnTo>
                    <a:lnTo>
                      <a:pt x="662" y="201"/>
                    </a:lnTo>
                    <a:lnTo>
                      <a:pt x="680" y="211"/>
                    </a:lnTo>
                    <a:lnTo>
                      <a:pt x="695" y="220"/>
                    </a:lnTo>
                    <a:lnTo>
                      <a:pt x="713" y="227"/>
                    </a:lnTo>
                    <a:lnTo>
                      <a:pt x="730" y="233"/>
                    </a:lnTo>
                    <a:lnTo>
                      <a:pt x="746" y="239"/>
                    </a:lnTo>
                    <a:lnTo>
                      <a:pt x="763" y="243"/>
                    </a:lnTo>
                    <a:lnTo>
                      <a:pt x="779" y="248"/>
                    </a:lnTo>
                    <a:lnTo>
                      <a:pt x="795" y="250"/>
                    </a:lnTo>
                    <a:lnTo>
                      <a:pt x="811" y="253"/>
                    </a:lnTo>
                    <a:lnTo>
                      <a:pt x="827" y="254"/>
                    </a:lnTo>
                    <a:lnTo>
                      <a:pt x="843" y="254"/>
                    </a:lnTo>
                    <a:close/>
                  </a:path>
                </a:pathLst>
              </a:custGeom>
              <a:solidFill>
                <a:srgbClr val="F5DCC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76" name="Freeform 56">
                <a:extLst>
                  <a:ext uri="{FF2B5EF4-FFF2-40B4-BE49-F238E27FC236}">
                    <a16:creationId xmlns:a16="http://schemas.microsoft.com/office/drawing/2014/main" id="{0D34DB66-8295-9C31-6409-BDADF16B7D7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391" y="3723"/>
                <a:ext cx="210" cy="223"/>
              </a:xfrm>
              <a:custGeom>
                <a:avLst/>
                <a:gdLst>
                  <a:gd name="T0" fmla="*/ 843 w 843"/>
                  <a:gd name="T1" fmla="*/ 258 h 890"/>
                  <a:gd name="T2" fmla="*/ 836 w 843"/>
                  <a:gd name="T3" fmla="*/ 276 h 890"/>
                  <a:gd name="T4" fmla="*/ 811 w 843"/>
                  <a:gd name="T5" fmla="*/ 334 h 890"/>
                  <a:gd name="T6" fmla="*/ 767 w 843"/>
                  <a:gd name="T7" fmla="*/ 414 h 890"/>
                  <a:gd name="T8" fmla="*/ 716 w 843"/>
                  <a:gd name="T9" fmla="*/ 489 h 890"/>
                  <a:gd name="T10" fmla="*/ 667 w 843"/>
                  <a:gd name="T11" fmla="*/ 556 h 890"/>
                  <a:gd name="T12" fmla="*/ 638 w 843"/>
                  <a:gd name="T13" fmla="*/ 594 h 890"/>
                  <a:gd name="T14" fmla="*/ 607 w 843"/>
                  <a:gd name="T15" fmla="*/ 632 h 890"/>
                  <a:gd name="T16" fmla="*/ 566 w 843"/>
                  <a:gd name="T17" fmla="*/ 681 h 890"/>
                  <a:gd name="T18" fmla="*/ 521 w 843"/>
                  <a:gd name="T19" fmla="*/ 727 h 890"/>
                  <a:gd name="T20" fmla="*/ 492 w 843"/>
                  <a:gd name="T21" fmla="*/ 751 h 890"/>
                  <a:gd name="T22" fmla="*/ 431 w 843"/>
                  <a:gd name="T23" fmla="*/ 797 h 890"/>
                  <a:gd name="T24" fmla="*/ 364 w 843"/>
                  <a:gd name="T25" fmla="*/ 835 h 890"/>
                  <a:gd name="T26" fmla="*/ 295 w 843"/>
                  <a:gd name="T27" fmla="*/ 866 h 890"/>
                  <a:gd name="T28" fmla="*/ 259 w 843"/>
                  <a:gd name="T29" fmla="*/ 877 h 890"/>
                  <a:gd name="T30" fmla="*/ 210 w 843"/>
                  <a:gd name="T31" fmla="*/ 889 h 890"/>
                  <a:gd name="T32" fmla="*/ 186 w 843"/>
                  <a:gd name="T33" fmla="*/ 890 h 890"/>
                  <a:gd name="T34" fmla="*/ 161 w 843"/>
                  <a:gd name="T35" fmla="*/ 889 h 890"/>
                  <a:gd name="T36" fmla="*/ 150 w 843"/>
                  <a:gd name="T37" fmla="*/ 888 h 890"/>
                  <a:gd name="T38" fmla="*/ 127 w 843"/>
                  <a:gd name="T39" fmla="*/ 880 h 890"/>
                  <a:gd name="T40" fmla="*/ 106 w 843"/>
                  <a:gd name="T41" fmla="*/ 870 h 890"/>
                  <a:gd name="T42" fmla="*/ 86 w 843"/>
                  <a:gd name="T43" fmla="*/ 857 h 890"/>
                  <a:gd name="T44" fmla="*/ 68 w 843"/>
                  <a:gd name="T45" fmla="*/ 841 h 890"/>
                  <a:gd name="T46" fmla="*/ 45 w 843"/>
                  <a:gd name="T47" fmla="*/ 814 h 890"/>
                  <a:gd name="T48" fmla="*/ 21 w 843"/>
                  <a:gd name="T49" fmla="*/ 771 h 890"/>
                  <a:gd name="T50" fmla="*/ 14 w 843"/>
                  <a:gd name="T51" fmla="*/ 749 h 890"/>
                  <a:gd name="T52" fmla="*/ 3 w 843"/>
                  <a:gd name="T53" fmla="*/ 702 h 890"/>
                  <a:gd name="T54" fmla="*/ 0 w 843"/>
                  <a:gd name="T55" fmla="*/ 654 h 890"/>
                  <a:gd name="T56" fmla="*/ 3 w 843"/>
                  <a:gd name="T57" fmla="*/ 605 h 890"/>
                  <a:gd name="T58" fmla="*/ 5 w 843"/>
                  <a:gd name="T59" fmla="*/ 582 h 890"/>
                  <a:gd name="T60" fmla="*/ 14 w 843"/>
                  <a:gd name="T61" fmla="*/ 530 h 890"/>
                  <a:gd name="T62" fmla="*/ 26 w 843"/>
                  <a:gd name="T63" fmla="*/ 495 h 890"/>
                  <a:gd name="T64" fmla="*/ 32 w 843"/>
                  <a:gd name="T65" fmla="*/ 482 h 890"/>
                  <a:gd name="T66" fmla="*/ 43 w 843"/>
                  <a:gd name="T67" fmla="*/ 463 h 890"/>
                  <a:gd name="T68" fmla="*/ 74 w 843"/>
                  <a:gd name="T69" fmla="*/ 427 h 890"/>
                  <a:gd name="T70" fmla="*/ 90 w 843"/>
                  <a:gd name="T71" fmla="*/ 411 h 890"/>
                  <a:gd name="T72" fmla="*/ 102 w 843"/>
                  <a:gd name="T73" fmla="*/ 399 h 890"/>
                  <a:gd name="T74" fmla="*/ 244 w 843"/>
                  <a:gd name="T75" fmla="*/ 260 h 890"/>
                  <a:gd name="T76" fmla="*/ 314 w 843"/>
                  <a:gd name="T77" fmla="*/ 185 h 890"/>
                  <a:gd name="T78" fmla="*/ 358 w 843"/>
                  <a:gd name="T79" fmla="*/ 135 h 890"/>
                  <a:gd name="T80" fmla="*/ 399 w 843"/>
                  <a:gd name="T81" fmla="*/ 82 h 890"/>
                  <a:gd name="T82" fmla="*/ 433 w 843"/>
                  <a:gd name="T83" fmla="*/ 28 h 890"/>
                  <a:gd name="T84" fmla="*/ 450 w 843"/>
                  <a:gd name="T85" fmla="*/ 0 h 890"/>
                  <a:gd name="T86" fmla="*/ 464 w 843"/>
                  <a:gd name="T87" fmla="*/ 17 h 890"/>
                  <a:gd name="T88" fmla="*/ 509 w 843"/>
                  <a:gd name="T89" fmla="*/ 70 h 890"/>
                  <a:gd name="T90" fmla="*/ 578 w 843"/>
                  <a:gd name="T91" fmla="*/ 139 h 890"/>
                  <a:gd name="T92" fmla="*/ 595 w 843"/>
                  <a:gd name="T93" fmla="*/ 153 h 890"/>
                  <a:gd name="T94" fmla="*/ 628 w 843"/>
                  <a:gd name="T95" fmla="*/ 179 h 890"/>
                  <a:gd name="T96" fmla="*/ 662 w 843"/>
                  <a:gd name="T97" fmla="*/ 201 h 890"/>
                  <a:gd name="T98" fmla="*/ 695 w 843"/>
                  <a:gd name="T99" fmla="*/ 220 h 890"/>
                  <a:gd name="T100" fmla="*/ 730 w 843"/>
                  <a:gd name="T101" fmla="*/ 233 h 890"/>
                  <a:gd name="T102" fmla="*/ 763 w 843"/>
                  <a:gd name="T103" fmla="*/ 243 h 890"/>
                  <a:gd name="T104" fmla="*/ 795 w 843"/>
                  <a:gd name="T105" fmla="*/ 250 h 890"/>
                  <a:gd name="T106" fmla="*/ 827 w 843"/>
                  <a:gd name="T107" fmla="*/ 254 h 8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</a:cxnLst>
                <a:rect l="0" t="0" r="r" b="b"/>
                <a:pathLst>
                  <a:path w="843" h="890">
                    <a:moveTo>
                      <a:pt x="843" y="254"/>
                    </a:moveTo>
                    <a:lnTo>
                      <a:pt x="843" y="258"/>
                    </a:lnTo>
                    <a:lnTo>
                      <a:pt x="843" y="258"/>
                    </a:lnTo>
                    <a:lnTo>
                      <a:pt x="836" y="276"/>
                    </a:lnTo>
                    <a:lnTo>
                      <a:pt x="829" y="296"/>
                    </a:lnTo>
                    <a:lnTo>
                      <a:pt x="811" y="334"/>
                    </a:lnTo>
                    <a:lnTo>
                      <a:pt x="790" y="373"/>
                    </a:lnTo>
                    <a:lnTo>
                      <a:pt x="767" y="414"/>
                    </a:lnTo>
                    <a:lnTo>
                      <a:pt x="742" y="452"/>
                    </a:lnTo>
                    <a:lnTo>
                      <a:pt x="716" y="489"/>
                    </a:lnTo>
                    <a:lnTo>
                      <a:pt x="691" y="524"/>
                    </a:lnTo>
                    <a:lnTo>
                      <a:pt x="667" y="556"/>
                    </a:lnTo>
                    <a:lnTo>
                      <a:pt x="667" y="556"/>
                    </a:lnTo>
                    <a:lnTo>
                      <a:pt x="638" y="594"/>
                    </a:lnTo>
                    <a:lnTo>
                      <a:pt x="607" y="632"/>
                    </a:lnTo>
                    <a:lnTo>
                      <a:pt x="607" y="632"/>
                    </a:lnTo>
                    <a:lnTo>
                      <a:pt x="588" y="657"/>
                    </a:lnTo>
                    <a:lnTo>
                      <a:pt x="566" y="681"/>
                    </a:lnTo>
                    <a:lnTo>
                      <a:pt x="545" y="705"/>
                    </a:lnTo>
                    <a:lnTo>
                      <a:pt x="521" y="727"/>
                    </a:lnTo>
                    <a:lnTo>
                      <a:pt x="521" y="727"/>
                    </a:lnTo>
                    <a:lnTo>
                      <a:pt x="492" y="751"/>
                    </a:lnTo>
                    <a:lnTo>
                      <a:pt x="463" y="776"/>
                    </a:lnTo>
                    <a:lnTo>
                      <a:pt x="431" y="797"/>
                    </a:lnTo>
                    <a:lnTo>
                      <a:pt x="399" y="816"/>
                    </a:lnTo>
                    <a:lnTo>
                      <a:pt x="364" y="835"/>
                    </a:lnTo>
                    <a:lnTo>
                      <a:pt x="330" y="851"/>
                    </a:lnTo>
                    <a:lnTo>
                      <a:pt x="295" y="866"/>
                    </a:lnTo>
                    <a:lnTo>
                      <a:pt x="259" y="877"/>
                    </a:lnTo>
                    <a:lnTo>
                      <a:pt x="259" y="877"/>
                    </a:lnTo>
                    <a:lnTo>
                      <a:pt x="235" y="884"/>
                    </a:lnTo>
                    <a:lnTo>
                      <a:pt x="210" y="889"/>
                    </a:lnTo>
                    <a:lnTo>
                      <a:pt x="198" y="890"/>
                    </a:lnTo>
                    <a:lnTo>
                      <a:pt x="186" y="890"/>
                    </a:lnTo>
                    <a:lnTo>
                      <a:pt x="173" y="890"/>
                    </a:lnTo>
                    <a:lnTo>
                      <a:pt x="161" y="889"/>
                    </a:lnTo>
                    <a:lnTo>
                      <a:pt x="161" y="889"/>
                    </a:lnTo>
                    <a:lnTo>
                      <a:pt x="150" y="888"/>
                    </a:lnTo>
                    <a:lnTo>
                      <a:pt x="138" y="884"/>
                    </a:lnTo>
                    <a:lnTo>
                      <a:pt x="127" y="880"/>
                    </a:lnTo>
                    <a:lnTo>
                      <a:pt x="116" y="875"/>
                    </a:lnTo>
                    <a:lnTo>
                      <a:pt x="106" y="870"/>
                    </a:lnTo>
                    <a:lnTo>
                      <a:pt x="96" y="864"/>
                    </a:lnTo>
                    <a:lnTo>
                      <a:pt x="86" y="857"/>
                    </a:lnTo>
                    <a:lnTo>
                      <a:pt x="76" y="850"/>
                    </a:lnTo>
                    <a:lnTo>
                      <a:pt x="68" y="841"/>
                    </a:lnTo>
                    <a:lnTo>
                      <a:pt x="59" y="832"/>
                    </a:lnTo>
                    <a:lnTo>
                      <a:pt x="45" y="814"/>
                    </a:lnTo>
                    <a:lnTo>
                      <a:pt x="32" y="793"/>
                    </a:lnTo>
                    <a:lnTo>
                      <a:pt x="21" y="771"/>
                    </a:lnTo>
                    <a:lnTo>
                      <a:pt x="21" y="771"/>
                    </a:lnTo>
                    <a:lnTo>
                      <a:pt x="14" y="749"/>
                    </a:lnTo>
                    <a:lnTo>
                      <a:pt x="8" y="726"/>
                    </a:lnTo>
                    <a:lnTo>
                      <a:pt x="3" y="702"/>
                    </a:lnTo>
                    <a:lnTo>
                      <a:pt x="2" y="678"/>
                    </a:lnTo>
                    <a:lnTo>
                      <a:pt x="0" y="654"/>
                    </a:lnTo>
                    <a:lnTo>
                      <a:pt x="0" y="630"/>
                    </a:lnTo>
                    <a:lnTo>
                      <a:pt x="3" y="605"/>
                    </a:lnTo>
                    <a:lnTo>
                      <a:pt x="5" y="582"/>
                    </a:lnTo>
                    <a:lnTo>
                      <a:pt x="5" y="582"/>
                    </a:lnTo>
                    <a:lnTo>
                      <a:pt x="9" y="556"/>
                    </a:lnTo>
                    <a:lnTo>
                      <a:pt x="14" y="530"/>
                    </a:lnTo>
                    <a:lnTo>
                      <a:pt x="21" y="506"/>
                    </a:lnTo>
                    <a:lnTo>
                      <a:pt x="26" y="495"/>
                    </a:lnTo>
                    <a:lnTo>
                      <a:pt x="32" y="482"/>
                    </a:lnTo>
                    <a:lnTo>
                      <a:pt x="32" y="482"/>
                    </a:lnTo>
                    <a:lnTo>
                      <a:pt x="37" y="473"/>
                    </a:lnTo>
                    <a:lnTo>
                      <a:pt x="43" y="463"/>
                    </a:lnTo>
                    <a:lnTo>
                      <a:pt x="58" y="444"/>
                    </a:lnTo>
                    <a:lnTo>
                      <a:pt x="74" y="427"/>
                    </a:lnTo>
                    <a:lnTo>
                      <a:pt x="90" y="411"/>
                    </a:lnTo>
                    <a:lnTo>
                      <a:pt x="90" y="411"/>
                    </a:lnTo>
                    <a:lnTo>
                      <a:pt x="102" y="399"/>
                    </a:lnTo>
                    <a:lnTo>
                      <a:pt x="102" y="399"/>
                    </a:lnTo>
                    <a:lnTo>
                      <a:pt x="195" y="308"/>
                    </a:lnTo>
                    <a:lnTo>
                      <a:pt x="244" y="260"/>
                    </a:lnTo>
                    <a:lnTo>
                      <a:pt x="292" y="211"/>
                    </a:lnTo>
                    <a:lnTo>
                      <a:pt x="314" y="185"/>
                    </a:lnTo>
                    <a:lnTo>
                      <a:pt x="338" y="161"/>
                    </a:lnTo>
                    <a:lnTo>
                      <a:pt x="358" y="135"/>
                    </a:lnTo>
                    <a:lnTo>
                      <a:pt x="379" y="108"/>
                    </a:lnTo>
                    <a:lnTo>
                      <a:pt x="399" y="82"/>
                    </a:lnTo>
                    <a:lnTo>
                      <a:pt x="417" y="55"/>
                    </a:lnTo>
                    <a:lnTo>
                      <a:pt x="433" y="28"/>
                    </a:lnTo>
                    <a:lnTo>
                      <a:pt x="449" y="1"/>
                    </a:lnTo>
                    <a:lnTo>
                      <a:pt x="450" y="0"/>
                    </a:lnTo>
                    <a:lnTo>
                      <a:pt x="450" y="0"/>
                    </a:lnTo>
                    <a:lnTo>
                      <a:pt x="464" y="17"/>
                    </a:lnTo>
                    <a:lnTo>
                      <a:pt x="477" y="35"/>
                    </a:lnTo>
                    <a:lnTo>
                      <a:pt x="509" y="70"/>
                    </a:lnTo>
                    <a:lnTo>
                      <a:pt x="542" y="104"/>
                    </a:lnTo>
                    <a:lnTo>
                      <a:pt x="578" y="139"/>
                    </a:lnTo>
                    <a:lnTo>
                      <a:pt x="578" y="139"/>
                    </a:lnTo>
                    <a:lnTo>
                      <a:pt x="595" y="153"/>
                    </a:lnTo>
                    <a:lnTo>
                      <a:pt x="611" y="167"/>
                    </a:lnTo>
                    <a:lnTo>
                      <a:pt x="628" y="179"/>
                    </a:lnTo>
                    <a:lnTo>
                      <a:pt x="645" y="191"/>
                    </a:lnTo>
                    <a:lnTo>
                      <a:pt x="662" y="201"/>
                    </a:lnTo>
                    <a:lnTo>
                      <a:pt x="680" y="211"/>
                    </a:lnTo>
                    <a:lnTo>
                      <a:pt x="695" y="220"/>
                    </a:lnTo>
                    <a:lnTo>
                      <a:pt x="713" y="227"/>
                    </a:lnTo>
                    <a:lnTo>
                      <a:pt x="730" y="233"/>
                    </a:lnTo>
                    <a:lnTo>
                      <a:pt x="746" y="239"/>
                    </a:lnTo>
                    <a:lnTo>
                      <a:pt x="763" y="243"/>
                    </a:lnTo>
                    <a:lnTo>
                      <a:pt x="779" y="248"/>
                    </a:lnTo>
                    <a:lnTo>
                      <a:pt x="795" y="250"/>
                    </a:lnTo>
                    <a:lnTo>
                      <a:pt x="811" y="253"/>
                    </a:lnTo>
                    <a:lnTo>
                      <a:pt x="827" y="254"/>
                    </a:lnTo>
                    <a:lnTo>
                      <a:pt x="843" y="254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77" name="Freeform 57">
                <a:extLst>
                  <a:ext uri="{FF2B5EF4-FFF2-40B4-BE49-F238E27FC236}">
                    <a16:creationId xmlns:a16="http://schemas.microsoft.com/office/drawing/2014/main" id="{6D8C1FBC-4499-9066-B3CA-C9906E12C24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260" y="3822"/>
                <a:ext cx="298" cy="496"/>
              </a:xfrm>
              <a:custGeom>
                <a:avLst/>
                <a:gdLst>
                  <a:gd name="T0" fmla="*/ 1113 w 1194"/>
                  <a:gd name="T1" fmla="*/ 905 h 1985"/>
                  <a:gd name="T2" fmla="*/ 1125 w 1194"/>
                  <a:gd name="T3" fmla="*/ 1083 h 1985"/>
                  <a:gd name="T4" fmla="*/ 1156 w 1194"/>
                  <a:gd name="T5" fmla="*/ 1319 h 1985"/>
                  <a:gd name="T6" fmla="*/ 1184 w 1194"/>
                  <a:gd name="T7" fmla="*/ 1556 h 1985"/>
                  <a:gd name="T8" fmla="*/ 1194 w 1194"/>
                  <a:gd name="T9" fmla="*/ 1734 h 1985"/>
                  <a:gd name="T10" fmla="*/ 1193 w 1194"/>
                  <a:gd name="T11" fmla="*/ 1814 h 1985"/>
                  <a:gd name="T12" fmla="*/ 1183 w 1194"/>
                  <a:gd name="T13" fmla="*/ 1870 h 1985"/>
                  <a:gd name="T14" fmla="*/ 1161 w 1194"/>
                  <a:gd name="T15" fmla="*/ 1922 h 1985"/>
                  <a:gd name="T16" fmla="*/ 1137 w 1194"/>
                  <a:gd name="T17" fmla="*/ 1950 h 1985"/>
                  <a:gd name="T18" fmla="*/ 1099 w 1194"/>
                  <a:gd name="T19" fmla="*/ 1976 h 1985"/>
                  <a:gd name="T20" fmla="*/ 1060 w 1194"/>
                  <a:gd name="T21" fmla="*/ 1985 h 1985"/>
                  <a:gd name="T22" fmla="*/ 1021 w 1194"/>
                  <a:gd name="T23" fmla="*/ 1981 h 1985"/>
                  <a:gd name="T24" fmla="*/ 979 w 1194"/>
                  <a:gd name="T25" fmla="*/ 1964 h 1985"/>
                  <a:gd name="T26" fmla="*/ 913 w 1194"/>
                  <a:gd name="T27" fmla="*/ 1920 h 1985"/>
                  <a:gd name="T28" fmla="*/ 839 w 1194"/>
                  <a:gd name="T29" fmla="*/ 1850 h 1985"/>
                  <a:gd name="T30" fmla="*/ 762 w 1194"/>
                  <a:gd name="T31" fmla="*/ 1766 h 1985"/>
                  <a:gd name="T32" fmla="*/ 689 w 1194"/>
                  <a:gd name="T33" fmla="*/ 1686 h 1985"/>
                  <a:gd name="T34" fmla="*/ 577 w 1194"/>
                  <a:gd name="T35" fmla="*/ 1543 h 1985"/>
                  <a:gd name="T36" fmla="*/ 458 w 1194"/>
                  <a:gd name="T37" fmla="*/ 1361 h 1985"/>
                  <a:gd name="T38" fmla="*/ 366 w 1194"/>
                  <a:gd name="T39" fmla="*/ 1199 h 1985"/>
                  <a:gd name="T40" fmla="*/ 211 w 1194"/>
                  <a:gd name="T41" fmla="*/ 898 h 1985"/>
                  <a:gd name="T42" fmla="*/ 98 w 1194"/>
                  <a:gd name="T43" fmla="*/ 705 h 1985"/>
                  <a:gd name="T44" fmla="*/ 45 w 1194"/>
                  <a:gd name="T45" fmla="*/ 606 h 1985"/>
                  <a:gd name="T46" fmla="*/ 14 w 1194"/>
                  <a:gd name="T47" fmla="*/ 529 h 1985"/>
                  <a:gd name="T48" fmla="*/ 3 w 1194"/>
                  <a:gd name="T49" fmla="*/ 490 h 1985"/>
                  <a:gd name="T50" fmla="*/ 0 w 1194"/>
                  <a:gd name="T51" fmla="*/ 447 h 1985"/>
                  <a:gd name="T52" fmla="*/ 2 w 1194"/>
                  <a:gd name="T53" fmla="*/ 404 h 1985"/>
                  <a:gd name="T54" fmla="*/ 14 w 1194"/>
                  <a:gd name="T55" fmla="*/ 362 h 1985"/>
                  <a:gd name="T56" fmla="*/ 32 w 1194"/>
                  <a:gd name="T57" fmla="*/ 323 h 1985"/>
                  <a:gd name="T58" fmla="*/ 57 w 1194"/>
                  <a:gd name="T59" fmla="*/ 288 h 1985"/>
                  <a:gd name="T60" fmla="*/ 94 w 1194"/>
                  <a:gd name="T61" fmla="*/ 252 h 1985"/>
                  <a:gd name="T62" fmla="*/ 136 w 1194"/>
                  <a:gd name="T63" fmla="*/ 221 h 1985"/>
                  <a:gd name="T64" fmla="*/ 214 w 1194"/>
                  <a:gd name="T65" fmla="*/ 170 h 1985"/>
                  <a:gd name="T66" fmla="*/ 305 w 1194"/>
                  <a:gd name="T67" fmla="*/ 119 h 1985"/>
                  <a:gd name="T68" fmla="*/ 402 w 1194"/>
                  <a:gd name="T69" fmla="*/ 71 h 1985"/>
                  <a:gd name="T70" fmla="*/ 499 w 1194"/>
                  <a:gd name="T71" fmla="*/ 33 h 1985"/>
                  <a:gd name="T72" fmla="*/ 593 w 1194"/>
                  <a:gd name="T73" fmla="*/ 6 h 1985"/>
                  <a:gd name="T74" fmla="*/ 626 w 1194"/>
                  <a:gd name="T75" fmla="*/ 4 h 1985"/>
                  <a:gd name="T76" fmla="*/ 598 w 1194"/>
                  <a:gd name="T77" fmla="*/ 32 h 1985"/>
                  <a:gd name="T78" fmla="*/ 561 w 1194"/>
                  <a:gd name="T79" fmla="*/ 78 h 1985"/>
                  <a:gd name="T80" fmla="*/ 550 w 1194"/>
                  <a:gd name="T81" fmla="*/ 100 h 1985"/>
                  <a:gd name="T82" fmla="*/ 533 w 1194"/>
                  <a:gd name="T83" fmla="*/ 161 h 1985"/>
                  <a:gd name="T84" fmla="*/ 527 w 1194"/>
                  <a:gd name="T85" fmla="*/ 210 h 1985"/>
                  <a:gd name="T86" fmla="*/ 526 w 1194"/>
                  <a:gd name="T87" fmla="*/ 283 h 1985"/>
                  <a:gd name="T88" fmla="*/ 538 w 1194"/>
                  <a:gd name="T89" fmla="*/ 354 h 1985"/>
                  <a:gd name="T90" fmla="*/ 556 w 1194"/>
                  <a:gd name="T91" fmla="*/ 398 h 1985"/>
                  <a:gd name="T92" fmla="*/ 592 w 1194"/>
                  <a:gd name="T93" fmla="*/ 446 h 1985"/>
                  <a:gd name="T94" fmla="*/ 620 w 1194"/>
                  <a:gd name="T95" fmla="*/ 469 h 1985"/>
                  <a:gd name="T96" fmla="*/ 651 w 1194"/>
                  <a:gd name="T97" fmla="*/ 485 h 1985"/>
                  <a:gd name="T98" fmla="*/ 685 w 1194"/>
                  <a:gd name="T99" fmla="*/ 494 h 1985"/>
                  <a:gd name="T100" fmla="*/ 710 w 1194"/>
                  <a:gd name="T101" fmla="*/ 495 h 1985"/>
                  <a:gd name="T102" fmla="*/ 759 w 1194"/>
                  <a:gd name="T103" fmla="*/ 489 h 1985"/>
                  <a:gd name="T104" fmla="*/ 819 w 1194"/>
                  <a:gd name="T105" fmla="*/ 471 h 1985"/>
                  <a:gd name="T106" fmla="*/ 923 w 1194"/>
                  <a:gd name="T107" fmla="*/ 421 h 1985"/>
                  <a:gd name="T108" fmla="*/ 1016 w 1194"/>
                  <a:gd name="T109" fmla="*/ 356 h 1985"/>
                  <a:gd name="T110" fmla="*/ 1069 w 1194"/>
                  <a:gd name="T111" fmla="*/ 310 h 1985"/>
                  <a:gd name="T112" fmla="*/ 1131 w 1194"/>
                  <a:gd name="T113" fmla="*/ 237 h 1985"/>
                  <a:gd name="T114" fmla="*/ 1136 w 1194"/>
                  <a:gd name="T115" fmla="*/ 274 h 1985"/>
                  <a:gd name="T116" fmla="*/ 1131 w 1194"/>
                  <a:gd name="T117" fmla="*/ 462 h 1985"/>
                  <a:gd name="T118" fmla="*/ 1113 w 1194"/>
                  <a:gd name="T119" fmla="*/ 776 h 19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</a:cxnLst>
                <a:rect l="0" t="0" r="r" b="b"/>
                <a:pathLst>
                  <a:path w="1194" h="1985">
                    <a:moveTo>
                      <a:pt x="1112" y="845"/>
                    </a:moveTo>
                    <a:lnTo>
                      <a:pt x="1112" y="845"/>
                    </a:lnTo>
                    <a:lnTo>
                      <a:pt x="1113" y="905"/>
                    </a:lnTo>
                    <a:lnTo>
                      <a:pt x="1115" y="964"/>
                    </a:lnTo>
                    <a:lnTo>
                      <a:pt x="1120" y="1024"/>
                    </a:lnTo>
                    <a:lnTo>
                      <a:pt x="1125" y="1083"/>
                    </a:lnTo>
                    <a:lnTo>
                      <a:pt x="1132" y="1142"/>
                    </a:lnTo>
                    <a:lnTo>
                      <a:pt x="1140" y="1201"/>
                    </a:lnTo>
                    <a:lnTo>
                      <a:pt x="1156" y="1319"/>
                    </a:lnTo>
                    <a:lnTo>
                      <a:pt x="1170" y="1438"/>
                    </a:lnTo>
                    <a:lnTo>
                      <a:pt x="1178" y="1497"/>
                    </a:lnTo>
                    <a:lnTo>
                      <a:pt x="1184" y="1556"/>
                    </a:lnTo>
                    <a:lnTo>
                      <a:pt x="1189" y="1615"/>
                    </a:lnTo>
                    <a:lnTo>
                      <a:pt x="1193" y="1675"/>
                    </a:lnTo>
                    <a:lnTo>
                      <a:pt x="1194" y="1734"/>
                    </a:lnTo>
                    <a:lnTo>
                      <a:pt x="1194" y="1794"/>
                    </a:lnTo>
                    <a:lnTo>
                      <a:pt x="1194" y="1794"/>
                    </a:lnTo>
                    <a:lnTo>
                      <a:pt x="1193" y="1814"/>
                    </a:lnTo>
                    <a:lnTo>
                      <a:pt x="1191" y="1832"/>
                    </a:lnTo>
                    <a:lnTo>
                      <a:pt x="1188" y="1852"/>
                    </a:lnTo>
                    <a:lnTo>
                      <a:pt x="1183" y="1870"/>
                    </a:lnTo>
                    <a:lnTo>
                      <a:pt x="1178" y="1889"/>
                    </a:lnTo>
                    <a:lnTo>
                      <a:pt x="1169" y="1906"/>
                    </a:lnTo>
                    <a:lnTo>
                      <a:pt x="1161" y="1922"/>
                    </a:lnTo>
                    <a:lnTo>
                      <a:pt x="1150" y="1938"/>
                    </a:lnTo>
                    <a:lnTo>
                      <a:pt x="1150" y="1938"/>
                    </a:lnTo>
                    <a:lnTo>
                      <a:pt x="1137" y="1950"/>
                    </a:lnTo>
                    <a:lnTo>
                      <a:pt x="1125" y="1961"/>
                    </a:lnTo>
                    <a:lnTo>
                      <a:pt x="1113" y="1970"/>
                    </a:lnTo>
                    <a:lnTo>
                      <a:pt x="1099" y="1976"/>
                    </a:lnTo>
                    <a:lnTo>
                      <a:pt x="1087" y="1981"/>
                    </a:lnTo>
                    <a:lnTo>
                      <a:pt x="1074" y="1983"/>
                    </a:lnTo>
                    <a:lnTo>
                      <a:pt x="1060" y="1985"/>
                    </a:lnTo>
                    <a:lnTo>
                      <a:pt x="1048" y="1985"/>
                    </a:lnTo>
                    <a:lnTo>
                      <a:pt x="1034" y="1983"/>
                    </a:lnTo>
                    <a:lnTo>
                      <a:pt x="1021" y="1981"/>
                    </a:lnTo>
                    <a:lnTo>
                      <a:pt x="1007" y="1976"/>
                    </a:lnTo>
                    <a:lnTo>
                      <a:pt x="993" y="1971"/>
                    </a:lnTo>
                    <a:lnTo>
                      <a:pt x="979" y="1964"/>
                    </a:lnTo>
                    <a:lnTo>
                      <a:pt x="966" y="1956"/>
                    </a:lnTo>
                    <a:lnTo>
                      <a:pt x="940" y="1939"/>
                    </a:lnTo>
                    <a:lnTo>
                      <a:pt x="913" y="1920"/>
                    </a:lnTo>
                    <a:lnTo>
                      <a:pt x="887" y="1897"/>
                    </a:lnTo>
                    <a:lnTo>
                      <a:pt x="863" y="1874"/>
                    </a:lnTo>
                    <a:lnTo>
                      <a:pt x="839" y="1850"/>
                    </a:lnTo>
                    <a:lnTo>
                      <a:pt x="797" y="1804"/>
                    </a:lnTo>
                    <a:lnTo>
                      <a:pt x="762" y="1766"/>
                    </a:lnTo>
                    <a:lnTo>
                      <a:pt x="762" y="1766"/>
                    </a:lnTo>
                    <a:lnTo>
                      <a:pt x="736" y="1740"/>
                    </a:lnTo>
                    <a:lnTo>
                      <a:pt x="712" y="1713"/>
                    </a:lnTo>
                    <a:lnTo>
                      <a:pt x="689" y="1686"/>
                    </a:lnTo>
                    <a:lnTo>
                      <a:pt x="665" y="1658"/>
                    </a:lnTo>
                    <a:lnTo>
                      <a:pt x="620" y="1602"/>
                    </a:lnTo>
                    <a:lnTo>
                      <a:pt x="577" y="1543"/>
                    </a:lnTo>
                    <a:lnTo>
                      <a:pt x="535" y="1484"/>
                    </a:lnTo>
                    <a:lnTo>
                      <a:pt x="496" y="1422"/>
                    </a:lnTo>
                    <a:lnTo>
                      <a:pt x="458" y="1361"/>
                    </a:lnTo>
                    <a:lnTo>
                      <a:pt x="421" y="1298"/>
                    </a:lnTo>
                    <a:lnTo>
                      <a:pt x="421" y="1298"/>
                    </a:lnTo>
                    <a:lnTo>
                      <a:pt x="366" y="1199"/>
                    </a:lnTo>
                    <a:lnTo>
                      <a:pt x="314" y="1099"/>
                    </a:lnTo>
                    <a:lnTo>
                      <a:pt x="211" y="898"/>
                    </a:lnTo>
                    <a:lnTo>
                      <a:pt x="211" y="898"/>
                    </a:lnTo>
                    <a:lnTo>
                      <a:pt x="185" y="851"/>
                    </a:lnTo>
                    <a:lnTo>
                      <a:pt x="157" y="803"/>
                    </a:lnTo>
                    <a:lnTo>
                      <a:pt x="98" y="705"/>
                    </a:lnTo>
                    <a:lnTo>
                      <a:pt x="70" y="656"/>
                    </a:lnTo>
                    <a:lnTo>
                      <a:pt x="57" y="630"/>
                    </a:lnTo>
                    <a:lnTo>
                      <a:pt x="45" y="606"/>
                    </a:lnTo>
                    <a:lnTo>
                      <a:pt x="33" y="580"/>
                    </a:lnTo>
                    <a:lnTo>
                      <a:pt x="23" y="555"/>
                    </a:lnTo>
                    <a:lnTo>
                      <a:pt x="14" y="529"/>
                    </a:lnTo>
                    <a:lnTo>
                      <a:pt x="7" y="504"/>
                    </a:lnTo>
                    <a:lnTo>
                      <a:pt x="7" y="504"/>
                    </a:lnTo>
                    <a:lnTo>
                      <a:pt x="3" y="490"/>
                    </a:lnTo>
                    <a:lnTo>
                      <a:pt x="1" y="475"/>
                    </a:lnTo>
                    <a:lnTo>
                      <a:pt x="0" y="462"/>
                    </a:lnTo>
                    <a:lnTo>
                      <a:pt x="0" y="447"/>
                    </a:lnTo>
                    <a:lnTo>
                      <a:pt x="0" y="432"/>
                    </a:lnTo>
                    <a:lnTo>
                      <a:pt x="1" y="418"/>
                    </a:lnTo>
                    <a:lnTo>
                      <a:pt x="2" y="404"/>
                    </a:lnTo>
                    <a:lnTo>
                      <a:pt x="6" y="389"/>
                    </a:lnTo>
                    <a:lnTo>
                      <a:pt x="10" y="376"/>
                    </a:lnTo>
                    <a:lnTo>
                      <a:pt x="14" y="362"/>
                    </a:lnTo>
                    <a:lnTo>
                      <a:pt x="19" y="349"/>
                    </a:lnTo>
                    <a:lnTo>
                      <a:pt x="25" y="335"/>
                    </a:lnTo>
                    <a:lnTo>
                      <a:pt x="32" y="323"/>
                    </a:lnTo>
                    <a:lnTo>
                      <a:pt x="40" y="311"/>
                    </a:lnTo>
                    <a:lnTo>
                      <a:pt x="49" y="299"/>
                    </a:lnTo>
                    <a:lnTo>
                      <a:pt x="57" y="288"/>
                    </a:lnTo>
                    <a:lnTo>
                      <a:pt x="57" y="288"/>
                    </a:lnTo>
                    <a:lnTo>
                      <a:pt x="76" y="269"/>
                    </a:lnTo>
                    <a:lnTo>
                      <a:pt x="94" y="252"/>
                    </a:lnTo>
                    <a:lnTo>
                      <a:pt x="115" y="236"/>
                    </a:lnTo>
                    <a:lnTo>
                      <a:pt x="136" y="221"/>
                    </a:lnTo>
                    <a:lnTo>
                      <a:pt x="136" y="221"/>
                    </a:lnTo>
                    <a:lnTo>
                      <a:pt x="160" y="204"/>
                    </a:lnTo>
                    <a:lnTo>
                      <a:pt x="187" y="187"/>
                    </a:lnTo>
                    <a:lnTo>
                      <a:pt x="214" y="170"/>
                    </a:lnTo>
                    <a:lnTo>
                      <a:pt x="244" y="153"/>
                    </a:lnTo>
                    <a:lnTo>
                      <a:pt x="274" y="135"/>
                    </a:lnTo>
                    <a:lnTo>
                      <a:pt x="305" y="119"/>
                    </a:lnTo>
                    <a:lnTo>
                      <a:pt x="337" y="102"/>
                    </a:lnTo>
                    <a:lnTo>
                      <a:pt x="369" y="87"/>
                    </a:lnTo>
                    <a:lnTo>
                      <a:pt x="402" y="71"/>
                    </a:lnTo>
                    <a:lnTo>
                      <a:pt x="434" y="58"/>
                    </a:lnTo>
                    <a:lnTo>
                      <a:pt x="467" y="46"/>
                    </a:lnTo>
                    <a:lnTo>
                      <a:pt x="499" y="33"/>
                    </a:lnTo>
                    <a:lnTo>
                      <a:pt x="531" y="22"/>
                    </a:lnTo>
                    <a:lnTo>
                      <a:pt x="562" y="14"/>
                    </a:lnTo>
                    <a:lnTo>
                      <a:pt x="593" y="6"/>
                    </a:lnTo>
                    <a:lnTo>
                      <a:pt x="621" y="0"/>
                    </a:lnTo>
                    <a:lnTo>
                      <a:pt x="626" y="4"/>
                    </a:lnTo>
                    <a:lnTo>
                      <a:pt x="626" y="4"/>
                    </a:lnTo>
                    <a:lnTo>
                      <a:pt x="614" y="16"/>
                    </a:lnTo>
                    <a:lnTo>
                      <a:pt x="614" y="16"/>
                    </a:lnTo>
                    <a:lnTo>
                      <a:pt x="598" y="32"/>
                    </a:lnTo>
                    <a:lnTo>
                      <a:pt x="582" y="49"/>
                    </a:lnTo>
                    <a:lnTo>
                      <a:pt x="567" y="68"/>
                    </a:lnTo>
                    <a:lnTo>
                      <a:pt x="561" y="78"/>
                    </a:lnTo>
                    <a:lnTo>
                      <a:pt x="556" y="87"/>
                    </a:lnTo>
                    <a:lnTo>
                      <a:pt x="556" y="87"/>
                    </a:lnTo>
                    <a:lnTo>
                      <a:pt x="550" y="100"/>
                    </a:lnTo>
                    <a:lnTo>
                      <a:pt x="545" y="111"/>
                    </a:lnTo>
                    <a:lnTo>
                      <a:pt x="538" y="135"/>
                    </a:lnTo>
                    <a:lnTo>
                      <a:pt x="533" y="161"/>
                    </a:lnTo>
                    <a:lnTo>
                      <a:pt x="529" y="187"/>
                    </a:lnTo>
                    <a:lnTo>
                      <a:pt x="529" y="187"/>
                    </a:lnTo>
                    <a:lnTo>
                      <a:pt x="527" y="210"/>
                    </a:lnTo>
                    <a:lnTo>
                      <a:pt x="524" y="235"/>
                    </a:lnTo>
                    <a:lnTo>
                      <a:pt x="524" y="259"/>
                    </a:lnTo>
                    <a:lnTo>
                      <a:pt x="526" y="283"/>
                    </a:lnTo>
                    <a:lnTo>
                      <a:pt x="527" y="307"/>
                    </a:lnTo>
                    <a:lnTo>
                      <a:pt x="532" y="331"/>
                    </a:lnTo>
                    <a:lnTo>
                      <a:pt x="538" y="354"/>
                    </a:lnTo>
                    <a:lnTo>
                      <a:pt x="545" y="376"/>
                    </a:lnTo>
                    <a:lnTo>
                      <a:pt x="545" y="376"/>
                    </a:lnTo>
                    <a:lnTo>
                      <a:pt x="556" y="398"/>
                    </a:lnTo>
                    <a:lnTo>
                      <a:pt x="569" y="419"/>
                    </a:lnTo>
                    <a:lnTo>
                      <a:pt x="583" y="437"/>
                    </a:lnTo>
                    <a:lnTo>
                      <a:pt x="592" y="446"/>
                    </a:lnTo>
                    <a:lnTo>
                      <a:pt x="600" y="455"/>
                    </a:lnTo>
                    <a:lnTo>
                      <a:pt x="610" y="462"/>
                    </a:lnTo>
                    <a:lnTo>
                      <a:pt x="620" y="469"/>
                    </a:lnTo>
                    <a:lnTo>
                      <a:pt x="630" y="475"/>
                    </a:lnTo>
                    <a:lnTo>
                      <a:pt x="640" y="480"/>
                    </a:lnTo>
                    <a:lnTo>
                      <a:pt x="651" y="485"/>
                    </a:lnTo>
                    <a:lnTo>
                      <a:pt x="662" y="489"/>
                    </a:lnTo>
                    <a:lnTo>
                      <a:pt x="674" y="493"/>
                    </a:lnTo>
                    <a:lnTo>
                      <a:pt x="685" y="494"/>
                    </a:lnTo>
                    <a:lnTo>
                      <a:pt x="685" y="494"/>
                    </a:lnTo>
                    <a:lnTo>
                      <a:pt x="697" y="495"/>
                    </a:lnTo>
                    <a:lnTo>
                      <a:pt x="710" y="495"/>
                    </a:lnTo>
                    <a:lnTo>
                      <a:pt x="722" y="495"/>
                    </a:lnTo>
                    <a:lnTo>
                      <a:pt x="734" y="494"/>
                    </a:lnTo>
                    <a:lnTo>
                      <a:pt x="759" y="489"/>
                    </a:lnTo>
                    <a:lnTo>
                      <a:pt x="783" y="482"/>
                    </a:lnTo>
                    <a:lnTo>
                      <a:pt x="783" y="482"/>
                    </a:lnTo>
                    <a:lnTo>
                      <a:pt x="819" y="471"/>
                    </a:lnTo>
                    <a:lnTo>
                      <a:pt x="854" y="456"/>
                    </a:lnTo>
                    <a:lnTo>
                      <a:pt x="888" y="440"/>
                    </a:lnTo>
                    <a:lnTo>
                      <a:pt x="923" y="421"/>
                    </a:lnTo>
                    <a:lnTo>
                      <a:pt x="955" y="402"/>
                    </a:lnTo>
                    <a:lnTo>
                      <a:pt x="987" y="381"/>
                    </a:lnTo>
                    <a:lnTo>
                      <a:pt x="1016" y="356"/>
                    </a:lnTo>
                    <a:lnTo>
                      <a:pt x="1045" y="332"/>
                    </a:lnTo>
                    <a:lnTo>
                      <a:pt x="1045" y="332"/>
                    </a:lnTo>
                    <a:lnTo>
                      <a:pt x="1069" y="310"/>
                    </a:lnTo>
                    <a:lnTo>
                      <a:pt x="1090" y="286"/>
                    </a:lnTo>
                    <a:lnTo>
                      <a:pt x="1112" y="262"/>
                    </a:lnTo>
                    <a:lnTo>
                      <a:pt x="1131" y="237"/>
                    </a:lnTo>
                    <a:lnTo>
                      <a:pt x="1135" y="240"/>
                    </a:lnTo>
                    <a:lnTo>
                      <a:pt x="1135" y="240"/>
                    </a:lnTo>
                    <a:lnTo>
                      <a:pt x="1136" y="274"/>
                    </a:lnTo>
                    <a:lnTo>
                      <a:pt x="1137" y="310"/>
                    </a:lnTo>
                    <a:lnTo>
                      <a:pt x="1135" y="383"/>
                    </a:lnTo>
                    <a:lnTo>
                      <a:pt x="1131" y="462"/>
                    </a:lnTo>
                    <a:lnTo>
                      <a:pt x="1126" y="543"/>
                    </a:lnTo>
                    <a:lnTo>
                      <a:pt x="1117" y="701"/>
                    </a:lnTo>
                    <a:lnTo>
                      <a:pt x="1113" y="776"/>
                    </a:lnTo>
                    <a:lnTo>
                      <a:pt x="1112" y="845"/>
                    </a:lnTo>
                    <a:close/>
                  </a:path>
                </a:pathLst>
              </a:custGeom>
              <a:solidFill>
                <a:srgbClr val="4A9ED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78" name="Freeform 58">
                <a:extLst>
                  <a:ext uri="{FF2B5EF4-FFF2-40B4-BE49-F238E27FC236}">
                    <a16:creationId xmlns:a16="http://schemas.microsoft.com/office/drawing/2014/main" id="{BF23585A-9849-16B6-D969-A704B443817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260" y="3822"/>
                <a:ext cx="298" cy="496"/>
              </a:xfrm>
              <a:custGeom>
                <a:avLst/>
                <a:gdLst>
                  <a:gd name="T0" fmla="*/ 1113 w 1194"/>
                  <a:gd name="T1" fmla="*/ 905 h 1985"/>
                  <a:gd name="T2" fmla="*/ 1125 w 1194"/>
                  <a:gd name="T3" fmla="*/ 1083 h 1985"/>
                  <a:gd name="T4" fmla="*/ 1156 w 1194"/>
                  <a:gd name="T5" fmla="*/ 1319 h 1985"/>
                  <a:gd name="T6" fmla="*/ 1184 w 1194"/>
                  <a:gd name="T7" fmla="*/ 1556 h 1985"/>
                  <a:gd name="T8" fmla="*/ 1194 w 1194"/>
                  <a:gd name="T9" fmla="*/ 1734 h 1985"/>
                  <a:gd name="T10" fmla="*/ 1193 w 1194"/>
                  <a:gd name="T11" fmla="*/ 1814 h 1985"/>
                  <a:gd name="T12" fmla="*/ 1183 w 1194"/>
                  <a:gd name="T13" fmla="*/ 1870 h 1985"/>
                  <a:gd name="T14" fmla="*/ 1161 w 1194"/>
                  <a:gd name="T15" fmla="*/ 1922 h 1985"/>
                  <a:gd name="T16" fmla="*/ 1137 w 1194"/>
                  <a:gd name="T17" fmla="*/ 1950 h 1985"/>
                  <a:gd name="T18" fmla="*/ 1099 w 1194"/>
                  <a:gd name="T19" fmla="*/ 1976 h 1985"/>
                  <a:gd name="T20" fmla="*/ 1060 w 1194"/>
                  <a:gd name="T21" fmla="*/ 1985 h 1985"/>
                  <a:gd name="T22" fmla="*/ 1021 w 1194"/>
                  <a:gd name="T23" fmla="*/ 1981 h 1985"/>
                  <a:gd name="T24" fmla="*/ 979 w 1194"/>
                  <a:gd name="T25" fmla="*/ 1964 h 1985"/>
                  <a:gd name="T26" fmla="*/ 913 w 1194"/>
                  <a:gd name="T27" fmla="*/ 1920 h 1985"/>
                  <a:gd name="T28" fmla="*/ 839 w 1194"/>
                  <a:gd name="T29" fmla="*/ 1850 h 1985"/>
                  <a:gd name="T30" fmla="*/ 762 w 1194"/>
                  <a:gd name="T31" fmla="*/ 1766 h 1985"/>
                  <a:gd name="T32" fmla="*/ 689 w 1194"/>
                  <a:gd name="T33" fmla="*/ 1686 h 1985"/>
                  <a:gd name="T34" fmla="*/ 577 w 1194"/>
                  <a:gd name="T35" fmla="*/ 1543 h 1985"/>
                  <a:gd name="T36" fmla="*/ 458 w 1194"/>
                  <a:gd name="T37" fmla="*/ 1361 h 1985"/>
                  <a:gd name="T38" fmla="*/ 366 w 1194"/>
                  <a:gd name="T39" fmla="*/ 1199 h 1985"/>
                  <a:gd name="T40" fmla="*/ 211 w 1194"/>
                  <a:gd name="T41" fmla="*/ 898 h 1985"/>
                  <a:gd name="T42" fmla="*/ 98 w 1194"/>
                  <a:gd name="T43" fmla="*/ 705 h 1985"/>
                  <a:gd name="T44" fmla="*/ 45 w 1194"/>
                  <a:gd name="T45" fmla="*/ 606 h 1985"/>
                  <a:gd name="T46" fmla="*/ 14 w 1194"/>
                  <a:gd name="T47" fmla="*/ 529 h 1985"/>
                  <a:gd name="T48" fmla="*/ 3 w 1194"/>
                  <a:gd name="T49" fmla="*/ 490 h 1985"/>
                  <a:gd name="T50" fmla="*/ 0 w 1194"/>
                  <a:gd name="T51" fmla="*/ 447 h 1985"/>
                  <a:gd name="T52" fmla="*/ 2 w 1194"/>
                  <a:gd name="T53" fmla="*/ 404 h 1985"/>
                  <a:gd name="T54" fmla="*/ 14 w 1194"/>
                  <a:gd name="T55" fmla="*/ 362 h 1985"/>
                  <a:gd name="T56" fmla="*/ 32 w 1194"/>
                  <a:gd name="T57" fmla="*/ 323 h 1985"/>
                  <a:gd name="T58" fmla="*/ 57 w 1194"/>
                  <a:gd name="T59" fmla="*/ 288 h 1985"/>
                  <a:gd name="T60" fmla="*/ 94 w 1194"/>
                  <a:gd name="T61" fmla="*/ 252 h 1985"/>
                  <a:gd name="T62" fmla="*/ 136 w 1194"/>
                  <a:gd name="T63" fmla="*/ 221 h 1985"/>
                  <a:gd name="T64" fmla="*/ 214 w 1194"/>
                  <a:gd name="T65" fmla="*/ 170 h 1985"/>
                  <a:gd name="T66" fmla="*/ 305 w 1194"/>
                  <a:gd name="T67" fmla="*/ 119 h 1985"/>
                  <a:gd name="T68" fmla="*/ 402 w 1194"/>
                  <a:gd name="T69" fmla="*/ 71 h 1985"/>
                  <a:gd name="T70" fmla="*/ 499 w 1194"/>
                  <a:gd name="T71" fmla="*/ 33 h 1985"/>
                  <a:gd name="T72" fmla="*/ 593 w 1194"/>
                  <a:gd name="T73" fmla="*/ 6 h 1985"/>
                  <a:gd name="T74" fmla="*/ 626 w 1194"/>
                  <a:gd name="T75" fmla="*/ 4 h 1985"/>
                  <a:gd name="T76" fmla="*/ 598 w 1194"/>
                  <a:gd name="T77" fmla="*/ 32 h 1985"/>
                  <a:gd name="T78" fmla="*/ 561 w 1194"/>
                  <a:gd name="T79" fmla="*/ 78 h 1985"/>
                  <a:gd name="T80" fmla="*/ 550 w 1194"/>
                  <a:gd name="T81" fmla="*/ 100 h 1985"/>
                  <a:gd name="T82" fmla="*/ 533 w 1194"/>
                  <a:gd name="T83" fmla="*/ 161 h 1985"/>
                  <a:gd name="T84" fmla="*/ 527 w 1194"/>
                  <a:gd name="T85" fmla="*/ 210 h 1985"/>
                  <a:gd name="T86" fmla="*/ 526 w 1194"/>
                  <a:gd name="T87" fmla="*/ 283 h 1985"/>
                  <a:gd name="T88" fmla="*/ 538 w 1194"/>
                  <a:gd name="T89" fmla="*/ 354 h 1985"/>
                  <a:gd name="T90" fmla="*/ 556 w 1194"/>
                  <a:gd name="T91" fmla="*/ 398 h 1985"/>
                  <a:gd name="T92" fmla="*/ 592 w 1194"/>
                  <a:gd name="T93" fmla="*/ 446 h 1985"/>
                  <a:gd name="T94" fmla="*/ 620 w 1194"/>
                  <a:gd name="T95" fmla="*/ 469 h 1985"/>
                  <a:gd name="T96" fmla="*/ 651 w 1194"/>
                  <a:gd name="T97" fmla="*/ 485 h 1985"/>
                  <a:gd name="T98" fmla="*/ 685 w 1194"/>
                  <a:gd name="T99" fmla="*/ 494 h 1985"/>
                  <a:gd name="T100" fmla="*/ 710 w 1194"/>
                  <a:gd name="T101" fmla="*/ 495 h 1985"/>
                  <a:gd name="T102" fmla="*/ 759 w 1194"/>
                  <a:gd name="T103" fmla="*/ 489 h 1985"/>
                  <a:gd name="T104" fmla="*/ 819 w 1194"/>
                  <a:gd name="T105" fmla="*/ 471 h 1985"/>
                  <a:gd name="T106" fmla="*/ 923 w 1194"/>
                  <a:gd name="T107" fmla="*/ 421 h 1985"/>
                  <a:gd name="T108" fmla="*/ 1016 w 1194"/>
                  <a:gd name="T109" fmla="*/ 356 h 1985"/>
                  <a:gd name="T110" fmla="*/ 1069 w 1194"/>
                  <a:gd name="T111" fmla="*/ 310 h 1985"/>
                  <a:gd name="T112" fmla="*/ 1131 w 1194"/>
                  <a:gd name="T113" fmla="*/ 237 h 1985"/>
                  <a:gd name="T114" fmla="*/ 1136 w 1194"/>
                  <a:gd name="T115" fmla="*/ 274 h 1985"/>
                  <a:gd name="T116" fmla="*/ 1131 w 1194"/>
                  <a:gd name="T117" fmla="*/ 462 h 1985"/>
                  <a:gd name="T118" fmla="*/ 1113 w 1194"/>
                  <a:gd name="T119" fmla="*/ 776 h 19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</a:cxnLst>
                <a:rect l="0" t="0" r="r" b="b"/>
                <a:pathLst>
                  <a:path w="1194" h="1985">
                    <a:moveTo>
                      <a:pt x="1112" y="845"/>
                    </a:moveTo>
                    <a:lnTo>
                      <a:pt x="1112" y="845"/>
                    </a:lnTo>
                    <a:lnTo>
                      <a:pt x="1113" y="905"/>
                    </a:lnTo>
                    <a:lnTo>
                      <a:pt x="1115" y="964"/>
                    </a:lnTo>
                    <a:lnTo>
                      <a:pt x="1120" y="1024"/>
                    </a:lnTo>
                    <a:lnTo>
                      <a:pt x="1125" y="1083"/>
                    </a:lnTo>
                    <a:lnTo>
                      <a:pt x="1132" y="1142"/>
                    </a:lnTo>
                    <a:lnTo>
                      <a:pt x="1140" y="1201"/>
                    </a:lnTo>
                    <a:lnTo>
                      <a:pt x="1156" y="1319"/>
                    </a:lnTo>
                    <a:lnTo>
                      <a:pt x="1170" y="1438"/>
                    </a:lnTo>
                    <a:lnTo>
                      <a:pt x="1178" y="1497"/>
                    </a:lnTo>
                    <a:lnTo>
                      <a:pt x="1184" y="1556"/>
                    </a:lnTo>
                    <a:lnTo>
                      <a:pt x="1189" y="1615"/>
                    </a:lnTo>
                    <a:lnTo>
                      <a:pt x="1193" y="1675"/>
                    </a:lnTo>
                    <a:lnTo>
                      <a:pt x="1194" y="1734"/>
                    </a:lnTo>
                    <a:lnTo>
                      <a:pt x="1194" y="1794"/>
                    </a:lnTo>
                    <a:lnTo>
                      <a:pt x="1194" y="1794"/>
                    </a:lnTo>
                    <a:lnTo>
                      <a:pt x="1193" y="1814"/>
                    </a:lnTo>
                    <a:lnTo>
                      <a:pt x="1191" y="1832"/>
                    </a:lnTo>
                    <a:lnTo>
                      <a:pt x="1188" y="1852"/>
                    </a:lnTo>
                    <a:lnTo>
                      <a:pt x="1183" y="1870"/>
                    </a:lnTo>
                    <a:lnTo>
                      <a:pt x="1178" y="1889"/>
                    </a:lnTo>
                    <a:lnTo>
                      <a:pt x="1169" y="1906"/>
                    </a:lnTo>
                    <a:lnTo>
                      <a:pt x="1161" y="1922"/>
                    </a:lnTo>
                    <a:lnTo>
                      <a:pt x="1150" y="1938"/>
                    </a:lnTo>
                    <a:lnTo>
                      <a:pt x="1150" y="1938"/>
                    </a:lnTo>
                    <a:lnTo>
                      <a:pt x="1137" y="1950"/>
                    </a:lnTo>
                    <a:lnTo>
                      <a:pt x="1125" y="1961"/>
                    </a:lnTo>
                    <a:lnTo>
                      <a:pt x="1113" y="1970"/>
                    </a:lnTo>
                    <a:lnTo>
                      <a:pt x="1099" y="1976"/>
                    </a:lnTo>
                    <a:lnTo>
                      <a:pt x="1087" y="1981"/>
                    </a:lnTo>
                    <a:lnTo>
                      <a:pt x="1074" y="1983"/>
                    </a:lnTo>
                    <a:lnTo>
                      <a:pt x="1060" y="1985"/>
                    </a:lnTo>
                    <a:lnTo>
                      <a:pt x="1048" y="1985"/>
                    </a:lnTo>
                    <a:lnTo>
                      <a:pt x="1034" y="1983"/>
                    </a:lnTo>
                    <a:lnTo>
                      <a:pt x="1021" y="1981"/>
                    </a:lnTo>
                    <a:lnTo>
                      <a:pt x="1007" y="1976"/>
                    </a:lnTo>
                    <a:lnTo>
                      <a:pt x="993" y="1971"/>
                    </a:lnTo>
                    <a:lnTo>
                      <a:pt x="979" y="1964"/>
                    </a:lnTo>
                    <a:lnTo>
                      <a:pt x="966" y="1956"/>
                    </a:lnTo>
                    <a:lnTo>
                      <a:pt x="940" y="1939"/>
                    </a:lnTo>
                    <a:lnTo>
                      <a:pt x="913" y="1920"/>
                    </a:lnTo>
                    <a:lnTo>
                      <a:pt x="887" y="1897"/>
                    </a:lnTo>
                    <a:lnTo>
                      <a:pt x="863" y="1874"/>
                    </a:lnTo>
                    <a:lnTo>
                      <a:pt x="839" y="1850"/>
                    </a:lnTo>
                    <a:lnTo>
                      <a:pt x="797" y="1804"/>
                    </a:lnTo>
                    <a:lnTo>
                      <a:pt x="762" y="1766"/>
                    </a:lnTo>
                    <a:lnTo>
                      <a:pt x="762" y="1766"/>
                    </a:lnTo>
                    <a:lnTo>
                      <a:pt x="736" y="1740"/>
                    </a:lnTo>
                    <a:lnTo>
                      <a:pt x="712" y="1713"/>
                    </a:lnTo>
                    <a:lnTo>
                      <a:pt x="689" y="1686"/>
                    </a:lnTo>
                    <a:lnTo>
                      <a:pt x="665" y="1658"/>
                    </a:lnTo>
                    <a:lnTo>
                      <a:pt x="620" y="1602"/>
                    </a:lnTo>
                    <a:lnTo>
                      <a:pt x="577" y="1543"/>
                    </a:lnTo>
                    <a:lnTo>
                      <a:pt x="535" y="1484"/>
                    </a:lnTo>
                    <a:lnTo>
                      <a:pt x="496" y="1422"/>
                    </a:lnTo>
                    <a:lnTo>
                      <a:pt x="458" y="1361"/>
                    </a:lnTo>
                    <a:lnTo>
                      <a:pt x="421" y="1298"/>
                    </a:lnTo>
                    <a:lnTo>
                      <a:pt x="421" y="1298"/>
                    </a:lnTo>
                    <a:lnTo>
                      <a:pt x="366" y="1199"/>
                    </a:lnTo>
                    <a:lnTo>
                      <a:pt x="314" y="1099"/>
                    </a:lnTo>
                    <a:lnTo>
                      <a:pt x="211" y="898"/>
                    </a:lnTo>
                    <a:lnTo>
                      <a:pt x="211" y="898"/>
                    </a:lnTo>
                    <a:lnTo>
                      <a:pt x="185" y="851"/>
                    </a:lnTo>
                    <a:lnTo>
                      <a:pt x="157" y="803"/>
                    </a:lnTo>
                    <a:lnTo>
                      <a:pt x="98" y="705"/>
                    </a:lnTo>
                    <a:lnTo>
                      <a:pt x="70" y="656"/>
                    </a:lnTo>
                    <a:lnTo>
                      <a:pt x="57" y="630"/>
                    </a:lnTo>
                    <a:lnTo>
                      <a:pt x="45" y="606"/>
                    </a:lnTo>
                    <a:lnTo>
                      <a:pt x="33" y="580"/>
                    </a:lnTo>
                    <a:lnTo>
                      <a:pt x="23" y="555"/>
                    </a:lnTo>
                    <a:lnTo>
                      <a:pt x="14" y="529"/>
                    </a:lnTo>
                    <a:lnTo>
                      <a:pt x="7" y="504"/>
                    </a:lnTo>
                    <a:lnTo>
                      <a:pt x="7" y="504"/>
                    </a:lnTo>
                    <a:lnTo>
                      <a:pt x="3" y="490"/>
                    </a:lnTo>
                    <a:lnTo>
                      <a:pt x="1" y="475"/>
                    </a:lnTo>
                    <a:lnTo>
                      <a:pt x="0" y="462"/>
                    </a:lnTo>
                    <a:lnTo>
                      <a:pt x="0" y="447"/>
                    </a:lnTo>
                    <a:lnTo>
                      <a:pt x="0" y="432"/>
                    </a:lnTo>
                    <a:lnTo>
                      <a:pt x="1" y="418"/>
                    </a:lnTo>
                    <a:lnTo>
                      <a:pt x="2" y="404"/>
                    </a:lnTo>
                    <a:lnTo>
                      <a:pt x="6" y="389"/>
                    </a:lnTo>
                    <a:lnTo>
                      <a:pt x="10" y="376"/>
                    </a:lnTo>
                    <a:lnTo>
                      <a:pt x="14" y="362"/>
                    </a:lnTo>
                    <a:lnTo>
                      <a:pt x="19" y="349"/>
                    </a:lnTo>
                    <a:lnTo>
                      <a:pt x="25" y="335"/>
                    </a:lnTo>
                    <a:lnTo>
                      <a:pt x="32" y="323"/>
                    </a:lnTo>
                    <a:lnTo>
                      <a:pt x="40" y="311"/>
                    </a:lnTo>
                    <a:lnTo>
                      <a:pt x="49" y="299"/>
                    </a:lnTo>
                    <a:lnTo>
                      <a:pt x="57" y="288"/>
                    </a:lnTo>
                    <a:lnTo>
                      <a:pt x="57" y="288"/>
                    </a:lnTo>
                    <a:lnTo>
                      <a:pt x="76" y="269"/>
                    </a:lnTo>
                    <a:lnTo>
                      <a:pt x="94" y="252"/>
                    </a:lnTo>
                    <a:lnTo>
                      <a:pt x="115" y="236"/>
                    </a:lnTo>
                    <a:lnTo>
                      <a:pt x="136" y="221"/>
                    </a:lnTo>
                    <a:lnTo>
                      <a:pt x="136" y="221"/>
                    </a:lnTo>
                    <a:lnTo>
                      <a:pt x="160" y="204"/>
                    </a:lnTo>
                    <a:lnTo>
                      <a:pt x="187" y="187"/>
                    </a:lnTo>
                    <a:lnTo>
                      <a:pt x="214" y="170"/>
                    </a:lnTo>
                    <a:lnTo>
                      <a:pt x="244" y="153"/>
                    </a:lnTo>
                    <a:lnTo>
                      <a:pt x="274" y="135"/>
                    </a:lnTo>
                    <a:lnTo>
                      <a:pt x="305" y="119"/>
                    </a:lnTo>
                    <a:lnTo>
                      <a:pt x="337" y="102"/>
                    </a:lnTo>
                    <a:lnTo>
                      <a:pt x="369" y="87"/>
                    </a:lnTo>
                    <a:lnTo>
                      <a:pt x="402" y="71"/>
                    </a:lnTo>
                    <a:lnTo>
                      <a:pt x="434" y="58"/>
                    </a:lnTo>
                    <a:lnTo>
                      <a:pt x="467" y="46"/>
                    </a:lnTo>
                    <a:lnTo>
                      <a:pt x="499" y="33"/>
                    </a:lnTo>
                    <a:lnTo>
                      <a:pt x="531" y="22"/>
                    </a:lnTo>
                    <a:lnTo>
                      <a:pt x="562" y="14"/>
                    </a:lnTo>
                    <a:lnTo>
                      <a:pt x="593" y="6"/>
                    </a:lnTo>
                    <a:lnTo>
                      <a:pt x="621" y="0"/>
                    </a:lnTo>
                    <a:lnTo>
                      <a:pt x="626" y="4"/>
                    </a:lnTo>
                    <a:lnTo>
                      <a:pt x="626" y="4"/>
                    </a:lnTo>
                    <a:lnTo>
                      <a:pt x="614" y="16"/>
                    </a:lnTo>
                    <a:lnTo>
                      <a:pt x="614" y="16"/>
                    </a:lnTo>
                    <a:lnTo>
                      <a:pt x="598" y="32"/>
                    </a:lnTo>
                    <a:lnTo>
                      <a:pt x="582" y="49"/>
                    </a:lnTo>
                    <a:lnTo>
                      <a:pt x="567" y="68"/>
                    </a:lnTo>
                    <a:lnTo>
                      <a:pt x="561" y="78"/>
                    </a:lnTo>
                    <a:lnTo>
                      <a:pt x="556" y="87"/>
                    </a:lnTo>
                    <a:lnTo>
                      <a:pt x="556" y="87"/>
                    </a:lnTo>
                    <a:lnTo>
                      <a:pt x="550" y="100"/>
                    </a:lnTo>
                    <a:lnTo>
                      <a:pt x="545" y="111"/>
                    </a:lnTo>
                    <a:lnTo>
                      <a:pt x="538" y="135"/>
                    </a:lnTo>
                    <a:lnTo>
                      <a:pt x="533" y="161"/>
                    </a:lnTo>
                    <a:lnTo>
                      <a:pt x="529" y="187"/>
                    </a:lnTo>
                    <a:lnTo>
                      <a:pt x="529" y="187"/>
                    </a:lnTo>
                    <a:lnTo>
                      <a:pt x="527" y="210"/>
                    </a:lnTo>
                    <a:lnTo>
                      <a:pt x="524" y="235"/>
                    </a:lnTo>
                    <a:lnTo>
                      <a:pt x="524" y="259"/>
                    </a:lnTo>
                    <a:lnTo>
                      <a:pt x="526" y="283"/>
                    </a:lnTo>
                    <a:lnTo>
                      <a:pt x="527" y="307"/>
                    </a:lnTo>
                    <a:lnTo>
                      <a:pt x="532" y="331"/>
                    </a:lnTo>
                    <a:lnTo>
                      <a:pt x="538" y="354"/>
                    </a:lnTo>
                    <a:lnTo>
                      <a:pt x="545" y="376"/>
                    </a:lnTo>
                    <a:lnTo>
                      <a:pt x="545" y="376"/>
                    </a:lnTo>
                    <a:lnTo>
                      <a:pt x="556" y="398"/>
                    </a:lnTo>
                    <a:lnTo>
                      <a:pt x="569" y="419"/>
                    </a:lnTo>
                    <a:lnTo>
                      <a:pt x="583" y="437"/>
                    </a:lnTo>
                    <a:lnTo>
                      <a:pt x="592" y="446"/>
                    </a:lnTo>
                    <a:lnTo>
                      <a:pt x="600" y="455"/>
                    </a:lnTo>
                    <a:lnTo>
                      <a:pt x="610" y="462"/>
                    </a:lnTo>
                    <a:lnTo>
                      <a:pt x="620" y="469"/>
                    </a:lnTo>
                    <a:lnTo>
                      <a:pt x="630" y="475"/>
                    </a:lnTo>
                    <a:lnTo>
                      <a:pt x="640" y="480"/>
                    </a:lnTo>
                    <a:lnTo>
                      <a:pt x="651" y="485"/>
                    </a:lnTo>
                    <a:lnTo>
                      <a:pt x="662" y="489"/>
                    </a:lnTo>
                    <a:lnTo>
                      <a:pt x="674" y="493"/>
                    </a:lnTo>
                    <a:lnTo>
                      <a:pt x="685" y="494"/>
                    </a:lnTo>
                    <a:lnTo>
                      <a:pt x="685" y="494"/>
                    </a:lnTo>
                    <a:lnTo>
                      <a:pt x="697" y="495"/>
                    </a:lnTo>
                    <a:lnTo>
                      <a:pt x="710" y="495"/>
                    </a:lnTo>
                    <a:lnTo>
                      <a:pt x="722" y="495"/>
                    </a:lnTo>
                    <a:lnTo>
                      <a:pt x="734" y="494"/>
                    </a:lnTo>
                    <a:lnTo>
                      <a:pt x="759" y="489"/>
                    </a:lnTo>
                    <a:lnTo>
                      <a:pt x="783" y="482"/>
                    </a:lnTo>
                    <a:lnTo>
                      <a:pt x="783" y="482"/>
                    </a:lnTo>
                    <a:lnTo>
                      <a:pt x="819" y="471"/>
                    </a:lnTo>
                    <a:lnTo>
                      <a:pt x="854" y="456"/>
                    </a:lnTo>
                    <a:lnTo>
                      <a:pt x="888" y="440"/>
                    </a:lnTo>
                    <a:lnTo>
                      <a:pt x="923" y="421"/>
                    </a:lnTo>
                    <a:lnTo>
                      <a:pt x="955" y="402"/>
                    </a:lnTo>
                    <a:lnTo>
                      <a:pt x="987" y="381"/>
                    </a:lnTo>
                    <a:lnTo>
                      <a:pt x="1016" y="356"/>
                    </a:lnTo>
                    <a:lnTo>
                      <a:pt x="1045" y="332"/>
                    </a:lnTo>
                    <a:lnTo>
                      <a:pt x="1045" y="332"/>
                    </a:lnTo>
                    <a:lnTo>
                      <a:pt x="1069" y="310"/>
                    </a:lnTo>
                    <a:lnTo>
                      <a:pt x="1090" y="286"/>
                    </a:lnTo>
                    <a:lnTo>
                      <a:pt x="1112" y="262"/>
                    </a:lnTo>
                    <a:lnTo>
                      <a:pt x="1131" y="237"/>
                    </a:lnTo>
                    <a:lnTo>
                      <a:pt x="1135" y="240"/>
                    </a:lnTo>
                    <a:lnTo>
                      <a:pt x="1135" y="240"/>
                    </a:lnTo>
                    <a:lnTo>
                      <a:pt x="1136" y="274"/>
                    </a:lnTo>
                    <a:lnTo>
                      <a:pt x="1137" y="310"/>
                    </a:lnTo>
                    <a:lnTo>
                      <a:pt x="1135" y="383"/>
                    </a:lnTo>
                    <a:lnTo>
                      <a:pt x="1131" y="462"/>
                    </a:lnTo>
                    <a:lnTo>
                      <a:pt x="1126" y="543"/>
                    </a:lnTo>
                    <a:lnTo>
                      <a:pt x="1117" y="701"/>
                    </a:lnTo>
                    <a:lnTo>
                      <a:pt x="1113" y="776"/>
                    </a:lnTo>
                    <a:lnTo>
                      <a:pt x="1112" y="845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79" name="Freeform 59">
                <a:extLst>
                  <a:ext uri="{FF2B5EF4-FFF2-40B4-BE49-F238E27FC236}">
                    <a16:creationId xmlns:a16="http://schemas.microsoft.com/office/drawing/2014/main" id="{AB79B3AB-572E-38BD-B0B3-9717801262F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54" y="1015"/>
                <a:ext cx="429" cy="653"/>
              </a:xfrm>
              <a:custGeom>
                <a:avLst/>
                <a:gdLst>
                  <a:gd name="T0" fmla="*/ 1587 w 1714"/>
                  <a:gd name="T1" fmla="*/ 1982 h 2614"/>
                  <a:gd name="T2" fmla="*/ 1691 w 1714"/>
                  <a:gd name="T3" fmla="*/ 2147 h 2614"/>
                  <a:gd name="T4" fmla="*/ 1614 w 1714"/>
                  <a:gd name="T5" fmla="*/ 2277 h 2614"/>
                  <a:gd name="T6" fmla="*/ 1470 w 1714"/>
                  <a:gd name="T7" fmla="*/ 2380 h 2614"/>
                  <a:gd name="T8" fmla="*/ 1348 w 1714"/>
                  <a:gd name="T9" fmla="*/ 2447 h 2614"/>
                  <a:gd name="T10" fmla="*/ 1259 w 1714"/>
                  <a:gd name="T11" fmla="*/ 2482 h 2614"/>
                  <a:gd name="T12" fmla="*/ 1294 w 1714"/>
                  <a:gd name="T13" fmla="*/ 2388 h 2614"/>
                  <a:gd name="T14" fmla="*/ 1303 w 1714"/>
                  <a:gd name="T15" fmla="*/ 2286 h 2614"/>
                  <a:gd name="T16" fmla="*/ 923 w 1714"/>
                  <a:gd name="T17" fmla="*/ 2569 h 2614"/>
                  <a:gd name="T18" fmla="*/ 851 w 1714"/>
                  <a:gd name="T19" fmla="*/ 2606 h 2614"/>
                  <a:gd name="T20" fmla="*/ 801 w 1714"/>
                  <a:gd name="T21" fmla="*/ 2614 h 2614"/>
                  <a:gd name="T22" fmla="*/ 756 w 1714"/>
                  <a:gd name="T23" fmla="*/ 2598 h 2614"/>
                  <a:gd name="T24" fmla="*/ 808 w 1714"/>
                  <a:gd name="T25" fmla="*/ 2472 h 2614"/>
                  <a:gd name="T26" fmla="*/ 848 w 1714"/>
                  <a:gd name="T27" fmla="*/ 2298 h 2614"/>
                  <a:gd name="T28" fmla="*/ 808 w 1714"/>
                  <a:gd name="T29" fmla="*/ 2308 h 2614"/>
                  <a:gd name="T30" fmla="*/ 708 w 1714"/>
                  <a:gd name="T31" fmla="*/ 2408 h 2614"/>
                  <a:gd name="T32" fmla="*/ 673 w 1714"/>
                  <a:gd name="T33" fmla="*/ 2436 h 2614"/>
                  <a:gd name="T34" fmla="*/ 725 w 1714"/>
                  <a:gd name="T35" fmla="*/ 2336 h 2614"/>
                  <a:gd name="T36" fmla="*/ 746 w 1714"/>
                  <a:gd name="T37" fmla="*/ 2255 h 2614"/>
                  <a:gd name="T38" fmla="*/ 755 w 1714"/>
                  <a:gd name="T39" fmla="*/ 2169 h 2614"/>
                  <a:gd name="T40" fmla="*/ 739 w 1714"/>
                  <a:gd name="T41" fmla="*/ 1995 h 2614"/>
                  <a:gd name="T42" fmla="*/ 712 w 1714"/>
                  <a:gd name="T43" fmla="*/ 1868 h 2614"/>
                  <a:gd name="T44" fmla="*/ 659 w 1714"/>
                  <a:gd name="T45" fmla="*/ 1704 h 2614"/>
                  <a:gd name="T46" fmla="*/ 600 w 1714"/>
                  <a:gd name="T47" fmla="*/ 1589 h 2614"/>
                  <a:gd name="T48" fmla="*/ 475 w 1714"/>
                  <a:gd name="T49" fmla="*/ 1696 h 2614"/>
                  <a:gd name="T50" fmla="*/ 326 w 1714"/>
                  <a:gd name="T51" fmla="*/ 1767 h 2614"/>
                  <a:gd name="T52" fmla="*/ 164 w 1714"/>
                  <a:gd name="T53" fmla="*/ 1799 h 2614"/>
                  <a:gd name="T54" fmla="*/ 0 w 1714"/>
                  <a:gd name="T55" fmla="*/ 1790 h 2614"/>
                  <a:gd name="T56" fmla="*/ 79 w 1714"/>
                  <a:gd name="T57" fmla="*/ 1723 h 2614"/>
                  <a:gd name="T58" fmla="*/ 173 w 1714"/>
                  <a:gd name="T59" fmla="*/ 1623 h 2614"/>
                  <a:gd name="T60" fmla="*/ 228 w 1714"/>
                  <a:gd name="T61" fmla="*/ 1542 h 2614"/>
                  <a:gd name="T62" fmla="*/ 263 w 1714"/>
                  <a:gd name="T63" fmla="*/ 1464 h 2614"/>
                  <a:gd name="T64" fmla="*/ 280 w 1714"/>
                  <a:gd name="T65" fmla="*/ 1383 h 2614"/>
                  <a:gd name="T66" fmla="*/ 277 w 1714"/>
                  <a:gd name="T67" fmla="*/ 1259 h 2614"/>
                  <a:gd name="T68" fmla="*/ 254 w 1714"/>
                  <a:gd name="T69" fmla="*/ 1123 h 2614"/>
                  <a:gd name="T70" fmla="*/ 177 w 1714"/>
                  <a:gd name="T71" fmla="*/ 756 h 2614"/>
                  <a:gd name="T72" fmla="*/ 163 w 1714"/>
                  <a:gd name="T73" fmla="*/ 606 h 2614"/>
                  <a:gd name="T74" fmla="*/ 165 w 1714"/>
                  <a:gd name="T75" fmla="*/ 528 h 2614"/>
                  <a:gd name="T76" fmla="*/ 203 w 1714"/>
                  <a:gd name="T77" fmla="*/ 361 h 2614"/>
                  <a:gd name="T78" fmla="*/ 277 w 1714"/>
                  <a:gd name="T79" fmla="*/ 196 h 2614"/>
                  <a:gd name="T80" fmla="*/ 376 w 1714"/>
                  <a:gd name="T81" fmla="*/ 54 h 2614"/>
                  <a:gd name="T82" fmla="*/ 432 w 1714"/>
                  <a:gd name="T83" fmla="*/ 0 h 2614"/>
                  <a:gd name="T84" fmla="*/ 588 w 1714"/>
                  <a:gd name="T85" fmla="*/ 198 h 2614"/>
                  <a:gd name="T86" fmla="*/ 982 w 1714"/>
                  <a:gd name="T87" fmla="*/ 753 h 2614"/>
                  <a:gd name="T88" fmla="*/ 1158 w 1714"/>
                  <a:gd name="T89" fmla="*/ 1016 h 2614"/>
                  <a:gd name="T90" fmla="*/ 1123 w 1714"/>
                  <a:gd name="T91" fmla="*/ 1123 h 2614"/>
                  <a:gd name="T92" fmla="*/ 1107 w 1714"/>
                  <a:gd name="T93" fmla="*/ 1228 h 2614"/>
                  <a:gd name="T94" fmla="*/ 1110 w 1714"/>
                  <a:gd name="T95" fmla="*/ 1271 h 2614"/>
                  <a:gd name="T96" fmla="*/ 1120 w 1714"/>
                  <a:gd name="T97" fmla="*/ 1295 h 2614"/>
                  <a:gd name="T98" fmla="*/ 1162 w 1714"/>
                  <a:gd name="T99" fmla="*/ 1344 h 2614"/>
                  <a:gd name="T100" fmla="*/ 1320 w 1714"/>
                  <a:gd name="T101" fmla="*/ 1589 h 2614"/>
                  <a:gd name="T102" fmla="*/ 1477 w 1714"/>
                  <a:gd name="T103" fmla="*/ 1833 h 26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</a:cxnLst>
                <a:rect l="0" t="0" r="r" b="b"/>
                <a:pathLst>
                  <a:path w="1714" h="2614">
                    <a:moveTo>
                      <a:pt x="1500" y="1863"/>
                    </a:moveTo>
                    <a:lnTo>
                      <a:pt x="1500" y="1863"/>
                    </a:lnTo>
                    <a:lnTo>
                      <a:pt x="1559" y="1942"/>
                    </a:lnTo>
                    <a:lnTo>
                      <a:pt x="1587" y="1982"/>
                    </a:lnTo>
                    <a:lnTo>
                      <a:pt x="1615" y="2022"/>
                    </a:lnTo>
                    <a:lnTo>
                      <a:pt x="1642" y="2063"/>
                    </a:lnTo>
                    <a:lnTo>
                      <a:pt x="1668" y="2105"/>
                    </a:lnTo>
                    <a:lnTo>
                      <a:pt x="1691" y="2147"/>
                    </a:lnTo>
                    <a:lnTo>
                      <a:pt x="1714" y="2191"/>
                    </a:lnTo>
                    <a:lnTo>
                      <a:pt x="1714" y="2191"/>
                    </a:lnTo>
                    <a:lnTo>
                      <a:pt x="1666" y="2234"/>
                    </a:lnTo>
                    <a:lnTo>
                      <a:pt x="1614" y="2277"/>
                    </a:lnTo>
                    <a:lnTo>
                      <a:pt x="1558" y="2320"/>
                    </a:lnTo>
                    <a:lnTo>
                      <a:pt x="1530" y="2341"/>
                    </a:lnTo>
                    <a:lnTo>
                      <a:pt x="1500" y="2361"/>
                    </a:lnTo>
                    <a:lnTo>
                      <a:pt x="1470" y="2380"/>
                    </a:lnTo>
                    <a:lnTo>
                      <a:pt x="1440" y="2399"/>
                    </a:lnTo>
                    <a:lnTo>
                      <a:pt x="1410" y="2416"/>
                    </a:lnTo>
                    <a:lnTo>
                      <a:pt x="1379" y="2432"/>
                    </a:lnTo>
                    <a:lnTo>
                      <a:pt x="1348" y="2447"/>
                    </a:lnTo>
                    <a:lnTo>
                      <a:pt x="1318" y="2460"/>
                    </a:lnTo>
                    <a:lnTo>
                      <a:pt x="1288" y="2472"/>
                    </a:lnTo>
                    <a:lnTo>
                      <a:pt x="1259" y="2482"/>
                    </a:lnTo>
                    <a:lnTo>
                      <a:pt x="1259" y="2482"/>
                    </a:lnTo>
                    <a:lnTo>
                      <a:pt x="1270" y="2459"/>
                    </a:lnTo>
                    <a:lnTo>
                      <a:pt x="1280" y="2436"/>
                    </a:lnTo>
                    <a:lnTo>
                      <a:pt x="1288" y="2412"/>
                    </a:lnTo>
                    <a:lnTo>
                      <a:pt x="1294" y="2388"/>
                    </a:lnTo>
                    <a:lnTo>
                      <a:pt x="1299" y="2362"/>
                    </a:lnTo>
                    <a:lnTo>
                      <a:pt x="1302" y="2337"/>
                    </a:lnTo>
                    <a:lnTo>
                      <a:pt x="1303" y="2311"/>
                    </a:lnTo>
                    <a:lnTo>
                      <a:pt x="1303" y="2286"/>
                    </a:lnTo>
                    <a:lnTo>
                      <a:pt x="1303" y="2286"/>
                    </a:lnTo>
                    <a:lnTo>
                      <a:pt x="945" y="2553"/>
                    </a:lnTo>
                    <a:lnTo>
                      <a:pt x="945" y="2553"/>
                    </a:lnTo>
                    <a:lnTo>
                      <a:pt x="923" y="2569"/>
                    </a:lnTo>
                    <a:lnTo>
                      <a:pt x="900" y="2584"/>
                    </a:lnTo>
                    <a:lnTo>
                      <a:pt x="875" y="2596"/>
                    </a:lnTo>
                    <a:lnTo>
                      <a:pt x="863" y="2601"/>
                    </a:lnTo>
                    <a:lnTo>
                      <a:pt x="851" y="2606"/>
                    </a:lnTo>
                    <a:lnTo>
                      <a:pt x="838" y="2610"/>
                    </a:lnTo>
                    <a:lnTo>
                      <a:pt x="826" y="2612"/>
                    </a:lnTo>
                    <a:lnTo>
                      <a:pt x="814" y="2614"/>
                    </a:lnTo>
                    <a:lnTo>
                      <a:pt x="801" y="2614"/>
                    </a:lnTo>
                    <a:lnTo>
                      <a:pt x="790" y="2612"/>
                    </a:lnTo>
                    <a:lnTo>
                      <a:pt x="778" y="2609"/>
                    </a:lnTo>
                    <a:lnTo>
                      <a:pt x="767" y="2604"/>
                    </a:lnTo>
                    <a:lnTo>
                      <a:pt x="756" y="2598"/>
                    </a:lnTo>
                    <a:lnTo>
                      <a:pt x="756" y="2598"/>
                    </a:lnTo>
                    <a:lnTo>
                      <a:pt x="776" y="2557"/>
                    </a:lnTo>
                    <a:lnTo>
                      <a:pt x="793" y="2515"/>
                    </a:lnTo>
                    <a:lnTo>
                      <a:pt x="808" y="2472"/>
                    </a:lnTo>
                    <a:lnTo>
                      <a:pt x="821" y="2429"/>
                    </a:lnTo>
                    <a:lnTo>
                      <a:pt x="832" y="2386"/>
                    </a:lnTo>
                    <a:lnTo>
                      <a:pt x="841" y="2342"/>
                    </a:lnTo>
                    <a:lnTo>
                      <a:pt x="848" y="2298"/>
                    </a:lnTo>
                    <a:lnTo>
                      <a:pt x="853" y="2254"/>
                    </a:lnTo>
                    <a:lnTo>
                      <a:pt x="853" y="2254"/>
                    </a:lnTo>
                    <a:lnTo>
                      <a:pt x="831" y="2281"/>
                    </a:lnTo>
                    <a:lnTo>
                      <a:pt x="808" y="2308"/>
                    </a:lnTo>
                    <a:lnTo>
                      <a:pt x="783" y="2334"/>
                    </a:lnTo>
                    <a:lnTo>
                      <a:pt x="759" y="2359"/>
                    </a:lnTo>
                    <a:lnTo>
                      <a:pt x="734" y="2384"/>
                    </a:lnTo>
                    <a:lnTo>
                      <a:pt x="708" y="2408"/>
                    </a:lnTo>
                    <a:lnTo>
                      <a:pt x="683" y="2433"/>
                    </a:lnTo>
                    <a:lnTo>
                      <a:pt x="657" y="2456"/>
                    </a:lnTo>
                    <a:lnTo>
                      <a:pt x="657" y="2456"/>
                    </a:lnTo>
                    <a:lnTo>
                      <a:pt x="673" y="2436"/>
                    </a:lnTo>
                    <a:lnTo>
                      <a:pt x="689" y="2412"/>
                    </a:lnTo>
                    <a:lnTo>
                      <a:pt x="702" y="2388"/>
                    </a:lnTo>
                    <a:lnTo>
                      <a:pt x="714" y="2362"/>
                    </a:lnTo>
                    <a:lnTo>
                      <a:pt x="725" y="2336"/>
                    </a:lnTo>
                    <a:lnTo>
                      <a:pt x="734" y="2309"/>
                    </a:lnTo>
                    <a:lnTo>
                      <a:pt x="741" y="2282"/>
                    </a:lnTo>
                    <a:lnTo>
                      <a:pt x="746" y="2255"/>
                    </a:lnTo>
                    <a:lnTo>
                      <a:pt x="746" y="2255"/>
                    </a:lnTo>
                    <a:lnTo>
                      <a:pt x="750" y="2234"/>
                    </a:lnTo>
                    <a:lnTo>
                      <a:pt x="752" y="2212"/>
                    </a:lnTo>
                    <a:lnTo>
                      <a:pt x="754" y="2190"/>
                    </a:lnTo>
                    <a:lnTo>
                      <a:pt x="755" y="2169"/>
                    </a:lnTo>
                    <a:lnTo>
                      <a:pt x="754" y="2125"/>
                    </a:lnTo>
                    <a:lnTo>
                      <a:pt x="751" y="2082"/>
                    </a:lnTo>
                    <a:lnTo>
                      <a:pt x="746" y="2039"/>
                    </a:lnTo>
                    <a:lnTo>
                      <a:pt x="739" y="1995"/>
                    </a:lnTo>
                    <a:lnTo>
                      <a:pt x="730" y="1952"/>
                    </a:lnTo>
                    <a:lnTo>
                      <a:pt x="722" y="1910"/>
                    </a:lnTo>
                    <a:lnTo>
                      <a:pt x="722" y="1910"/>
                    </a:lnTo>
                    <a:lnTo>
                      <a:pt x="712" y="1868"/>
                    </a:lnTo>
                    <a:lnTo>
                      <a:pt x="701" y="1826"/>
                    </a:lnTo>
                    <a:lnTo>
                      <a:pt x="689" y="1785"/>
                    </a:lnTo>
                    <a:lnTo>
                      <a:pt x="674" y="1744"/>
                    </a:lnTo>
                    <a:lnTo>
                      <a:pt x="659" y="1704"/>
                    </a:lnTo>
                    <a:lnTo>
                      <a:pt x="642" y="1664"/>
                    </a:lnTo>
                    <a:lnTo>
                      <a:pt x="622" y="1626"/>
                    </a:lnTo>
                    <a:lnTo>
                      <a:pt x="600" y="1589"/>
                    </a:lnTo>
                    <a:lnTo>
                      <a:pt x="600" y="1589"/>
                    </a:lnTo>
                    <a:lnTo>
                      <a:pt x="572" y="1619"/>
                    </a:lnTo>
                    <a:lnTo>
                      <a:pt x="542" y="1647"/>
                    </a:lnTo>
                    <a:lnTo>
                      <a:pt x="508" y="1673"/>
                    </a:lnTo>
                    <a:lnTo>
                      <a:pt x="475" y="1696"/>
                    </a:lnTo>
                    <a:lnTo>
                      <a:pt x="440" y="1717"/>
                    </a:lnTo>
                    <a:lnTo>
                      <a:pt x="403" y="1737"/>
                    </a:lnTo>
                    <a:lnTo>
                      <a:pt x="365" y="1753"/>
                    </a:lnTo>
                    <a:lnTo>
                      <a:pt x="326" y="1767"/>
                    </a:lnTo>
                    <a:lnTo>
                      <a:pt x="287" y="1779"/>
                    </a:lnTo>
                    <a:lnTo>
                      <a:pt x="246" y="1788"/>
                    </a:lnTo>
                    <a:lnTo>
                      <a:pt x="204" y="1796"/>
                    </a:lnTo>
                    <a:lnTo>
                      <a:pt x="164" y="1799"/>
                    </a:lnTo>
                    <a:lnTo>
                      <a:pt x="122" y="1801"/>
                    </a:lnTo>
                    <a:lnTo>
                      <a:pt x="82" y="1799"/>
                    </a:lnTo>
                    <a:lnTo>
                      <a:pt x="40" y="1796"/>
                    </a:lnTo>
                    <a:lnTo>
                      <a:pt x="0" y="1790"/>
                    </a:lnTo>
                    <a:lnTo>
                      <a:pt x="0" y="1790"/>
                    </a:lnTo>
                    <a:lnTo>
                      <a:pt x="27" y="1769"/>
                    </a:lnTo>
                    <a:lnTo>
                      <a:pt x="54" y="1747"/>
                    </a:lnTo>
                    <a:lnTo>
                      <a:pt x="79" y="1723"/>
                    </a:lnTo>
                    <a:lnTo>
                      <a:pt x="104" y="1700"/>
                    </a:lnTo>
                    <a:lnTo>
                      <a:pt x="127" y="1675"/>
                    </a:lnTo>
                    <a:lnTo>
                      <a:pt x="151" y="1650"/>
                    </a:lnTo>
                    <a:lnTo>
                      <a:pt x="173" y="1623"/>
                    </a:lnTo>
                    <a:lnTo>
                      <a:pt x="193" y="1594"/>
                    </a:lnTo>
                    <a:lnTo>
                      <a:pt x="193" y="1594"/>
                    </a:lnTo>
                    <a:lnTo>
                      <a:pt x="217" y="1560"/>
                    </a:lnTo>
                    <a:lnTo>
                      <a:pt x="228" y="1542"/>
                    </a:lnTo>
                    <a:lnTo>
                      <a:pt x="238" y="1523"/>
                    </a:lnTo>
                    <a:lnTo>
                      <a:pt x="247" y="1503"/>
                    </a:lnTo>
                    <a:lnTo>
                      <a:pt x="256" y="1485"/>
                    </a:lnTo>
                    <a:lnTo>
                      <a:pt x="263" y="1464"/>
                    </a:lnTo>
                    <a:lnTo>
                      <a:pt x="269" y="1445"/>
                    </a:lnTo>
                    <a:lnTo>
                      <a:pt x="269" y="1445"/>
                    </a:lnTo>
                    <a:lnTo>
                      <a:pt x="277" y="1414"/>
                    </a:lnTo>
                    <a:lnTo>
                      <a:pt x="280" y="1383"/>
                    </a:lnTo>
                    <a:lnTo>
                      <a:pt x="282" y="1352"/>
                    </a:lnTo>
                    <a:lnTo>
                      <a:pt x="282" y="1322"/>
                    </a:lnTo>
                    <a:lnTo>
                      <a:pt x="280" y="1290"/>
                    </a:lnTo>
                    <a:lnTo>
                      <a:pt x="277" y="1259"/>
                    </a:lnTo>
                    <a:lnTo>
                      <a:pt x="273" y="1228"/>
                    </a:lnTo>
                    <a:lnTo>
                      <a:pt x="268" y="1196"/>
                    </a:lnTo>
                    <a:lnTo>
                      <a:pt x="268" y="1196"/>
                    </a:lnTo>
                    <a:lnTo>
                      <a:pt x="254" y="1123"/>
                    </a:lnTo>
                    <a:lnTo>
                      <a:pt x="238" y="1049"/>
                    </a:lnTo>
                    <a:lnTo>
                      <a:pt x="206" y="903"/>
                    </a:lnTo>
                    <a:lnTo>
                      <a:pt x="191" y="829"/>
                    </a:lnTo>
                    <a:lnTo>
                      <a:pt x="177" y="756"/>
                    </a:lnTo>
                    <a:lnTo>
                      <a:pt x="173" y="719"/>
                    </a:lnTo>
                    <a:lnTo>
                      <a:pt x="168" y="681"/>
                    </a:lnTo>
                    <a:lnTo>
                      <a:pt x="164" y="644"/>
                    </a:lnTo>
                    <a:lnTo>
                      <a:pt x="163" y="606"/>
                    </a:lnTo>
                    <a:lnTo>
                      <a:pt x="163" y="606"/>
                    </a:lnTo>
                    <a:lnTo>
                      <a:pt x="162" y="587"/>
                    </a:lnTo>
                    <a:lnTo>
                      <a:pt x="162" y="569"/>
                    </a:lnTo>
                    <a:lnTo>
                      <a:pt x="165" y="528"/>
                    </a:lnTo>
                    <a:lnTo>
                      <a:pt x="170" y="488"/>
                    </a:lnTo>
                    <a:lnTo>
                      <a:pt x="179" y="446"/>
                    </a:lnTo>
                    <a:lnTo>
                      <a:pt x="190" y="403"/>
                    </a:lnTo>
                    <a:lnTo>
                      <a:pt x="203" y="361"/>
                    </a:lnTo>
                    <a:lnTo>
                      <a:pt x="218" y="318"/>
                    </a:lnTo>
                    <a:lnTo>
                      <a:pt x="236" y="277"/>
                    </a:lnTo>
                    <a:lnTo>
                      <a:pt x="256" y="235"/>
                    </a:lnTo>
                    <a:lnTo>
                      <a:pt x="277" y="196"/>
                    </a:lnTo>
                    <a:lnTo>
                      <a:pt x="299" y="156"/>
                    </a:lnTo>
                    <a:lnTo>
                      <a:pt x="323" y="121"/>
                    </a:lnTo>
                    <a:lnTo>
                      <a:pt x="349" y="86"/>
                    </a:lnTo>
                    <a:lnTo>
                      <a:pt x="376" y="54"/>
                    </a:lnTo>
                    <a:lnTo>
                      <a:pt x="403" y="25"/>
                    </a:lnTo>
                    <a:lnTo>
                      <a:pt x="418" y="13"/>
                    </a:lnTo>
                    <a:lnTo>
                      <a:pt x="432" y="0"/>
                    </a:lnTo>
                    <a:lnTo>
                      <a:pt x="432" y="0"/>
                    </a:lnTo>
                    <a:lnTo>
                      <a:pt x="467" y="41"/>
                    </a:lnTo>
                    <a:lnTo>
                      <a:pt x="504" y="88"/>
                    </a:lnTo>
                    <a:lnTo>
                      <a:pt x="545" y="140"/>
                    </a:lnTo>
                    <a:lnTo>
                      <a:pt x="588" y="198"/>
                    </a:lnTo>
                    <a:lnTo>
                      <a:pt x="683" y="326"/>
                    </a:lnTo>
                    <a:lnTo>
                      <a:pt x="781" y="466"/>
                    </a:lnTo>
                    <a:lnTo>
                      <a:pt x="882" y="610"/>
                    </a:lnTo>
                    <a:lnTo>
                      <a:pt x="982" y="753"/>
                    </a:lnTo>
                    <a:lnTo>
                      <a:pt x="1075" y="891"/>
                    </a:lnTo>
                    <a:lnTo>
                      <a:pt x="1158" y="1015"/>
                    </a:lnTo>
                    <a:lnTo>
                      <a:pt x="1158" y="1016"/>
                    </a:lnTo>
                    <a:lnTo>
                      <a:pt x="1158" y="1016"/>
                    </a:lnTo>
                    <a:lnTo>
                      <a:pt x="1148" y="1038"/>
                    </a:lnTo>
                    <a:lnTo>
                      <a:pt x="1139" y="1064"/>
                    </a:lnTo>
                    <a:lnTo>
                      <a:pt x="1130" y="1092"/>
                    </a:lnTo>
                    <a:lnTo>
                      <a:pt x="1123" y="1123"/>
                    </a:lnTo>
                    <a:lnTo>
                      <a:pt x="1117" y="1152"/>
                    </a:lnTo>
                    <a:lnTo>
                      <a:pt x="1112" y="1182"/>
                    </a:lnTo>
                    <a:lnTo>
                      <a:pt x="1108" y="1208"/>
                    </a:lnTo>
                    <a:lnTo>
                      <a:pt x="1107" y="1228"/>
                    </a:lnTo>
                    <a:lnTo>
                      <a:pt x="1107" y="1228"/>
                    </a:lnTo>
                    <a:lnTo>
                      <a:pt x="1107" y="1246"/>
                    </a:lnTo>
                    <a:lnTo>
                      <a:pt x="1109" y="1263"/>
                    </a:lnTo>
                    <a:lnTo>
                      <a:pt x="1110" y="1271"/>
                    </a:lnTo>
                    <a:lnTo>
                      <a:pt x="1113" y="1279"/>
                    </a:lnTo>
                    <a:lnTo>
                      <a:pt x="1117" y="1287"/>
                    </a:lnTo>
                    <a:lnTo>
                      <a:pt x="1120" y="1295"/>
                    </a:lnTo>
                    <a:lnTo>
                      <a:pt x="1120" y="1295"/>
                    </a:lnTo>
                    <a:lnTo>
                      <a:pt x="1129" y="1303"/>
                    </a:lnTo>
                    <a:lnTo>
                      <a:pt x="1140" y="1312"/>
                    </a:lnTo>
                    <a:lnTo>
                      <a:pt x="1140" y="1312"/>
                    </a:lnTo>
                    <a:lnTo>
                      <a:pt x="1162" y="1344"/>
                    </a:lnTo>
                    <a:lnTo>
                      <a:pt x="1185" y="1377"/>
                    </a:lnTo>
                    <a:lnTo>
                      <a:pt x="1229" y="1446"/>
                    </a:lnTo>
                    <a:lnTo>
                      <a:pt x="1275" y="1517"/>
                    </a:lnTo>
                    <a:lnTo>
                      <a:pt x="1320" y="1589"/>
                    </a:lnTo>
                    <a:lnTo>
                      <a:pt x="1364" y="1662"/>
                    </a:lnTo>
                    <a:lnTo>
                      <a:pt x="1410" y="1733"/>
                    </a:lnTo>
                    <a:lnTo>
                      <a:pt x="1455" y="1801"/>
                    </a:lnTo>
                    <a:lnTo>
                      <a:pt x="1477" y="1833"/>
                    </a:lnTo>
                    <a:lnTo>
                      <a:pt x="1500" y="1863"/>
                    </a:lnTo>
                    <a:lnTo>
                      <a:pt x="1500" y="1863"/>
                    </a:lnTo>
                    <a:close/>
                  </a:path>
                </a:pathLst>
              </a:custGeom>
              <a:solidFill>
                <a:srgbClr val="4F393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80" name="Freeform 60">
                <a:extLst>
                  <a:ext uri="{FF2B5EF4-FFF2-40B4-BE49-F238E27FC236}">
                    <a16:creationId xmlns:a16="http://schemas.microsoft.com/office/drawing/2014/main" id="{8F6C4BBB-EF0A-8AA6-9434-FCE046D9FE2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56" y="215"/>
                <a:ext cx="786" cy="1131"/>
              </a:xfrm>
              <a:custGeom>
                <a:avLst/>
                <a:gdLst>
                  <a:gd name="T0" fmla="*/ 2703 w 3143"/>
                  <a:gd name="T1" fmla="*/ 4471 h 4525"/>
                  <a:gd name="T2" fmla="*/ 2716 w 3143"/>
                  <a:gd name="T3" fmla="*/ 4323 h 4525"/>
                  <a:gd name="T4" fmla="*/ 2575 w 3143"/>
                  <a:gd name="T5" fmla="*/ 3953 h 4525"/>
                  <a:gd name="T6" fmla="*/ 2025 w 3143"/>
                  <a:gd name="T7" fmla="*/ 3200 h 4525"/>
                  <a:gd name="T8" fmla="*/ 1804 w 3143"/>
                  <a:gd name="T9" fmla="*/ 2945 h 4525"/>
                  <a:gd name="T10" fmla="*/ 1547 w 3143"/>
                  <a:gd name="T11" fmla="*/ 2547 h 4525"/>
                  <a:gd name="T12" fmla="*/ 1382 w 3143"/>
                  <a:gd name="T13" fmla="*/ 2212 h 4525"/>
                  <a:gd name="T14" fmla="*/ 998 w 3143"/>
                  <a:gd name="T15" fmla="*/ 1631 h 4525"/>
                  <a:gd name="T16" fmla="*/ 692 w 3143"/>
                  <a:gd name="T17" fmla="*/ 1228 h 4525"/>
                  <a:gd name="T18" fmla="*/ 487 w 3143"/>
                  <a:gd name="T19" fmla="*/ 1054 h 4525"/>
                  <a:gd name="T20" fmla="*/ 231 w 3143"/>
                  <a:gd name="T21" fmla="*/ 952 h 4525"/>
                  <a:gd name="T22" fmla="*/ 48 w 3143"/>
                  <a:gd name="T23" fmla="*/ 880 h 4525"/>
                  <a:gd name="T24" fmla="*/ 2 w 3143"/>
                  <a:gd name="T25" fmla="*/ 814 h 4525"/>
                  <a:gd name="T26" fmla="*/ 44 w 3143"/>
                  <a:gd name="T27" fmla="*/ 779 h 4525"/>
                  <a:gd name="T28" fmla="*/ 245 w 3143"/>
                  <a:gd name="T29" fmla="*/ 803 h 4525"/>
                  <a:gd name="T30" fmla="*/ 263 w 3143"/>
                  <a:gd name="T31" fmla="*/ 748 h 4525"/>
                  <a:gd name="T32" fmla="*/ 73 w 3143"/>
                  <a:gd name="T33" fmla="*/ 608 h 4525"/>
                  <a:gd name="T34" fmla="*/ 10 w 3143"/>
                  <a:gd name="T35" fmla="*/ 500 h 4525"/>
                  <a:gd name="T36" fmla="*/ 16 w 3143"/>
                  <a:gd name="T37" fmla="*/ 445 h 4525"/>
                  <a:gd name="T38" fmla="*/ 129 w 3143"/>
                  <a:gd name="T39" fmla="*/ 472 h 4525"/>
                  <a:gd name="T40" fmla="*/ 377 w 3143"/>
                  <a:gd name="T41" fmla="*/ 634 h 4525"/>
                  <a:gd name="T42" fmla="*/ 410 w 3143"/>
                  <a:gd name="T43" fmla="*/ 590 h 4525"/>
                  <a:gd name="T44" fmla="*/ 199 w 3143"/>
                  <a:gd name="T45" fmla="*/ 344 h 4525"/>
                  <a:gd name="T46" fmla="*/ 155 w 3143"/>
                  <a:gd name="T47" fmla="*/ 229 h 4525"/>
                  <a:gd name="T48" fmla="*/ 183 w 3143"/>
                  <a:gd name="T49" fmla="*/ 162 h 4525"/>
                  <a:gd name="T50" fmla="*/ 259 w 3143"/>
                  <a:gd name="T51" fmla="*/ 155 h 4525"/>
                  <a:gd name="T52" fmla="*/ 337 w 3143"/>
                  <a:gd name="T53" fmla="*/ 219 h 4525"/>
                  <a:gd name="T54" fmla="*/ 554 w 3143"/>
                  <a:gd name="T55" fmla="*/ 494 h 4525"/>
                  <a:gd name="T56" fmla="*/ 651 w 3143"/>
                  <a:gd name="T57" fmla="*/ 496 h 4525"/>
                  <a:gd name="T58" fmla="*/ 509 w 3143"/>
                  <a:gd name="T59" fmla="*/ 231 h 4525"/>
                  <a:gd name="T60" fmla="*/ 462 w 3143"/>
                  <a:gd name="T61" fmla="*/ 72 h 4525"/>
                  <a:gd name="T62" fmla="*/ 496 w 3143"/>
                  <a:gd name="T63" fmla="*/ 6 h 4525"/>
                  <a:gd name="T64" fmla="*/ 556 w 3143"/>
                  <a:gd name="T65" fmla="*/ 5 h 4525"/>
                  <a:gd name="T66" fmla="*/ 646 w 3143"/>
                  <a:gd name="T67" fmla="*/ 81 h 4525"/>
                  <a:gd name="T68" fmla="*/ 759 w 3143"/>
                  <a:gd name="T69" fmla="*/ 359 h 4525"/>
                  <a:gd name="T70" fmla="*/ 866 w 3143"/>
                  <a:gd name="T71" fmla="*/ 559 h 4525"/>
                  <a:gd name="T72" fmla="*/ 982 w 3143"/>
                  <a:gd name="T73" fmla="*/ 651 h 4525"/>
                  <a:gd name="T74" fmla="*/ 1024 w 3143"/>
                  <a:gd name="T75" fmla="*/ 644 h 4525"/>
                  <a:gd name="T76" fmla="*/ 1055 w 3143"/>
                  <a:gd name="T77" fmla="*/ 531 h 4525"/>
                  <a:gd name="T78" fmla="*/ 1118 w 3143"/>
                  <a:gd name="T79" fmla="*/ 386 h 4525"/>
                  <a:gd name="T80" fmla="*/ 1176 w 3143"/>
                  <a:gd name="T81" fmla="*/ 326 h 4525"/>
                  <a:gd name="T82" fmla="*/ 1254 w 3143"/>
                  <a:gd name="T83" fmla="*/ 329 h 4525"/>
                  <a:gd name="T84" fmla="*/ 1279 w 3143"/>
                  <a:gd name="T85" fmla="*/ 396 h 4525"/>
                  <a:gd name="T86" fmla="*/ 1247 w 3143"/>
                  <a:gd name="T87" fmla="*/ 511 h 4525"/>
                  <a:gd name="T88" fmla="*/ 1182 w 3143"/>
                  <a:gd name="T89" fmla="*/ 671 h 4525"/>
                  <a:gd name="T90" fmla="*/ 1165 w 3143"/>
                  <a:gd name="T91" fmla="*/ 919 h 4525"/>
                  <a:gd name="T92" fmla="*/ 1178 w 3143"/>
                  <a:gd name="T93" fmla="*/ 1207 h 4525"/>
                  <a:gd name="T94" fmla="*/ 1224 w 3143"/>
                  <a:gd name="T95" fmla="*/ 1298 h 4525"/>
                  <a:gd name="T96" fmla="*/ 1655 w 3143"/>
                  <a:gd name="T97" fmla="*/ 1788 h 4525"/>
                  <a:gd name="T98" fmla="*/ 2052 w 3143"/>
                  <a:gd name="T99" fmla="*/ 2271 h 4525"/>
                  <a:gd name="T100" fmla="*/ 2233 w 3143"/>
                  <a:gd name="T101" fmla="*/ 2588 h 4525"/>
                  <a:gd name="T102" fmla="*/ 2442 w 3143"/>
                  <a:gd name="T103" fmla="*/ 2952 h 4525"/>
                  <a:gd name="T104" fmla="*/ 2696 w 3143"/>
                  <a:gd name="T105" fmla="*/ 3283 h 4525"/>
                  <a:gd name="T106" fmla="*/ 3124 w 3143"/>
                  <a:gd name="T107" fmla="*/ 3721 h 4525"/>
                  <a:gd name="T108" fmla="*/ 3142 w 3143"/>
                  <a:gd name="T109" fmla="*/ 3929 h 4525"/>
                  <a:gd name="T110" fmla="*/ 3093 w 3143"/>
                  <a:gd name="T111" fmla="*/ 4247 h 4525"/>
                  <a:gd name="T112" fmla="*/ 3022 w 3143"/>
                  <a:gd name="T113" fmla="*/ 4422 h 4525"/>
                  <a:gd name="T114" fmla="*/ 2949 w 3143"/>
                  <a:gd name="T115" fmla="*/ 4496 h 4525"/>
                  <a:gd name="T116" fmla="*/ 2795 w 3143"/>
                  <a:gd name="T117" fmla="*/ 4525 h 45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3143" h="4525">
                    <a:moveTo>
                      <a:pt x="2733" y="4512"/>
                    </a:moveTo>
                    <a:lnTo>
                      <a:pt x="2733" y="4512"/>
                    </a:lnTo>
                    <a:lnTo>
                      <a:pt x="2722" y="4503"/>
                    </a:lnTo>
                    <a:lnTo>
                      <a:pt x="2713" y="4495"/>
                    </a:lnTo>
                    <a:lnTo>
                      <a:pt x="2713" y="4495"/>
                    </a:lnTo>
                    <a:lnTo>
                      <a:pt x="2710" y="4487"/>
                    </a:lnTo>
                    <a:lnTo>
                      <a:pt x="2706" y="4479"/>
                    </a:lnTo>
                    <a:lnTo>
                      <a:pt x="2703" y="4471"/>
                    </a:lnTo>
                    <a:lnTo>
                      <a:pt x="2702" y="4463"/>
                    </a:lnTo>
                    <a:lnTo>
                      <a:pt x="2700" y="4446"/>
                    </a:lnTo>
                    <a:lnTo>
                      <a:pt x="2700" y="4428"/>
                    </a:lnTo>
                    <a:lnTo>
                      <a:pt x="2700" y="4428"/>
                    </a:lnTo>
                    <a:lnTo>
                      <a:pt x="2701" y="4408"/>
                    </a:lnTo>
                    <a:lnTo>
                      <a:pt x="2705" y="4382"/>
                    </a:lnTo>
                    <a:lnTo>
                      <a:pt x="2710" y="4352"/>
                    </a:lnTo>
                    <a:lnTo>
                      <a:pt x="2716" y="4323"/>
                    </a:lnTo>
                    <a:lnTo>
                      <a:pt x="2723" y="4292"/>
                    </a:lnTo>
                    <a:lnTo>
                      <a:pt x="2732" y="4264"/>
                    </a:lnTo>
                    <a:lnTo>
                      <a:pt x="2741" y="4238"/>
                    </a:lnTo>
                    <a:lnTo>
                      <a:pt x="2751" y="4216"/>
                    </a:lnTo>
                    <a:lnTo>
                      <a:pt x="2751" y="4215"/>
                    </a:lnTo>
                    <a:lnTo>
                      <a:pt x="2751" y="4215"/>
                    </a:lnTo>
                    <a:lnTo>
                      <a:pt x="2668" y="4091"/>
                    </a:lnTo>
                    <a:lnTo>
                      <a:pt x="2575" y="3953"/>
                    </a:lnTo>
                    <a:lnTo>
                      <a:pt x="2475" y="3810"/>
                    </a:lnTo>
                    <a:lnTo>
                      <a:pt x="2374" y="3666"/>
                    </a:lnTo>
                    <a:lnTo>
                      <a:pt x="2276" y="3526"/>
                    </a:lnTo>
                    <a:lnTo>
                      <a:pt x="2181" y="3398"/>
                    </a:lnTo>
                    <a:lnTo>
                      <a:pt x="2138" y="3340"/>
                    </a:lnTo>
                    <a:lnTo>
                      <a:pt x="2097" y="3288"/>
                    </a:lnTo>
                    <a:lnTo>
                      <a:pt x="2060" y="3241"/>
                    </a:lnTo>
                    <a:lnTo>
                      <a:pt x="2025" y="3200"/>
                    </a:lnTo>
                    <a:lnTo>
                      <a:pt x="2025" y="3200"/>
                    </a:lnTo>
                    <a:lnTo>
                      <a:pt x="1999" y="3170"/>
                    </a:lnTo>
                    <a:lnTo>
                      <a:pt x="1999" y="3170"/>
                    </a:lnTo>
                    <a:lnTo>
                      <a:pt x="1956" y="3124"/>
                    </a:lnTo>
                    <a:lnTo>
                      <a:pt x="1915" y="3079"/>
                    </a:lnTo>
                    <a:lnTo>
                      <a:pt x="1876" y="3033"/>
                    </a:lnTo>
                    <a:lnTo>
                      <a:pt x="1839" y="2989"/>
                    </a:lnTo>
                    <a:lnTo>
                      <a:pt x="1804" y="2945"/>
                    </a:lnTo>
                    <a:lnTo>
                      <a:pt x="1768" y="2900"/>
                    </a:lnTo>
                    <a:lnTo>
                      <a:pt x="1735" y="2854"/>
                    </a:lnTo>
                    <a:lnTo>
                      <a:pt x="1702" y="2807"/>
                    </a:lnTo>
                    <a:lnTo>
                      <a:pt x="1670" y="2760"/>
                    </a:lnTo>
                    <a:lnTo>
                      <a:pt x="1639" y="2709"/>
                    </a:lnTo>
                    <a:lnTo>
                      <a:pt x="1609" y="2658"/>
                    </a:lnTo>
                    <a:lnTo>
                      <a:pt x="1578" y="2604"/>
                    </a:lnTo>
                    <a:lnTo>
                      <a:pt x="1547" y="2547"/>
                    </a:lnTo>
                    <a:lnTo>
                      <a:pt x="1517" y="2487"/>
                    </a:lnTo>
                    <a:lnTo>
                      <a:pt x="1487" y="2424"/>
                    </a:lnTo>
                    <a:lnTo>
                      <a:pt x="1455" y="2357"/>
                    </a:lnTo>
                    <a:lnTo>
                      <a:pt x="1455" y="2357"/>
                    </a:lnTo>
                    <a:lnTo>
                      <a:pt x="1440" y="2322"/>
                    </a:lnTo>
                    <a:lnTo>
                      <a:pt x="1422" y="2287"/>
                    </a:lnTo>
                    <a:lnTo>
                      <a:pt x="1403" y="2250"/>
                    </a:lnTo>
                    <a:lnTo>
                      <a:pt x="1382" y="2212"/>
                    </a:lnTo>
                    <a:lnTo>
                      <a:pt x="1339" y="2136"/>
                    </a:lnTo>
                    <a:lnTo>
                      <a:pt x="1291" y="2058"/>
                    </a:lnTo>
                    <a:lnTo>
                      <a:pt x="1242" y="1981"/>
                    </a:lnTo>
                    <a:lnTo>
                      <a:pt x="1192" y="1905"/>
                    </a:lnTo>
                    <a:lnTo>
                      <a:pt x="1142" y="1830"/>
                    </a:lnTo>
                    <a:lnTo>
                      <a:pt x="1091" y="1759"/>
                    </a:lnTo>
                    <a:lnTo>
                      <a:pt x="1044" y="1692"/>
                    </a:lnTo>
                    <a:lnTo>
                      <a:pt x="998" y="1631"/>
                    </a:lnTo>
                    <a:lnTo>
                      <a:pt x="922" y="1528"/>
                    </a:lnTo>
                    <a:lnTo>
                      <a:pt x="869" y="1460"/>
                    </a:lnTo>
                    <a:lnTo>
                      <a:pt x="851" y="1436"/>
                    </a:lnTo>
                    <a:lnTo>
                      <a:pt x="851" y="1436"/>
                    </a:lnTo>
                    <a:lnTo>
                      <a:pt x="790" y="1351"/>
                    </a:lnTo>
                    <a:lnTo>
                      <a:pt x="758" y="1309"/>
                    </a:lnTo>
                    <a:lnTo>
                      <a:pt x="725" y="1269"/>
                    </a:lnTo>
                    <a:lnTo>
                      <a:pt x="692" y="1228"/>
                    </a:lnTo>
                    <a:lnTo>
                      <a:pt x="656" y="1190"/>
                    </a:lnTo>
                    <a:lnTo>
                      <a:pt x="619" y="1153"/>
                    </a:lnTo>
                    <a:lnTo>
                      <a:pt x="600" y="1136"/>
                    </a:lnTo>
                    <a:lnTo>
                      <a:pt x="580" y="1119"/>
                    </a:lnTo>
                    <a:lnTo>
                      <a:pt x="580" y="1119"/>
                    </a:lnTo>
                    <a:lnTo>
                      <a:pt x="550" y="1096"/>
                    </a:lnTo>
                    <a:lnTo>
                      <a:pt x="519" y="1074"/>
                    </a:lnTo>
                    <a:lnTo>
                      <a:pt x="487" y="1054"/>
                    </a:lnTo>
                    <a:lnTo>
                      <a:pt x="454" y="1034"/>
                    </a:lnTo>
                    <a:lnTo>
                      <a:pt x="420" y="1017"/>
                    </a:lnTo>
                    <a:lnTo>
                      <a:pt x="385" y="1001"/>
                    </a:lnTo>
                    <a:lnTo>
                      <a:pt x="350" y="988"/>
                    </a:lnTo>
                    <a:lnTo>
                      <a:pt x="313" y="975"/>
                    </a:lnTo>
                    <a:lnTo>
                      <a:pt x="313" y="975"/>
                    </a:lnTo>
                    <a:lnTo>
                      <a:pt x="272" y="963"/>
                    </a:lnTo>
                    <a:lnTo>
                      <a:pt x="231" y="952"/>
                    </a:lnTo>
                    <a:lnTo>
                      <a:pt x="190" y="941"/>
                    </a:lnTo>
                    <a:lnTo>
                      <a:pt x="150" y="927"/>
                    </a:lnTo>
                    <a:lnTo>
                      <a:pt x="150" y="927"/>
                    </a:lnTo>
                    <a:lnTo>
                      <a:pt x="124" y="918"/>
                    </a:lnTo>
                    <a:lnTo>
                      <a:pt x="98" y="907"/>
                    </a:lnTo>
                    <a:lnTo>
                      <a:pt x="73" y="893"/>
                    </a:lnTo>
                    <a:lnTo>
                      <a:pt x="48" y="880"/>
                    </a:lnTo>
                    <a:lnTo>
                      <a:pt x="48" y="880"/>
                    </a:lnTo>
                    <a:lnTo>
                      <a:pt x="37" y="872"/>
                    </a:lnTo>
                    <a:lnTo>
                      <a:pt x="27" y="865"/>
                    </a:lnTo>
                    <a:lnTo>
                      <a:pt x="19" y="856"/>
                    </a:lnTo>
                    <a:lnTo>
                      <a:pt x="10" y="846"/>
                    </a:lnTo>
                    <a:lnTo>
                      <a:pt x="5" y="835"/>
                    </a:lnTo>
                    <a:lnTo>
                      <a:pt x="2" y="826"/>
                    </a:lnTo>
                    <a:lnTo>
                      <a:pt x="0" y="819"/>
                    </a:lnTo>
                    <a:lnTo>
                      <a:pt x="2" y="814"/>
                    </a:lnTo>
                    <a:lnTo>
                      <a:pt x="2" y="808"/>
                    </a:lnTo>
                    <a:lnTo>
                      <a:pt x="4" y="803"/>
                    </a:lnTo>
                    <a:lnTo>
                      <a:pt x="4" y="803"/>
                    </a:lnTo>
                    <a:lnTo>
                      <a:pt x="9" y="795"/>
                    </a:lnTo>
                    <a:lnTo>
                      <a:pt x="16" y="789"/>
                    </a:lnTo>
                    <a:lnTo>
                      <a:pt x="25" y="784"/>
                    </a:lnTo>
                    <a:lnTo>
                      <a:pt x="33" y="780"/>
                    </a:lnTo>
                    <a:lnTo>
                      <a:pt x="44" y="779"/>
                    </a:lnTo>
                    <a:lnTo>
                      <a:pt x="54" y="778"/>
                    </a:lnTo>
                    <a:lnTo>
                      <a:pt x="75" y="778"/>
                    </a:lnTo>
                    <a:lnTo>
                      <a:pt x="75" y="778"/>
                    </a:lnTo>
                    <a:lnTo>
                      <a:pt x="109" y="780"/>
                    </a:lnTo>
                    <a:lnTo>
                      <a:pt x="144" y="784"/>
                    </a:lnTo>
                    <a:lnTo>
                      <a:pt x="178" y="789"/>
                    </a:lnTo>
                    <a:lnTo>
                      <a:pt x="212" y="796"/>
                    </a:lnTo>
                    <a:lnTo>
                      <a:pt x="245" y="803"/>
                    </a:lnTo>
                    <a:lnTo>
                      <a:pt x="280" y="812"/>
                    </a:lnTo>
                    <a:lnTo>
                      <a:pt x="313" y="823"/>
                    </a:lnTo>
                    <a:lnTo>
                      <a:pt x="345" y="834"/>
                    </a:lnTo>
                    <a:lnTo>
                      <a:pt x="391" y="807"/>
                    </a:lnTo>
                    <a:lnTo>
                      <a:pt x="391" y="807"/>
                    </a:lnTo>
                    <a:lnTo>
                      <a:pt x="348" y="789"/>
                    </a:lnTo>
                    <a:lnTo>
                      <a:pt x="304" y="769"/>
                    </a:lnTo>
                    <a:lnTo>
                      <a:pt x="263" y="748"/>
                    </a:lnTo>
                    <a:lnTo>
                      <a:pt x="221" y="725"/>
                    </a:lnTo>
                    <a:lnTo>
                      <a:pt x="182" y="699"/>
                    </a:lnTo>
                    <a:lnTo>
                      <a:pt x="162" y="686"/>
                    </a:lnTo>
                    <a:lnTo>
                      <a:pt x="144" y="671"/>
                    </a:lnTo>
                    <a:lnTo>
                      <a:pt x="125" y="656"/>
                    </a:lnTo>
                    <a:lnTo>
                      <a:pt x="107" y="641"/>
                    </a:lnTo>
                    <a:lnTo>
                      <a:pt x="90" y="625"/>
                    </a:lnTo>
                    <a:lnTo>
                      <a:pt x="73" y="608"/>
                    </a:lnTo>
                    <a:lnTo>
                      <a:pt x="73" y="608"/>
                    </a:lnTo>
                    <a:lnTo>
                      <a:pt x="59" y="592"/>
                    </a:lnTo>
                    <a:lnTo>
                      <a:pt x="46" y="576"/>
                    </a:lnTo>
                    <a:lnTo>
                      <a:pt x="33" y="558"/>
                    </a:lnTo>
                    <a:lnTo>
                      <a:pt x="22" y="539"/>
                    </a:lnTo>
                    <a:lnTo>
                      <a:pt x="15" y="520"/>
                    </a:lnTo>
                    <a:lnTo>
                      <a:pt x="11" y="510"/>
                    </a:lnTo>
                    <a:lnTo>
                      <a:pt x="10" y="500"/>
                    </a:lnTo>
                    <a:lnTo>
                      <a:pt x="9" y="489"/>
                    </a:lnTo>
                    <a:lnTo>
                      <a:pt x="8" y="479"/>
                    </a:lnTo>
                    <a:lnTo>
                      <a:pt x="9" y="469"/>
                    </a:lnTo>
                    <a:lnTo>
                      <a:pt x="10" y="458"/>
                    </a:lnTo>
                    <a:lnTo>
                      <a:pt x="10" y="458"/>
                    </a:lnTo>
                    <a:lnTo>
                      <a:pt x="13" y="451"/>
                    </a:lnTo>
                    <a:lnTo>
                      <a:pt x="14" y="449"/>
                    </a:lnTo>
                    <a:lnTo>
                      <a:pt x="16" y="445"/>
                    </a:lnTo>
                    <a:lnTo>
                      <a:pt x="16" y="445"/>
                    </a:lnTo>
                    <a:lnTo>
                      <a:pt x="21" y="444"/>
                    </a:lnTo>
                    <a:lnTo>
                      <a:pt x="25" y="442"/>
                    </a:lnTo>
                    <a:lnTo>
                      <a:pt x="35" y="444"/>
                    </a:lnTo>
                    <a:lnTo>
                      <a:pt x="35" y="444"/>
                    </a:lnTo>
                    <a:lnTo>
                      <a:pt x="68" y="451"/>
                    </a:lnTo>
                    <a:lnTo>
                      <a:pt x="98" y="460"/>
                    </a:lnTo>
                    <a:lnTo>
                      <a:pt x="129" y="472"/>
                    </a:lnTo>
                    <a:lnTo>
                      <a:pt x="158" y="485"/>
                    </a:lnTo>
                    <a:lnTo>
                      <a:pt x="188" y="501"/>
                    </a:lnTo>
                    <a:lnTo>
                      <a:pt x="216" y="517"/>
                    </a:lnTo>
                    <a:lnTo>
                      <a:pt x="244" y="536"/>
                    </a:lnTo>
                    <a:lnTo>
                      <a:pt x="271" y="554"/>
                    </a:lnTo>
                    <a:lnTo>
                      <a:pt x="271" y="554"/>
                    </a:lnTo>
                    <a:lnTo>
                      <a:pt x="324" y="593"/>
                    </a:lnTo>
                    <a:lnTo>
                      <a:pt x="377" y="634"/>
                    </a:lnTo>
                    <a:lnTo>
                      <a:pt x="428" y="673"/>
                    </a:lnTo>
                    <a:lnTo>
                      <a:pt x="455" y="693"/>
                    </a:lnTo>
                    <a:lnTo>
                      <a:pt x="483" y="711"/>
                    </a:lnTo>
                    <a:lnTo>
                      <a:pt x="540" y="688"/>
                    </a:lnTo>
                    <a:lnTo>
                      <a:pt x="540" y="688"/>
                    </a:lnTo>
                    <a:lnTo>
                      <a:pt x="494" y="657"/>
                    </a:lnTo>
                    <a:lnTo>
                      <a:pt x="451" y="624"/>
                    </a:lnTo>
                    <a:lnTo>
                      <a:pt x="410" y="590"/>
                    </a:lnTo>
                    <a:lnTo>
                      <a:pt x="369" y="552"/>
                    </a:lnTo>
                    <a:lnTo>
                      <a:pt x="330" y="514"/>
                    </a:lnTo>
                    <a:lnTo>
                      <a:pt x="295" y="473"/>
                    </a:lnTo>
                    <a:lnTo>
                      <a:pt x="259" y="430"/>
                    </a:lnTo>
                    <a:lnTo>
                      <a:pt x="227" y="386"/>
                    </a:lnTo>
                    <a:lnTo>
                      <a:pt x="227" y="386"/>
                    </a:lnTo>
                    <a:lnTo>
                      <a:pt x="212" y="365"/>
                    </a:lnTo>
                    <a:lnTo>
                      <a:pt x="199" y="344"/>
                    </a:lnTo>
                    <a:lnTo>
                      <a:pt x="187" y="322"/>
                    </a:lnTo>
                    <a:lnTo>
                      <a:pt x="174" y="299"/>
                    </a:lnTo>
                    <a:lnTo>
                      <a:pt x="174" y="299"/>
                    </a:lnTo>
                    <a:lnTo>
                      <a:pt x="167" y="283"/>
                    </a:lnTo>
                    <a:lnTo>
                      <a:pt x="161" y="264"/>
                    </a:lnTo>
                    <a:lnTo>
                      <a:pt x="157" y="247"/>
                    </a:lnTo>
                    <a:lnTo>
                      <a:pt x="155" y="229"/>
                    </a:lnTo>
                    <a:lnTo>
                      <a:pt x="155" y="229"/>
                    </a:lnTo>
                    <a:lnTo>
                      <a:pt x="155" y="219"/>
                    </a:lnTo>
                    <a:lnTo>
                      <a:pt x="156" y="210"/>
                    </a:lnTo>
                    <a:lnTo>
                      <a:pt x="158" y="201"/>
                    </a:lnTo>
                    <a:lnTo>
                      <a:pt x="161" y="192"/>
                    </a:lnTo>
                    <a:lnTo>
                      <a:pt x="166" y="183"/>
                    </a:lnTo>
                    <a:lnTo>
                      <a:pt x="171" y="176"/>
                    </a:lnTo>
                    <a:lnTo>
                      <a:pt x="176" y="169"/>
                    </a:lnTo>
                    <a:lnTo>
                      <a:pt x="183" y="162"/>
                    </a:lnTo>
                    <a:lnTo>
                      <a:pt x="183" y="162"/>
                    </a:lnTo>
                    <a:lnTo>
                      <a:pt x="193" y="156"/>
                    </a:lnTo>
                    <a:lnTo>
                      <a:pt x="203" y="153"/>
                    </a:lnTo>
                    <a:lnTo>
                      <a:pt x="214" y="150"/>
                    </a:lnTo>
                    <a:lnTo>
                      <a:pt x="225" y="149"/>
                    </a:lnTo>
                    <a:lnTo>
                      <a:pt x="237" y="149"/>
                    </a:lnTo>
                    <a:lnTo>
                      <a:pt x="248" y="151"/>
                    </a:lnTo>
                    <a:lnTo>
                      <a:pt x="259" y="155"/>
                    </a:lnTo>
                    <a:lnTo>
                      <a:pt x="270" y="159"/>
                    </a:lnTo>
                    <a:lnTo>
                      <a:pt x="270" y="159"/>
                    </a:lnTo>
                    <a:lnTo>
                      <a:pt x="280" y="165"/>
                    </a:lnTo>
                    <a:lnTo>
                      <a:pt x="288" y="171"/>
                    </a:lnTo>
                    <a:lnTo>
                      <a:pt x="298" y="177"/>
                    </a:lnTo>
                    <a:lnTo>
                      <a:pt x="307" y="186"/>
                    </a:lnTo>
                    <a:lnTo>
                      <a:pt x="323" y="202"/>
                    </a:lnTo>
                    <a:lnTo>
                      <a:pt x="337" y="219"/>
                    </a:lnTo>
                    <a:lnTo>
                      <a:pt x="337" y="219"/>
                    </a:lnTo>
                    <a:lnTo>
                      <a:pt x="374" y="264"/>
                    </a:lnTo>
                    <a:lnTo>
                      <a:pt x="410" y="311"/>
                    </a:lnTo>
                    <a:lnTo>
                      <a:pt x="444" y="358"/>
                    </a:lnTo>
                    <a:lnTo>
                      <a:pt x="480" y="404"/>
                    </a:lnTo>
                    <a:lnTo>
                      <a:pt x="516" y="451"/>
                    </a:lnTo>
                    <a:lnTo>
                      <a:pt x="535" y="472"/>
                    </a:lnTo>
                    <a:lnTo>
                      <a:pt x="554" y="494"/>
                    </a:lnTo>
                    <a:lnTo>
                      <a:pt x="574" y="515"/>
                    </a:lnTo>
                    <a:lnTo>
                      <a:pt x="595" y="535"/>
                    </a:lnTo>
                    <a:lnTo>
                      <a:pt x="617" y="554"/>
                    </a:lnTo>
                    <a:lnTo>
                      <a:pt x="640" y="571"/>
                    </a:lnTo>
                    <a:lnTo>
                      <a:pt x="671" y="553"/>
                    </a:lnTo>
                    <a:lnTo>
                      <a:pt x="671" y="553"/>
                    </a:lnTo>
                    <a:lnTo>
                      <a:pt x="662" y="525"/>
                    </a:lnTo>
                    <a:lnTo>
                      <a:pt x="651" y="496"/>
                    </a:lnTo>
                    <a:lnTo>
                      <a:pt x="640" y="469"/>
                    </a:lnTo>
                    <a:lnTo>
                      <a:pt x="627" y="442"/>
                    </a:lnTo>
                    <a:lnTo>
                      <a:pt x="613" y="415"/>
                    </a:lnTo>
                    <a:lnTo>
                      <a:pt x="597" y="390"/>
                    </a:lnTo>
                    <a:lnTo>
                      <a:pt x="568" y="337"/>
                    </a:lnTo>
                    <a:lnTo>
                      <a:pt x="537" y="284"/>
                    </a:lnTo>
                    <a:lnTo>
                      <a:pt x="523" y="258"/>
                    </a:lnTo>
                    <a:lnTo>
                      <a:pt x="509" y="231"/>
                    </a:lnTo>
                    <a:lnTo>
                      <a:pt x="496" y="204"/>
                    </a:lnTo>
                    <a:lnTo>
                      <a:pt x="485" y="177"/>
                    </a:lnTo>
                    <a:lnTo>
                      <a:pt x="475" y="149"/>
                    </a:lnTo>
                    <a:lnTo>
                      <a:pt x="467" y="119"/>
                    </a:lnTo>
                    <a:lnTo>
                      <a:pt x="467" y="119"/>
                    </a:lnTo>
                    <a:lnTo>
                      <a:pt x="464" y="104"/>
                    </a:lnTo>
                    <a:lnTo>
                      <a:pt x="462" y="88"/>
                    </a:lnTo>
                    <a:lnTo>
                      <a:pt x="462" y="72"/>
                    </a:lnTo>
                    <a:lnTo>
                      <a:pt x="464" y="56"/>
                    </a:lnTo>
                    <a:lnTo>
                      <a:pt x="467" y="40"/>
                    </a:lnTo>
                    <a:lnTo>
                      <a:pt x="471" y="34"/>
                    </a:lnTo>
                    <a:lnTo>
                      <a:pt x="475" y="27"/>
                    </a:lnTo>
                    <a:lnTo>
                      <a:pt x="478" y="21"/>
                    </a:lnTo>
                    <a:lnTo>
                      <a:pt x="483" y="15"/>
                    </a:lnTo>
                    <a:lnTo>
                      <a:pt x="489" y="10"/>
                    </a:lnTo>
                    <a:lnTo>
                      <a:pt x="496" y="6"/>
                    </a:lnTo>
                    <a:lnTo>
                      <a:pt x="496" y="6"/>
                    </a:lnTo>
                    <a:lnTo>
                      <a:pt x="503" y="4"/>
                    </a:lnTo>
                    <a:lnTo>
                      <a:pt x="510" y="2"/>
                    </a:lnTo>
                    <a:lnTo>
                      <a:pt x="518" y="0"/>
                    </a:lnTo>
                    <a:lnTo>
                      <a:pt x="525" y="0"/>
                    </a:lnTo>
                    <a:lnTo>
                      <a:pt x="541" y="2"/>
                    </a:lnTo>
                    <a:lnTo>
                      <a:pt x="556" y="5"/>
                    </a:lnTo>
                    <a:lnTo>
                      <a:pt x="556" y="5"/>
                    </a:lnTo>
                    <a:lnTo>
                      <a:pt x="567" y="9"/>
                    </a:lnTo>
                    <a:lnTo>
                      <a:pt x="578" y="15"/>
                    </a:lnTo>
                    <a:lnTo>
                      <a:pt x="588" y="21"/>
                    </a:lnTo>
                    <a:lnTo>
                      <a:pt x="597" y="27"/>
                    </a:lnTo>
                    <a:lnTo>
                      <a:pt x="607" y="35"/>
                    </a:lnTo>
                    <a:lnTo>
                      <a:pt x="616" y="43"/>
                    </a:lnTo>
                    <a:lnTo>
                      <a:pt x="632" y="61"/>
                    </a:lnTo>
                    <a:lnTo>
                      <a:pt x="646" y="81"/>
                    </a:lnTo>
                    <a:lnTo>
                      <a:pt x="659" y="102"/>
                    </a:lnTo>
                    <a:lnTo>
                      <a:pt x="671" y="124"/>
                    </a:lnTo>
                    <a:lnTo>
                      <a:pt x="681" y="146"/>
                    </a:lnTo>
                    <a:lnTo>
                      <a:pt x="681" y="146"/>
                    </a:lnTo>
                    <a:lnTo>
                      <a:pt x="695" y="181"/>
                    </a:lnTo>
                    <a:lnTo>
                      <a:pt x="709" y="216"/>
                    </a:lnTo>
                    <a:lnTo>
                      <a:pt x="733" y="288"/>
                    </a:lnTo>
                    <a:lnTo>
                      <a:pt x="759" y="359"/>
                    </a:lnTo>
                    <a:lnTo>
                      <a:pt x="773" y="395"/>
                    </a:lnTo>
                    <a:lnTo>
                      <a:pt x="787" y="430"/>
                    </a:lnTo>
                    <a:lnTo>
                      <a:pt x="787" y="430"/>
                    </a:lnTo>
                    <a:lnTo>
                      <a:pt x="803" y="463"/>
                    </a:lnTo>
                    <a:lnTo>
                      <a:pt x="822" y="498"/>
                    </a:lnTo>
                    <a:lnTo>
                      <a:pt x="843" y="530"/>
                    </a:lnTo>
                    <a:lnTo>
                      <a:pt x="854" y="544"/>
                    </a:lnTo>
                    <a:lnTo>
                      <a:pt x="866" y="559"/>
                    </a:lnTo>
                    <a:lnTo>
                      <a:pt x="878" y="574"/>
                    </a:lnTo>
                    <a:lnTo>
                      <a:pt x="892" y="587"/>
                    </a:lnTo>
                    <a:lnTo>
                      <a:pt x="905" y="600"/>
                    </a:lnTo>
                    <a:lnTo>
                      <a:pt x="919" y="612"/>
                    </a:lnTo>
                    <a:lnTo>
                      <a:pt x="934" y="623"/>
                    </a:lnTo>
                    <a:lnTo>
                      <a:pt x="949" y="634"/>
                    </a:lnTo>
                    <a:lnTo>
                      <a:pt x="965" y="643"/>
                    </a:lnTo>
                    <a:lnTo>
                      <a:pt x="982" y="651"/>
                    </a:lnTo>
                    <a:lnTo>
                      <a:pt x="982" y="651"/>
                    </a:lnTo>
                    <a:lnTo>
                      <a:pt x="991" y="655"/>
                    </a:lnTo>
                    <a:lnTo>
                      <a:pt x="999" y="656"/>
                    </a:lnTo>
                    <a:lnTo>
                      <a:pt x="999" y="656"/>
                    </a:lnTo>
                    <a:lnTo>
                      <a:pt x="1006" y="656"/>
                    </a:lnTo>
                    <a:lnTo>
                      <a:pt x="1013" y="654"/>
                    </a:lnTo>
                    <a:lnTo>
                      <a:pt x="1018" y="650"/>
                    </a:lnTo>
                    <a:lnTo>
                      <a:pt x="1024" y="644"/>
                    </a:lnTo>
                    <a:lnTo>
                      <a:pt x="1028" y="638"/>
                    </a:lnTo>
                    <a:lnTo>
                      <a:pt x="1031" y="632"/>
                    </a:lnTo>
                    <a:lnTo>
                      <a:pt x="1037" y="617"/>
                    </a:lnTo>
                    <a:lnTo>
                      <a:pt x="1037" y="617"/>
                    </a:lnTo>
                    <a:lnTo>
                      <a:pt x="1041" y="603"/>
                    </a:lnTo>
                    <a:lnTo>
                      <a:pt x="1045" y="589"/>
                    </a:lnTo>
                    <a:lnTo>
                      <a:pt x="1050" y="559"/>
                    </a:lnTo>
                    <a:lnTo>
                      <a:pt x="1055" y="531"/>
                    </a:lnTo>
                    <a:lnTo>
                      <a:pt x="1062" y="501"/>
                    </a:lnTo>
                    <a:lnTo>
                      <a:pt x="1062" y="501"/>
                    </a:lnTo>
                    <a:lnTo>
                      <a:pt x="1066" y="487"/>
                    </a:lnTo>
                    <a:lnTo>
                      <a:pt x="1072" y="471"/>
                    </a:lnTo>
                    <a:lnTo>
                      <a:pt x="1078" y="456"/>
                    </a:lnTo>
                    <a:lnTo>
                      <a:pt x="1085" y="441"/>
                    </a:lnTo>
                    <a:lnTo>
                      <a:pt x="1101" y="413"/>
                    </a:lnTo>
                    <a:lnTo>
                      <a:pt x="1118" y="386"/>
                    </a:lnTo>
                    <a:lnTo>
                      <a:pt x="1118" y="386"/>
                    </a:lnTo>
                    <a:lnTo>
                      <a:pt x="1131" y="369"/>
                    </a:lnTo>
                    <a:lnTo>
                      <a:pt x="1144" y="352"/>
                    </a:lnTo>
                    <a:lnTo>
                      <a:pt x="1151" y="344"/>
                    </a:lnTo>
                    <a:lnTo>
                      <a:pt x="1159" y="337"/>
                    </a:lnTo>
                    <a:lnTo>
                      <a:pt x="1167" y="331"/>
                    </a:lnTo>
                    <a:lnTo>
                      <a:pt x="1176" y="326"/>
                    </a:lnTo>
                    <a:lnTo>
                      <a:pt x="1176" y="326"/>
                    </a:lnTo>
                    <a:lnTo>
                      <a:pt x="1186" y="321"/>
                    </a:lnTo>
                    <a:lnTo>
                      <a:pt x="1196" y="317"/>
                    </a:lnTo>
                    <a:lnTo>
                      <a:pt x="1207" y="316"/>
                    </a:lnTo>
                    <a:lnTo>
                      <a:pt x="1216" y="315"/>
                    </a:lnTo>
                    <a:lnTo>
                      <a:pt x="1227" y="316"/>
                    </a:lnTo>
                    <a:lnTo>
                      <a:pt x="1237" y="318"/>
                    </a:lnTo>
                    <a:lnTo>
                      <a:pt x="1246" y="323"/>
                    </a:lnTo>
                    <a:lnTo>
                      <a:pt x="1254" y="329"/>
                    </a:lnTo>
                    <a:lnTo>
                      <a:pt x="1254" y="329"/>
                    </a:lnTo>
                    <a:lnTo>
                      <a:pt x="1262" y="337"/>
                    </a:lnTo>
                    <a:lnTo>
                      <a:pt x="1267" y="345"/>
                    </a:lnTo>
                    <a:lnTo>
                      <a:pt x="1272" y="355"/>
                    </a:lnTo>
                    <a:lnTo>
                      <a:pt x="1274" y="365"/>
                    </a:lnTo>
                    <a:lnTo>
                      <a:pt x="1274" y="365"/>
                    </a:lnTo>
                    <a:lnTo>
                      <a:pt x="1278" y="380"/>
                    </a:lnTo>
                    <a:lnTo>
                      <a:pt x="1279" y="396"/>
                    </a:lnTo>
                    <a:lnTo>
                      <a:pt x="1278" y="410"/>
                    </a:lnTo>
                    <a:lnTo>
                      <a:pt x="1276" y="425"/>
                    </a:lnTo>
                    <a:lnTo>
                      <a:pt x="1274" y="440"/>
                    </a:lnTo>
                    <a:lnTo>
                      <a:pt x="1270" y="455"/>
                    </a:lnTo>
                    <a:lnTo>
                      <a:pt x="1265" y="469"/>
                    </a:lnTo>
                    <a:lnTo>
                      <a:pt x="1259" y="484"/>
                    </a:lnTo>
                    <a:lnTo>
                      <a:pt x="1259" y="484"/>
                    </a:lnTo>
                    <a:lnTo>
                      <a:pt x="1247" y="511"/>
                    </a:lnTo>
                    <a:lnTo>
                      <a:pt x="1234" y="538"/>
                    </a:lnTo>
                    <a:lnTo>
                      <a:pt x="1220" y="565"/>
                    </a:lnTo>
                    <a:lnTo>
                      <a:pt x="1207" y="593"/>
                    </a:lnTo>
                    <a:lnTo>
                      <a:pt x="1207" y="593"/>
                    </a:lnTo>
                    <a:lnTo>
                      <a:pt x="1199" y="612"/>
                    </a:lnTo>
                    <a:lnTo>
                      <a:pt x="1192" y="632"/>
                    </a:lnTo>
                    <a:lnTo>
                      <a:pt x="1187" y="651"/>
                    </a:lnTo>
                    <a:lnTo>
                      <a:pt x="1182" y="671"/>
                    </a:lnTo>
                    <a:lnTo>
                      <a:pt x="1177" y="692"/>
                    </a:lnTo>
                    <a:lnTo>
                      <a:pt x="1175" y="711"/>
                    </a:lnTo>
                    <a:lnTo>
                      <a:pt x="1170" y="753"/>
                    </a:lnTo>
                    <a:lnTo>
                      <a:pt x="1166" y="794"/>
                    </a:lnTo>
                    <a:lnTo>
                      <a:pt x="1165" y="835"/>
                    </a:lnTo>
                    <a:lnTo>
                      <a:pt x="1165" y="877"/>
                    </a:lnTo>
                    <a:lnTo>
                      <a:pt x="1165" y="919"/>
                    </a:lnTo>
                    <a:lnTo>
                      <a:pt x="1165" y="919"/>
                    </a:lnTo>
                    <a:lnTo>
                      <a:pt x="1166" y="997"/>
                    </a:lnTo>
                    <a:lnTo>
                      <a:pt x="1167" y="1038"/>
                    </a:lnTo>
                    <a:lnTo>
                      <a:pt x="1170" y="1077"/>
                    </a:lnTo>
                    <a:lnTo>
                      <a:pt x="1170" y="1077"/>
                    </a:lnTo>
                    <a:lnTo>
                      <a:pt x="1172" y="1151"/>
                    </a:lnTo>
                    <a:lnTo>
                      <a:pt x="1173" y="1171"/>
                    </a:lnTo>
                    <a:lnTo>
                      <a:pt x="1176" y="1189"/>
                    </a:lnTo>
                    <a:lnTo>
                      <a:pt x="1178" y="1207"/>
                    </a:lnTo>
                    <a:lnTo>
                      <a:pt x="1183" y="1225"/>
                    </a:lnTo>
                    <a:lnTo>
                      <a:pt x="1183" y="1225"/>
                    </a:lnTo>
                    <a:lnTo>
                      <a:pt x="1186" y="1234"/>
                    </a:lnTo>
                    <a:lnTo>
                      <a:pt x="1191" y="1244"/>
                    </a:lnTo>
                    <a:lnTo>
                      <a:pt x="1200" y="1263"/>
                    </a:lnTo>
                    <a:lnTo>
                      <a:pt x="1211" y="1281"/>
                    </a:lnTo>
                    <a:lnTo>
                      <a:pt x="1224" y="1298"/>
                    </a:lnTo>
                    <a:lnTo>
                      <a:pt x="1224" y="1298"/>
                    </a:lnTo>
                    <a:lnTo>
                      <a:pt x="1259" y="1343"/>
                    </a:lnTo>
                    <a:lnTo>
                      <a:pt x="1295" y="1386"/>
                    </a:lnTo>
                    <a:lnTo>
                      <a:pt x="1333" y="1428"/>
                    </a:lnTo>
                    <a:lnTo>
                      <a:pt x="1371" y="1470"/>
                    </a:lnTo>
                    <a:lnTo>
                      <a:pt x="1447" y="1554"/>
                    </a:lnTo>
                    <a:lnTo>
                      <a:pt x="1523" y="1637"/>
                    </a:lnTo>
                    <a:lnTo>
                      <a:pt x="1523" y="1637"/>
                    </a:lnTo>
                    <a:lnTo>
                      <a:pt x="1655" y="1788"/>
                    </a:lnTo>
                    <a:lnTo>
                      <a:pt x="1786" y="1942"/>
                    </a:lnTo>
                    <a:lnTo>
                      <a:pt x="1786" y="1942"/>
                    </a:lnTo>
                    <a:lnTo>
                      <a:pt x="1845" y="2011"/>
                    </a:lnTo>
                    <a:lnTo>
                      <a:pt x="1903" y="2081"/>
                    </a:lnTo>
                    <a:lnTo>
                      <a:pt x="1961" y="2152"/>
                    </a:lnTo>
                    <a:lnTo>
                      <a:pt x="2016" y="2223"/>
                    </a:lnTo>
                    <a:lnTo>
                      <a:pt x="2016" y="2223"/>
                    </a:lnTo>
                    <a:lnTo>
                      <a:pt x="2052" y="2271"/>
                    </a:lnTo>
                    <a:lnTo>
                      <a:pt x="2089" y="2320"/>
                    </a:lnTo>
                    <a:lnTo>
                      <a:pt x="2106" y="2345"/>
                    </a:lnTo>
                    <a:lnTo>
                      <a:pt x="2124" y="2370"/>
                    </a:lnTo>
                    <a:lnTo>
                      <a:pt x="2138" y="2397"/>
                    </a:lnTo>
                    <a:lnTo>
                      <a:pt x="2152" y="2423"/>
                    </a:lnTo>
                    <a:lnTo>
                      <a:pt x="2152" y="2423"/>
                    </a:lnTo>
                    <a:lnTo>
                      <a:pt x="2191" y="2503"/>
                    </a:lnTo>
                    <a:lnTo>
                      <a:pt x="2233" y="2588"/>
                    </a:lnTo>
                    <a:lnTo>
                      <a:pt x="2279" y="2677"/>
                    </a:lnTo>
                    <a:lnTo>
                      <a:pt x="2305" y="2724"/>
                    </a:lnTo>
                    <a:lnTo>
                      <a:pt x="2332" y="2771"/>
                    </a:lnTo>
                    <a:lnTo>
                      <a:pt x="2332" y="2771"/>
                    </a:lnTo>
                    <a:lnTo>
                      <a:pt x="2358" y="2815"/>
                    </a:lnTo>
                    <a:lnTo>
                      <a:pt x="2385" y="2860"/>
                    </a:lnTo>
                    <a:lnTo>
                      <a:pt x="2413" y="2906"/>
                    </a:lnTo>
                    <a:lnTo>
                      <a:pt x="2442" y="2952"/>
                    </a:lnTo>
                    <a:lnTo>
                      <a:pt x="2474" y="2998"/>
                    </a:lnTo>
                    <a:lnTo>
                      <a:pt x="2506" y="3044"/>
                    </a:lnTo>
                    <a:lnTo>
                      <a:pt x="2540" y="3092"/>
                    </a:lnTo>
                    <a:lnTo>
                      <a:pt x="2576" y="3139"/>
                    </a:lnTo>
                    <a:lnTo>
                      <a:pt x="2576" y="3139"/>
                    </a:lnTo>
                    <a:lnTo>
                      <a:pt x="2614" y="3187"/>
                    </a:lnTo>
                    <a:lnTo>
                      <a:pt x="2653" y="3235"/>
                    </a:lnTo>
                    <a:lnTo>
                      <a:pt x="2696" y="3283"/>
                    </a:lnTo>
                    <a:lnTo>
                      <a:pt x="2739" y="3332"/>
                    </a:lnTo>
                    <a:lnTo>
                      <a:pt x="2783" y="3378"/>
                    </a:lnTo>
                    <a:lnTo>
                      <a:pt x="2827" y="3425"/>
                    </a:lnTo>
                    <a:lnTo>
                      <a:pt x="2912" y="3512"/>
                    </a:lnTo>
                    <a:lnTo>
                      <a:pt x="2989" y="3588"/>
                    </a:lnTo>
                    <a:lnTo>
                      <a:pt x="3054" y="3650"/>
                    </a:lnTo>
                    <a:lnTo>
                      <a:pt x="3125" y="3716"/>
                    </a:lnTo>
                    <a:lnTo>
                      <a:pt x="3124" y="3721"/>
                    </a:lnTo>
                    <a:lnTo>
                      <a:pt x="3124" y="3721"/>
                    </a:lnTo>
                    <a:lnTo>
                      <a:pt x="3130" y="3751"/>
                    </a:lnTo>
                    <a:lnTo>
                      <a:pt x="3135" y="3780"/>
                    </a:lnTo>
                    <a:lnTo>
                      <a:pt x="3139" y="3810"/>
                    </a:lnTo>
                    <a:lnTo>
                      <a:pt x="3141" y="3839"/>
                    </a:lnTo>
                    <a:lnTo>
                      <a:pt x="3142" y="3868"/>
                    </a:lnTo>
                    <a:lnTo>
                      <a:pt x="3143" y="3899"/>
                    </a:lnTo>
                    <a:lnTo>
                      <a:pt x="3142" y="3929"/>
                    </a:lnTo>
                    <a:lnTo>
                      <a:pt x="3141" y="3958"/>
                    </a:lnTo>
                    <a:lnTo>
                      <a:pt x="3139" y="3989"/>
                    </a:lnTo>
                    <a:lnTo>
                      <a:pt x="3136" y="4018"/>
                    </a:lnTo>
                    <a:lnTo>
                      <a:pt x="3128" y="4077"/>
                    </a:lnTo>
                    <a:lnTo>
                      <a:pt x="3118" y="4136"/>
                    </a:lnTo>
                    <a:lnTo>
                      <a:pt x="3105" y="4195"/>
                    </a:lnTo>
                    <a:lnTo>
                      <a:pt x="3105" y="4195"/>
                    </a:lnTo>
                    <a:lnTo>
                      <a:pt x="3093" y="4247"/>
                    </a:lnTo>
                    <a:lnTo>
                      <a:pt x="3086" y="4272"/>
                    </a:lnTo>
                    <a:lnTo>
                      <a:pt x="3077" y="4298"/>
                    </a:lnTo>
                    <a:lnTo>
                      <a:pt x="3069" y="4324"/>
                    </a:lnTo>
                    <a:lnTo>
                      <a:pt x="3060" y="4349"/>
                    </a:lnTo>
                    <a:lnTo>
                      <a:pt x="3049" y="4373"/>
                    </a:lnTo>
                    <a:lnTo>
                      <a:pt x="3037" y="4396"/>
                    </a:lnTo>
                    <a:lnTo>
                      <a:pt x="3037" y="4396"/>
                    </a:lnTo>
                    <a:lnTo>
                      <a:pt x="3022" y="4422"/>
                    </a:lnTo>
                    <a:lnTo>
                      <a:pt x="3015" y="4435"/>
                    </a:lnTo>
                    <a:lnTo>
                      <a:pt x="3006" y="4446"/>
                    </a:lnTo>
                    <a:lnTo>
                      <a:pt x="2996" y="4457"/>
                    </a:lnTo>
                    <a:lnTo>
                      <a:pt x="2987" y="4468"/>
                    </a:lnTo>
                    <a:lnTo>
                      <a:pt x="2976" y="4476"/>
                    </a:lnTo>
                    <a:lnTo>
                      <a:pt x="2965" y="4486"/>
                    </a:lnTo>
                    <a:lnTo>
                      <a:pt x="2965" y="4486"/>
                    </a:lnTo>
                    <a:lnTo>
                      <a:pt x="2949" y="4496"/>
                    </a:lnTo>
                    <a:lnTo>
                      <a:pt x="2930" y="4503"/>
                    </a:lnTo>
                    <a:lnTo>
                      <a:pt x="2913" y="4511"/>
                    </a:lnTo>
                    <a:lnTo>
                      <a:pt x="2895" y="4516"/>
                    </a:lnTo>
                    <a:lnTo>
                      <a:pt x="2875" y="4519"/>
                    </a:lnTo>
                    <a:lnTo>
                      <a:pt x="2857" y="4522"/>
                    </a:lnTo>
                    <a:lnTo>
                      <a:pt x="2817" y="4525"/>
                    </a:lnTo>
                    <a:lnTo>
                      <a:pt x="2817" y="4525"/>
                    </a:lnTo>
                    <a:lnTo>
                      <a:pt x="2795" y="4525"/>
                    </a:lnTo>
                    <a:lnTo>
                      <a:pt x="2773" y="4524"/>
                    </a:lnTo>
                    <a:lnTo>
                      <a:pt x="2762" y="4523"/>
                    </a:lnTo>
                    <a:lnTo>
                      <a:pt x="2751" y="4521"/>
                    </a:lnTo>
                    <a:lnTo>
                      <a:pt x="2741" y="4517"/>
                    </a:lnTo>
                    <a:lnTo>
                      <a:pt x="2733" y="4512"/>
                    </a:lnTo>
                    <a:lnTo>
                      <a:pt x="2733" y="4512"/>
                    </a:lnTo>
                    <a:close/>
                  </a:path>
                </a:pathLst>
              </a:custGeom>
              <a:solidFill>
                <a:srgbClr val="F5DCC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81" name="Freeform 61">
                <a:extLst>
                  <a:ext uri="{FF2B5EF4-FFF2-40B4-BE49-F238E27FC236}">
                    <a16:creationId xmlns:a16="http://schemas.microsoft.com/office/drawing/2014/main" id="{3A6B58C6-1EC2-BB17-C928-54FC0C736F5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26" y="3031"/>
                <a:ext cx="150" cy="152"/>
              </a:xfrm>
              <a:custGeom>
                <a:avLst/>
                <a:gdLst>
                  <a:gd name="T0" fmla="*/ 602 w 602"/>
                  <a:gd name="T1" fmla="*/ 0 h 606"/>
                  <a:gd name="T2" fmla="*/ 592 w 602"/>
                  <a:gd name="T3" fmla="*/ 40 h 606"/>
                  <a:gd name="T4" fmla="*/ 574 w 602"/>
                  <a:gd name="T5" fmla="*/ 140 h 606"/>
                  <a:gd name="T6" fmla="*/ 568 w 602"/>
                  <a:gd name="T7" fmla="*/ 197 h 606"/>
                  <a:gd name="T8" fmla="*/ 564 w 602"/>
                  <a:gd name="T9" fmla="*/ 297 h 606"/>
                  <a:gd name="T10" fmla="*/ 569 w 602"/>
                  <a:gd name="T11" fmla="*/ 400 h 606"/>
                  <a:gd name="T12" fmla="*/ 579 w 602"/>
                  <a:gd name="T13" fmla="*/ 498 h 606"/>
                  <a:gd name="T14" fmla="*/ 584 w 602"/>
                  <a:gd name="T15" fmla="*/ 583 h 606"/>
                  <a:gd name="T16" fmla="*/ 570 w 602"/>
                  <a:gd name="T17" fmla="*/ 588 h 606"/>
                  <a:gd name="T18" fmla="*/ 539 w 602"/>
                  <a:gd name="T19" fmla="*/ 598 h 606"/>
                  <a:gd name="T20" fmla="*/ 504 w 602"/>
                  <a:gd name="T21" fmla="*/ 604 h 606"/>
                  <a:gd name="T22" fmla="*/ 466 w 602"/>
                  <a:gd name="T23" fmla="*/ 606 h 606"/>
                  <a:gd name="T24" fmla="*/ 408 w 602"/>
                  <a:gd name="T25" fmla="*/ 604 h 606"/>
                  <a:gd name="T26" fmla="*/ 352 w 602"/>
                  <a:gd name="T27" fmla="*/ 597 h 606"/>
                  <a:gd name="T28" fmla="*/ 318 w 602"/>
                  <a:gd name="T29" fmla="*/ 588 h 606"/>
                  <a:gd name="T30" fmla="*/ 302 w 602"/>
                  <a:gd name="T31" fmla="*/ 583 h 606"/>
                  <a:gd name="T32" fmla="*/ 277 w 602"/>
                  <a:gd name="T33" fmla="*/ 572 h 606"/>
                  <a:gd name="T34" fmla="*/ 249 w 602"/>
                  <a:gd name="T35" fmla="*/ 556 h 606"/>
                  <a:gd name="T36" fmla="*/ 196 w 602"/>
                  <a:gd name="T37" fmla="*/ 519 h 606"/>
                  <a:gd name="T38" fmla="*/ 147 w 602"/>
                  <a:gd name="T39" fmla="*/ 477 h 606"/>
                  <a:gd name="T40" fmla="*/ 77 w 602"/>
                  <a:gd name="T41" fmla="*/ 411 h 606"/>
                  <a:gd name="T42" fmla="*/ 58 w 602"/>
                  <a:gd name="T43" fmla="*/ 390 h 606"/>
                  <a:gd name="T44" fmla="*/ 31 w 602"/>
                  <a:gd name="T45" fmla="*/ 358 h 606"/>
                  <a:gd name="T46" fmla="*/ 16 w 602"/>
                  <a:gd name="T47" fmla="*/ 335 h 606"/>
                  <a:gd name="T48" fmla="*/ 11 w 602"/>
                  <a:gd name="T49" fmla="*/ 323 h 606"/>
                  <a:gd name="T50" fmla="*/ 2 w 602"/>
                  <a:gd name="T51" fmla="*/ 293 h 606"/>
                  <a:gd name="T52" fmla="*/ 0 w 602"/>
                  <a:gd name="T53" fmla="*/ 261 h 606"/>
                  <a:gd name="T54" fmla="*/ 1 w 602"/>
                  <a:gd name="T55" fmla="*/ 229 h 606"/>
                  <a:gd name="T56" fmla="*/ 4 w 602"/>
                  <a:gd name="T57" fmla="*/ 199 h 606"/>
                  <a:gd name="T58" fmla="*/ 12 w 602"/>
                  <a:gd name="T59" fmla="*/ 143 h 606"/>
                  <a:gd name="T60" fmla="*/ 22 w 602"/>
                  <a:gd name="T61" fmla="*/ 102 h 606"/>
                  <a:gd name="T62" fmla="*/ 32 w 602"/>
                  <a:gd name="T63" fmla="*/ 76 h 606"/>
                  <a:gd name="T64" fmla="*/ 45 w 602"/>
                  <a:gd name="T65" fmla="*/ 54 h 606"/>
                  <a:gd name="T66" fmla="*/ 61 w 602"/>
                  <a:gd name="T67" fmla="*/ 34 h 606"/>
                  <a:gd name="T68" fmla="*/ 82 w 602"/>
                  <a:gd name="T69" fmla="*/ 18 h 606"/>
                  <a:gd name="T70" fmla="*/ 94 w 602"/>
                  <a:gd name="T71" fmla="*/ 12 h 606"/>
                  <a:gd name="T72" fmla="*/ 114 w 602"/>
                  <a:gd name="T73" fmla="*/ 6 h 606"/>
                  <a:gd name="T74" fmla="*/ 154 w 602"/>
                  <a:gd name="T75" fmla="*/ 0 h 606"/>
                  <a:gd name="T76" fmla="*/ 175 w 602"/>
                  <a:gd name="T77" fmla="*/ 0 h 606"/>
                  <a:gd name="T78" fmla="*/ 384 w 602"/>
                  <a:gd name="T79" fmla="*/ 0 h 606"/>
                  <a:gd name="T80" fmla="*/ 525 w 602"/>
                  <a:gd name="T81" fmla="*/ 0 h 606"/>
                  <a:gd name="T82" fmla="*/ 601 w 602"/>
                  <a:gd name="T83" fmla="*/ 0 h 6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602" h="606">
                    <a:moveTo>
                      <a:pt x="601" y="0"/>
                    </a:moveTo>
                    <a:lnTo>
                      <a:pt x="602" y="0"/>
                    </a:lnTo>
                    <a:lnTo>
                      <a:pt x="602" y="0"/>
                    </a:lnTo>
                    <a:lnTo>
                      <a:pt x="592" y="40"/>
                    </a:lnTo>
                    <a:lnTo>
                      <a:pt x="582" y="87"/>
                    </a:lnTo>
                    <a:lnTo>
                      <a:pt x="574" y="140"/>
                    </a:lnTo>
                    <a:lnTo>
                      <a:pt x="568" y="197"/>
                    </a:lnTo>
                    <a:lnTo>
                      <a:pt x="568" y="197"/>
                    </a:lnTo>
                    <a:lnTo>
                      <a:pt x="565" y="245"/>
                    </a:lnTo>
                    <a:lnTo>
                      <a:pt x="564" y="297"/>
                    </a:lnTo>
                    <a:lnTo>
                      <a:pt x="566" y="348"/>
                    </a:lnTo>
                    <a:lnTo>
                      <a:pt x="569" y="400"/>
                    </a:lnTo>
                    <a:lnTo>
                      <a:pt x="574" y="452"/>
                    </a:lnTo>
                    <a:lnTo>
                      <a:pt x="579" y="498"/>
                    </a:lnTo>
                    <a:lnTo>
                      <a:pt x="590" y="582"/>
                    </a:lnTo>
                    <a:lnTo>
                      <a:pt x="584" y="583"/>
                    </a:lnTo>
                    <a:lnTo>
                      <a:pt x="584" y="583"/>
                    </a:lnTo>
                    <a:lnTo>
                      <a:pt x="570" y="588"/>
                    </a:lnTo>
                    <a:lnTo>
                      <a:pt x="555" y="593"/>
                    </a:lnTo>
                    <a:lnTo>
                      <a:pt x="539" y="598"/>
                    </a:lnTo>
                    <a:lnTo>
                      <a:pt x="522" y="601"/>
                    </a:lnTo>
                    <a:lnTo>
                      <a:pt x="504" y="604"/>
                    </a:lnTo>
                    <a:lnTo>
                      <a:pt x="485" y="605"/>
                    </a:lnTo>
                    <a:lnTo>
                      <a:pt x="466" y="606"/>
                    </a:lnTo>
                    <a:lnTo>
                      <a:pt x="447" y="606"/>
                    </a:lnTo>
                    <a:lnTo>
                      <a:pt x="408" y="604"/>
                    </a:lnTo>
                    <a:lnTo>
                      <a:pt x="370" y="600"/>
                    </a:lnTo>
                    <a:lnTo>
                      <a:pt x="352" y="597"/>
                    </a:lnTo>
                    <a:lnTo>
                      <a:pt x="335" y="593"/>
                    </a:lnTo>
                    <a:lnTo>
                      <a:pt x="318" y="588"/>
                    </a:lnTo>
                    <a:lnTo>
                      <a:pt x="302" y="583"/>
                    </a:lnTo>
                    <a:lnTo>
                      <a:pt x="302" y="583"/>
                    </a:lnTo>
                    <a:lnTo>
                      <a:pt x="288" y="577"/>
                    </a:lnTo>
                    <a:lnTo>
                      <a:pt x="277" y="572"/>
                    </a:lnTo>
                    <a:lnTo>
                      <a:pt x="277" y="572"/>
                    </a:lnTo>
                    <a:lnTo>
                      <a:pt x="249" y="556"/>
                    </a:lnTo>
                    <a:lnTo>
                      <a:pt x="222" y="539"/>
                    </a:lnTo>
                    <a:lnTo>
                      <a:pt x="196" y="519"/>
                    </a:lnTo>
                    <a:lnTo>
                      <a:pt x="170" y="500"/>
                    </a:lnTo>
                    <a:lnTo>
                      <a:pt x="147" y="477"/>
                    </a:lnTo>
                    <a:lnTo>
                      <a:pt x="123" y="457"/>
                    </a:lnTo>
                    <a:lnTo>
                      <a:pt x="77" y="411"/>
                    </a:lnTo>
                    <a:lnTo>
                      <a:pt x="77" y="411"/>
                    </a:lnTo>
                    <a:lnTo>
                      <a:pt x="58" y="390"/>
                    </a:lnTo>
                    <a:lnTo>
                      <a:pt x="39" y="369"/>
                    </a:lnTo>
                    <a:lnTo>
                      <a:pt x="31" y="358"/>
                    </a:lnTo>
                    <a:lnTo>
                      <a:pt x="23" y="347"/>
                    </a:lnTo>
                    <a:lnTo>
                      <a:pt x="16" y="335"/>
                    </a:lnTo>
                    <a:lnTo>
                      <a:pt x="11" y="323"/>
                    </a:lnTo>
                    <a:lnTo>
                      <a:pt x="11" y="323"/>
                    </a:lnTo>
                    <a:lnTo>
                      <a:pt x="6" y="308"/>
                    </a:lnTo>
                    <a:lnTo>
                      <a:pt x="2" y="293"/>
                    </a:lnTo>
                    <a:lnTo>
                      <a:pt x="1" y="277"/>
                    </a:lnTo>
                    <a:lnTo>
                      <a:pt x="0" y="261"/>
                    </a:lnTo>
                    <a:lnTo>
                      <a:pt x="0" y="245"/>
                    </a:lnTo>
                    <a:lnTo>
                      <a:pt x="1" y="229"/>
                    </a:lnTo>
                    <a:lnTo>
                      <a:pt x="4" y="199"/>
                    </a:lnTo>
                    <a:lnTo>
                      <a:pt x="4" y="199"/>
                    </a:lnTo>
                    <a:lnTo>
                      <a:pt x="7" y="170"/>
                    </a:lnTo>
                    <a:lnTo>
                      <a:pt x="12" y="143"/>
                    </a:lnTo>
                    <a:lnTo>
                      <a:pt x="18" y="115"/>
                    </a:lnTo>
                    <a:lnTo>
                      <a:pt x="22" y="102"/>
                    </a:lnTo>
                    <a:lnTo>
                      <a:pt x="27" y="89"/>
                    </a:lnTo>
                    <a:lnTo>
                      <a:pt x="32" y="76"/>
                    </a:lnTo>
                    <a:lnTo>
                      <a:pt x="38" y="65"/>
                    </a:lnTo>
                    <a:lnTo>
                      <a:pt x="45" y="54"/>
                    </a:lnTo>
                    <a:lnTo>
                      <a:pt x="53" y="43"/>
                    </a:lnTo>
                    <a:lnTo>
                      <a:pt x="61" y="34"/>
                    </a:lnTo>
                    <a:lnTo>
                      <a:pt x="71" y="26"/>
                    </a:lnTo>
                    <a:lnTo>
                      <a:pt x="82" y="18"/>
                    </a:lnTo>
                    <a:lnTo>
                      <a:pt x="94" y="12"/>
                    </a:lnTo>
                    <a:lnTo>
                      <a:pt x="94" y="12"/>
                    </a:lnTo>
                    <a:lnTo>
                      <a:pt x="104" y="8"/>
                    </a:lnTo>
                    <a:lnTo>
                      <a:pt x="114" y="6"/>
                    </a:lnTo>
                    <a:lnTo>
                      <a:pt x="134" y="2"/>
                    </a:lnTo>
                    <a:lnTo>
                      <a:pt x="154" y="0"/>
                    </a:lnTo>
                    <a:lnTo>
                      <a:pt x="175" y="0"/>
                    </a:lnTo>
                    <a:lnTo>
                      <a:pt x="175" y="0"/>
                    </a:lnTo>
                    <a:lnTo>
                      <a:pt x="275" y="0"/>
                    </a:lnTo>
                    <a:lnTo>
                      <a:pt x="384" y="0"/>
                    </a:lnTo>
                    <a:lnTo>
                      <a:pt x="384" y="0"/>
                    </a:lnTo>
                    <a:lnTo>
                      <a:pt x="525" y="0"/>
                    </a:lnTo>
                    <a:lnTo>
                      <a:pt x="525" y="0"/>
                    </a:lnTo>
                    <a:lnTo>
                      <a:pt x="601" y="0"/>
                    </a:lnTo>
                    <a:close/>
                  </a:path>
                </a:pathLst>
              </a:custGeom>
              <a:solidFill>
                <a:srgbClr val="F5DCC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82" name="Freeform 62">
                <a:extLst>
                  <a:ext uri="{FF2B5EF4-FFF2-40B4-BE49-F238E27FC236}">
                    <a16:creationId xmlns:a16="http://schemas.microsoft.com/office/drawing/2014/main" id="{F0229196-EDF5-2D4A-5BA1-FDB8A4AD815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26" y="3031"/>
                <a:ext cx="150" cy="152"/>
              </a:xfrm>
              <a:custGeom>
                <a:avLst/>
                <a:gdLst>
                  <a:gd name="T0" fmla="*/ 602 w 602"/>
                  <a:gd name="T1" fmla="*/ 0 h 606"/>
                  <a:gd name="T2" fmla="*/ 592 w 602"/>
                  <a:gd name="T3" fmla="*/ 40 h 606"/>
                  <a:gd name="T4" fmla="*/ 574 w 602"/>
                  <a:gd name="T5" fmla="*/ 140 h 606"/>
                  <a:gd name="T6" fmla="*/ 568 w 602"/>
                  <a:gd name="T7" fmla="*/ 197 h 606"/>
                  <a:gd name="T8" fmla="*/ 564 w 602"/>
                  <a:gd name="T9" fmla="*/ 297 h 606"/>
                  <a:gd name="T10" fmla="*/ 569 w 602"/>
                  <a:gd name="T11" fmla="*/ 400 h 606"/>
                  <a:gd name="T12" fmla="*/ 579 w 602"/>
                  <a:gd name="T13" fmla="*/ 498 h 606"/>
                  <a:gd name="T14" fmla="*/ 584 w 602"/>
                  <a:gd name="T15" fmla="*/ 583 h 606"/>
                  <a:gd name="T16" fmla="*/ 570 w 602"/>
                  <a:gd name="T17" fmla="*/ 588 h 606"/>
                  <a:gd name="T18" fmla="*/ 539 w 602"/>
                  <a:gd name="T19" fmla="*/ 598 h 606"/>
                  <a:gd name="T20" fmla="*/ 504 w 602"/>
                  <a:gd name="T21" fmla="*/ 604 h 606"/>
                  <a:gd name="T22" fmla="*/ 466 w 602"/>
                  <a:gd name="T23" fmla="*/ 606 h 606"/>
                  <a:gd name="T24" fmla="*/ 408 w 602"/>
                  <a:gd name="T25" fmla="*/ 604 h 606"/>
                  <a:gd name="T26" fmla="*/ 352 w 602"/>
                  <a:gd name="T27" fmla="*/ 597 h 606"/>
                  <a:gd name="T28" fmla="*/ 318 w 602"/>
                  <a:gd name="T29" fmla="*/ 588 h 606"/>
                  <a:gd name="T30" fmla="*/ 302 w 602"/>
                  <a:gd name="T31" fmla="*/ 583 h 606"/>
                  <a:gd name="T32" fmla="*/ 277 w 602"/>
                  <a:gd name="T33" fmla="*/ 572 h 606"/>
                  <a:gd name="T34" fmla="*/ 249 w 602"/>
                  <a:gd name="T35" fmla="*/ 556 h 606"/>
                  <a:gd name="T36" fmla="*/ 196 w 602"/>
                  <a:gd name="T37" fmla="*/ 519 h 606"/>
                  <a:gd name="T38" fmla="*/ 147 w 602"/>
                  <a:gd name="T39" fmla="*/ 477 h 606"/>
                  <a:gd name="T40" fmla="*/ 77 w 602"/>
                  <a:gd name="T41" fmla="*/ 411 h 606"/>
                  <a:gd name="T42" fmla="*/ 58 w 602"/>
                  <a:gd name="T43" fmla="*/ 390 h 606"/>
                  <a:gd name="T44" fmla="*/ 31 w 602"/>
                  <a:gd name="T45" fmla="*/ 358 h 606"/>
                  <a:gd name="T46" fmla="*/ 16 w 602"/>
                  <a:gd name="T47" fmla="*/ 335 h 606"/>
                  <a:gd name="T48" fmla="*/ 11 w 602"/>
                  <a:gd name="T49" fmla="*/ 323 h 606"/>
                  <a:gd name="T50" fmla="*/ 2 w 602"/>
                  <a:gd name="T51" fmla="*/ 293 h 606"/>
                  <a:gd name="T52" fmla="*/ 0 w 602"/>
                  <a:gd name="T53" fmla="*/ 261 h 606"/>
                  <a:gd name="T54" fmla="*/ 1 w 602"/>
                  <a:gd name="T55" fmla="*/ 229 h 606"/>
                  <a:gd name="T56" fmla="*/ 4 w 602"/>
                  <a:gd name="T57" fmla="*/ 199 h 606"/>
                  <a:gd name="T58" fmla="*/ 12 w 602"/>
                  <a:gd name="T59" fmla="*/ 143 h 606"/>
                  <a:gd name="T60" fmla="*/ 22 w 602"/>
                  <a:gd name="T61" fmla="*/ 102 h 606"/>
                  <a:gd name="T62" fmla="*/ 32 w 602"/>
                  <a:gd name="T63" fmla="*/ 76 h 606"/>
                  <a:gd name="T64" fmla="*/ 45 w 602"/>
                  <a:gd name="T65" fmla="*/ 54 h 606"/>
                  <a:gd name="T66" fmla="*/ 61 w 602"/>
                  <a:gd name="T67" fmla="*/ 34 h 606"/>
                  <a:gd name="T68" fmla="*/ 82 w 602"/>
                  <a:gd name="T69" fmla="*/ 18 h 606"/>
                  <a:gd name="T70" fmla="*/ 94 w 602"/>
                  <a:gd name="T71" fmla="*/ 12 h 606"/>
                  <a:gd name="T72" fmla="*/ 114 w 602"/>
                  <a:gd name="T73" fmla="*/ 6 h 606"/>
                  <a:gd name="T74" fmla="*/ 154 w 602"/>
                  <a:gd name="T75" fmla="*/ 0 h 606"/>
                  <a:gd name="T76" fmla="*/ 175 w 602"/>
                  <a:gd name="T77" fmla="*/ 0 h 606"/>
                  <a:gd name="T78" fmla="*/ 384 w 602"/>
                  <a:gd name="T79" fmla="*/ 0 h 606"/>
                  <a:gd name="T80" fmla="*/ 525 w 602"/>
                  <a:gd name="T81" fmla="*/ 0 h 606"/>
                  <a:gd name="T82" fmla="*/ 601 w 602"/>
                  <a:gd name="T83" fmla="*/ 0 h 6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602" h="606">
                    <a:moveTo>
                      <a:pt x="601" y="0"/>
                    </a:moveTo>
                    <a:lnTo>
                      <a:pt x="602" y="0"/>
                    </a:lnTo>
                    <a:lnTo>
                      <a:pt x="602" y="0"/>
                    </a:lnTo>
                    <a:lnTo>
                      <a:pt x="592" y="40"/>
                    </a:lnTo>
                    <a:lnTo>
                      <a:pt x="582" y="87"/>
                    </a:lnTo>
                    <a:lnTo>
                      <a:pt x="574" y="140"/>
                    </a:lnTo>
                    <a:lnTo>
                      <a:pt x="568" y="197"/>
                    </a:lnTo>
                    <a:lnTo>
                      <a:pt x="568" y="197"/>
                    </a:lnTo>
                    <a:lnTo>
                      <a:pt x="565" y="245"/>
                    </a:lnTo>
                    <a:lnTo>
                      <a:pt x="564" y="297"/>
                    </a:lnTo>
                    <a:lnTo>
                      <a:pt x="566" y="348"/>
                    </a:lnTo>
                    <a:lnTo>
                      <a:pt x="569" y="400"/>
                    </a:lnTo>
                    <a:lnTo>
                      <a:pt x="574" y="452"/>
                    </a:lnTo>
                    <a:lnTo>
                      <a:pt x="579" y="498"/>
                    </a:lnTo>
                    <a:lnTo>
                      <a:pt x="590" y="582"/>
                    </a:lnTo>
                    <a:lnTo>
                      <a:pt x="584" y="583"/>
                    </a:lnTo>
                    <a:lnTo>
                      <a:pt x="584" y="583"/>
                    </a:lnTo>
                    <a:lnTo>
                      <a:pt x="570" y="588"/>
                    </a:lnTo>
                    <a:lnTo>
                      <a:pt x="555" y="593"/>
                    </a:lnTo>
                    <a:lnTo>
                      <a:pt x="539" y="598"/>
                    </a:lnTo>
                    <a:lnTo>
                      <a:pt x="522" y="601"/>
                    </a:lnTo>
                    <a:lnTo>
                      <a:pt x="504" y="604"/>
                    </a:lnTo>
                    <a:lnTo>
                      <a:pt x="485" y="605"/>
                    </a:lnTo>
                    <a:lnTo>
                      <a:pt x="466" y="606"/>
                    </a:lnTo>
                    <a:lnTo>
                      <a:pt x="447" y="606"/>
                    </a:lnTo>
                    <a:lnTo>
                      <a:pt x="408" y="604"/>
                    </a:lnTo>
                    <a:lnTo>
                      <a:pt x="370" y="600"/>
                    </a:lnTo>
                    <a:lnTo>
                      <a:pt x="352" y="597"/>
                    </a:lnTo>
                    <a:lnTo>
                      <a:pt x="335" y="593"/>
                    </a:lnTo>
                    <a:lnTo>
                      <a:pt x="318" y="588"/>
                    </a:lnTo>
                    <a:lnTo>
                      <a:pt x="302" y="583"/>
                    </a:lnTo>
                    <a:lnTo>
                      <a:pt x="302" y="583"/>
                    </a:lnTo>
                    <a:lnTo>
                      <a:pt x="288" y="577"/>
                    </a:lnTo>
                    <a:lnTo>
                      <a:pt x="277" y="572"/>
                    </a:lnTo>
                    <a:lnTo>
                      <a:pt x="277" y="572"/>
                    </a:lnTo>
                    <a:lnTo>
                      <a:pt x="249" y="556"/>
                    </a:lnTo>
                    <a:lnTo>
                      <a:pt x="222" y="539"/>
                    </a:lnTo>
                    <a:lnTo>
                      <a:pt x="196" y="519"/>
                    </a:lnTo>
                    <a:lnTo>
                      <a:pt x="170" y="500"/>
                    </a:lnTo>
                    <a:lnTo>
                      <a:pt x="147" y="477"/>
                    </a:lnTo>
                    <a:lnTo>
                      <a:pt x="123" y="457"/>
                    </a:lnTo>
                    <a:lnTo>
                      <a:pt x="77" y="411"/>
                    </a:lnTo>
                    <a:lnTo>
                      <a:pt x="77" y="411"/>
                    </a:lnTo>
                    <a:lnTo>
                      <a:pt x="58" y="390"/>
                    </a:lnTo>
                    <a:lnTo>
                      <a:pt x="39" y="369"/>
                    </a:lnTo>
                    <a:lnTo>
                      <a:pt x="31" y="358"/>
                    </a:lnTo>
                    <a:lnTo>
                      <a:pt x="23" y="347"/>
                    </a:lnTo>
                    <a:lnTo>
                      <a:pt x="16" y="335"/>
                    </a:lnTo>
                    <a:lnTo>
                      <a:pt x="11" y="323"/>
                    </a:lnTo>
                    <a:lnTo>
                      <a:pt x="11" y="323"/>
                    </a:lnTo>
                    <a:lnTo>
                      <a:pt x="6" y="308"/>
                    </a:lnTo>
                    <a:lnTo>
                      <a:pt x="2" y="293"/>
                    </a:lnTo>
                    <a:lnTo>
                      <a:pt x="1" y="277"/>
                    </a:lnTo>
                    <a:lnTo>
                      <a:pt x="0" y="261"/>
                    </a:lnTo>
                    <a:lnTo>
                      <a:pt x="0" y="245"/>
                    </a:lnTo>
                    <a:lnTo>
                      <a:pt x="1" y="229"/>
                    </a:lnTo>
                    <a:lnTo>
                      <a:pt x="4" y="199"/>
                    </a:lnTo>
                    <a:lnTo>
                      <a:pt x="4" y="199"/>
                    </a:lnTo>
                    <a:lnTo>
                      <a:pt x="7" y="170"/>
                    </a:lnTo>
                    <a:lnTo>
                      <a:pt x="12" y="143"/>
                    </a:lnTo>
                    <a:lnTo>
                      <a:pt x="18" y="115"/>
                    </a:lnTo>
                    <a:lnTo>
                      <a:pt x="22" y="102"/>
                    </a:lnTo>
                    <a:lnTo>
                      <a:pt x="27" y="89"/>
                    </a:lnTo>
                    <a:lnTo>
                      <a:pt x="32" y="76"/>
                    </a:lnTo>
                    <a:lnTo>
                      <a:pt x="38" y="65"/>
                    </a:lnTo>
                    <a:lnTo>
                      <a:pt x="45" y="54"/>
                    </a:lnTo>
                    <a:lnTo>
                      <a:pt x="53" y="43"/>
                    </a:lnTo>
                    <a:lnTo>
                      <a:pt x="61" y="34"/>
                    </a:lnTo>
                    <a:lnTo>
                      <a:pt x="71" y="26"/>
                    </a:lnTo>
                    <a:lnTo>
                      <a:pt x="82" y="18"/>
                    </a:lnTo>
                    <a:lnTo>
                      <a:pt x="94" y="12"/>
                    </a:lnTo>
                    <a:lnTo>
                      <a:pt x="94" y="12"/>
                    </a:lnTo>
                    <a:lnTo>
                      <a:pt x="104" y="8"/>
                    </a:lnTo>
                    <a:lnTo>
                      <a:pt x="114" y="6"/>
                    </a:lnTo>
                    <a:lnTo>
                      <a:pt x="134" y="2"/>
                    </a:lnTo>
                    <a:lnTo>
                      <a:pt x="154" y="0"/>
                    </a:lnTo>
                    <a:lnTo>
                      <a:pt x="175" y="0"/>
                    </a:lnTo>
                    <a:lnTo>
                      <a:pt x="175" y="0"/>
                    </a:lnTo>
                    <a:lnTo>
                      <a:pt x="275" y="0"/>
                    </a:lnTo>
                    <a:lnTo>
                      <a:pt x="384" y="0"/>
                    </a:lnTo>
                    <a:lnTo>
                      <a:pt x="384" y="0"/>
                    </a:lnTo>
                    <a:lnTo>
                      <a:pt x="525" y="0"/>
                    </a:lnTo>
                    <a:lnTo>
                      <a:pt x="525" y="0"/>
                    </a:lnTo>
                    <a:lnTo>
                      <a:pt x="601" y="0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83" name="Freeform 63">
                <a:extLst>
                  <a:ext uri="{FF2B5EF4-FFF2-40B4-BE49-F238E27FC236}">
                    <a16:creationId xmlns:a16="http://schemas.microsoft.com/office/drawing/2014/main" id="{F65C82B6-EBF7-2BC8-B54D-E7C8A11E6B1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48" y="2940"/>
                <a:ext cx="409" cy="517"/>
              </a:xfrm>
              <a:custGeom>
                <a:avLst/>
                <a:gdLst>
                  <a:gd name="T0" fmla="*/ 1637 w 1637"/>
                  <a:gd name="T1" fmla="*/ 364 h 2067"/>
                  <a:gd name="T2" fmla="*/ 1387 w 1637"/>
                  <a:gd name="T3" fmla="*/ 364 h 2067"/>
                  <a:gd name="T4" fmla="*/ 1266 w 1637"/>
                  <a:gd name="T5" fmla="*/ 364 h 2067"/>
                  <a:gd name="T6" fmla="*/ 1216 w 1637"/>
                  <a:gd name="T7" fmla="*/ 372 h 2067"/>
                  <a:gd name="T8" fmla="*/ 1194 w 1637"/>
                  <a:gd name="T9" fmla="*/ 382 h 2067"/>
                  <a:gd name="T10" fmla="*/ 1165 w 1637"/>
                  <a:gd name="T11" fmla="*/ 407 h 2067"/>
                  <a:gd name="T12" fmla="*/ 1144 w 1637"/>
                  <a:gd name="T13" fmla="*/ 440 h 2067"/>
                  <a:gd name="T14" fmla="*/ 1130 w 1637"/>
                  <a:gd name="T15" fmla="*/ 479 h 2067"/>
                  <a:gd name="T16" fmla="*/ 1116 w 1637"/>
                  <a:gd name="T17" fmla="*/ 563 h 2067"/>
                  <a:gd name="T18" fmla="*/ 1112 w 1637"/>
                  <a:gd name="T19" fmla="*/ 609 h 2067"/>
                  <a:gd name="T20" fmla="*/ 1114 w 1637"/>
                  <a:gd name="T21" fmla="*/ 657 h 2067"/>
                  <a:gd name="T22" fmla="*/ 1123 w 1637"/>
                  <a:gd name="T23" fmla="*/ 687 h 2067"/>
                  <a:gd name="T24" fmla="*/ 1143 w 1637"/>
                  <a:gd name="T25" fmla="*/ 722 h 2067"/>
                  <a:gd name="T26" fmla="*/ 1189 w 1637"/>
                  <a:gd name="T27" fmla="*/ 775 h 2067"/>
                  <a:gd name="T28" fmla="*/ 1259 w 1637"/>
                  <a:gd name="T29" fmla="*/ 841 h 2067"/>
                  <a:gd name="T30" fmla="*/ 1334 w 1637"/>
                  <a:gd name="T31" fmla="*/ 903 h 2067"/>
                  <a:gd name="T32" fmla="*/ 1389 w 1637"/>
                  <a:gd name="T33" fmla="*/ 936 h 2067"/>
                  <a:gd name="T34" fmla="*/ 1414 w 1637"/>
                  <a:gd name="T35" fmla="*/ 947 h 2067"/>
                  <a:gd name="T36" fmla="*/ 1371 w 1637"/>
                  <a:gd name="T37" fmla="*/ 1001 h 2067"/>
                  <a:gd name="T38" fmla="*/ 1276 w 1637"/>
                  <a:gd name="T39" fmla="*/ 1108 h 2067"/>
                  <a:gd name="T40" fmla="*/ 1117 w 1637"/>
                  <a:gd name="T41" fmla="*/ 1261 h 2067"/>
                  <a:gd name="T42" fmla="*/ 891 w 1637"/>
                  <a:gd name="T43" fmla="*/ 1460 h 2067"/>
                  <a:gd name="T44" fmla="*/ 730 w 1637"/>
                  <a:gd name="T45" fmla="*/ 1611 h 2067"/>
                  <a:gd name="T46" fmla="*/ 608 w 1637"/>
                  <a:gd name="T47" fmla="*/ 1742 h 2067"/>
                  <a:gd name="T48" fmla="*/ 554 w 1637"/>
                  <a:gd name="T49" fmla="*/ 1810 h 2067"/>
                  <a:gd name="T50" fmla="*/ 475 w 1637"/>
                  <a:gd name="T51" fmla="*/ 1913 h 2067"/>
                  <a:gd name="T52" fmla="*/ 439 w 1637"/>
                  <a:gd name="T53" fmla="*/ 1952 h 2067"/>
                  <a:gd name="T54" fmla="*/ 381 w 1637"/>
                  <a:gd name="T55" fmla="*/ 2003 h 2067"/>
                  <a:gd name="T56" fmla="*/ 315 w 1637"/>
                  <a:gd name="T57" fmla="*/ 2044 h 2067"/>
                  <a:gd name="T58" fmla="*/ 266 w 1637"/>
                  <a:gd name="T59" fmla="*/ 2061 h 2067"/>
                  <a:gd name="T60" fmla="*/ 189 w 1637"/>
                  <a:gd name="T61" fmla="*/ 2067 h 2067"/>
                  <a:gd name="T62" fmla="*/ 151 w 1637"/>
                  <a:gd name="T63" fmla="*/ 2061 h 2067"/>
                  <a:gd name="T64" fmla="*/ 114 w 1637"/>
                  <a:gd name="T65" fmla="*/ 2047 h 2067"/>
                  <a:gd name="T66" fmla="*/ 92 w 1637"/>
                  <a:gd name="T67" fmla="*/ 2035 h 2067"/>
                  <a:gd name="T68" fmla="*/ 61 w 1637"/>
                  <a:gd name="T69" fmla="*/ 2008 h 2067"/>
                  <a:gd name="T70" fmla="*/ 37 w 1637"/>
                  <a:gd name="T71" fmla="*/ 1974 h 2067"/>
                  <a:gd name="T72" fmla="*/ 19 w 1637"/>
                  <a:gd name="T73" fmla="*/ 1937 h 2067"/>
                  <a:gd name="T74" fmla="*/ 1 w 1637"/>
                  <a:gd name="T75" fmla="*/ 1868 h 2067"/>
                  <a:gd name="T76" fmla="*/ 0 w 1637"/>
                  <a:gd name="T77" fmla="*/ 1812 h 2067"/>
                  <a:gd name="T78" fmla="*/ 12 w 1637"/>
                  <a:gd name="T79" fmla="*/ 1728 h 2067"/>
                  <a:gd name="T80" fmla="*/ 44 w 1637"/>
                  <a:gd name="T81" fmla="*/ 1620 h 2067"/>
                  <a:gd name="T82" fmla="*/ 113 w 1637"/>
                  <a:gd name="T83" fmla="*/ 1416 h 2067"/>
                  <a:gd name="T84" fmla="*/ 223 w 1637"/>
                  <a:gd name="T85" fmla="*/ 1112 h 2067"/>
                  <a:gd name="T86" fmla="*/ 342 w 1637"/>
                  <a:gd name="T87" fmla="*/ 812 h 2067"/>
                  <a:gd name="T88" fmla="*/ 386 w 1637"/>
                  <a:gd name="T89" fmla="*/ 715 h 2067"/>
                  <a:gd name="T90" fmla="*/ 479 w 1637"/>
                  <a:gd name="T91" fmla="*/ 536 h 2067"/>
                  <a:gd name="T92" fmla="*/ 619 w 1637"/>
                  <a:gd name="T93" fmla="*/ 306 h 2067"/>
                  <a:gd name="T94" fmla="*/ 689 w 1637"/>
                  <a:gd name="T95" fmla="*/ 196 h 2067"/>
                  <a:gd name="T96" fmla="*/ 766 w 1637"/>
                  <a:gd name="T97" fmla="*/ 92 h 2067"/>
                  <a:gd name="T98" fmla="*/ 826 w 1637"/>
                  <a:gd name="T99" fmla="*/ 30 h 2067"/>
                  <a:gd name="T100" fmla="*/ 862 w 1637"/>
                  <a:gd name="T101" fmla="*/ 4 h 2067"/>
                  <a:gd name="T102" fmla="*/ 877 w 1637"/>
                  <a:gd name="T103" fmla="*/ 0 h 2067"/>
                  <a:gd name="T104" fmla="*/ 913 w 1637"/>
                  <a:gd name="T105" fmla="*/ 5 h 2067"/>
                  <a:gd name="T106" fmla="*/ 964 w 1637"/>
                  <a:gd name="T107" fmla="*/ 22 h 2067"/>
                  <a:gd name="T108" fmla="*/ 1096 w 1637"/>
                  <a:gd name="T109" fmla="*/ 76 h 2067"/>
                  <a:gd name="T110" fmla="*/ 1387 w 1637"/>
                  <a:gd name="T111" fmla="*/ 218 h 2067"/>
                  <a:gd name="T112" fmla="*/ 1563 w 1637"/>
                  <a:gd name="T113" fmla="*/ 317 h 20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</a:cxnLst>
                <a:rect l="0" t="0" r="r" b="b"/>
                <a:pathLst>
                  <a:path w="1637" h="2067">
                    <a:moveTo>
                      <a:pt x="1637" y="364"/>
                    </a:moveTo>
                    <a:lnTo>
                      <a:pt x="1637" y="364"/>
                    </a:lnTo>
                    <a:lnTo>
                      <a:pt x="1637" y="364"/>
                    </a:lnTo>
                    <a:lnTo>
                      <a:pt x="1496" y="364"/>
                    </a:lnTo>
                    <a:lnTo>
                      <a:pt x="1496" y="364"/>
                    </a:lnTo>
                    <a:lnTo>
                      <a:pt x="1387" y="364"/>
                    </a:lnTo>
                    <a:lnTo>
                      <a:pt x="1287" y="364"/>
                    </a:lnTo>
                    <a:lnTo>
                      <a:pt x="1287" y="364"/>
                    </a:lnTo>
                    <a:lnTo>
                      <a:pt x="1266" y="364"/>
                    </a:lnTo>
                    <a:lnTo>
                      <a:pt x="1246" y="366"/>
                    </a:lnTo>
                    <a:lnTo>
                      <a:pt x="1226" y="370"/>
                    </a:lnTo>
                    <a:lnTo>
                      <a:pt x="1216" y="372"/>
                    </a:lnTo>
                    <a:lnTo>
                      <a:pt x="1206" y="376"/>
                    </a:lnTo>
                    <a:lnTo>
                      <a:pt x="1206" y="376"/>
                    </a:lnTo>
                    <a:lnTo>
                      <a:pt x="1194" y="382"/>
                    </a:lnTo>
                    <a:lnTo>
                      <a:pt x="1183" y="390"/>
                    </a:lnTo>
                    <a:lnTo>
                      <a:pt x="1173" y="398"/>
                    </a:lnTo>
                    <a:lnTo>
                      <a:pt x="1165" y="407"/>
                    </a:lnTo>
                    <a:lnTo>
                      <a:pt x="1157" y="418"/>
                    </a:lnTo>
                    <a:lnTo>
                      <a:pt x="1150" y="429"/>
                    </a:lnTo>
                    <a:lnTo>
                      <a:pt x="1144" y="440"/>
                    </a:lnTo>
                    <a:lnTo>
                      <a:pt x="1139" y="453"/>
                    </a:lnTo>
                    <a:lnTo>
                      <a:pt x="1134" y="466"/>
                    </a:lnTo>
                    <a:lnTo>
                      <a:pt x="1130" y="479"/>
                    </a:lnTo>
                    <a:lnTo>
                      <a:pt x="1124" y="507"/>
                    </a:lnTo>
                    <a:lnTo>
                      <a:pt x="1119" y="534"/>
                    </a:lnTo>
                    <a:lnTo>
                      <a:pt x="1116" y="563"/>
                    </a:lnTo>
                    <a:lnTo>
                      <a:pt x="1116" y="563"/>
                    </a:lnTo>
                    <a:lnTo>
                      <a:pt x="1113" y="593"/>
                    </a:lnTo>
                    <a:lnTo>
                      <a:pt x="1112" y="609"/>
                    </a:lnTo>
                    <a:lnTo>
                      <a:pt x="1112" y="625"/>
                    </a:lnTo>
                    <a:lnTo>
                      <a:pt x="1113" y="641"/>
                    </a:lnTo>
                    <a:lnTo>
                      <a:pt x="1114" y="657"/>
                    </a:lnTo>
                    <a:lnTo>
                      <a:pt x="1118" y="672"/>
                    </a:lnTo>
                    <a:lnTo>
                      <a:pt x="1123" y="687"/>
                    </a:lnTo>
                    <a:lnTo>
                      <a:pt x="1123" y="687"/>
                    </a:lnTo>
                    <a:lnTo>
                      <a:pt x="1128" y="699"/>
                    </a:lnTo>
                    <a:lnTo>
                      <a:pt x="1135" y="711"/>
                    </a:lnTo>
                    <a:lnTo>
                      <a:pt x="1143" y="722"/>
                    </a:lnTo>
                    <a:lnTo>
                      <a:pt x="1151" y="733"/>
                    </a:lnTo>
                    <a:lnTo>
                      <a:pt x="1170" y="754"/>
                    </a:lnTo>
                    <a:lnTo>
                      <a:pt x="1189" y="775"/>
                    </a:lnTo>
                    <a:lnTo>
                      <a:pt x="1189" y="775"/>
                    </a:lnTo>
                    <a:lnTo>
                      <a:pt x="1235" y="821"/>
                    </a:lnTo>
                    <a:lnTo>
                      <a:pt x="1259" y="841"/>
                    </a:lnTo>
                    <a:lnTo>
                      <a:pt x="1282" y="864"/>
                    </a:lnTo>
                    <a:lnTo>
                      <a:pt x="1308" y="883"/>
                    </a:lnTo>
                    <a:lnTo>
                      <a:pt x="1334" y="903"/>
                    </a:lnTo>
                    <a:lnTo>
                      <a:pt x="1361" y="920"/>
                    </a:lnTo>
                    <a:lnTo>
                      <a:pt x="1389" y="936"/>
                    </a:lnTo>
                    <a:lnTo>
                      <a:pt x="1389" y="936"/>
                    </a:lnTo>
                    <a:lnTo>
                      <a:pt x="1400" y="941"/>
                    </a:lnTo>
                    <a:lnTo>
                      <a:pt x="1414" y="947"/>
                    </a:lnTo>
                    <a:lnTo>
                      <a:pt x="1414" y="947"/>
                    </a:lnTo>
                    <a:lnTo>
                      <a:pt x="1414" y="947"/>
                    </a:lnTo>
                    <a:lnTo>
                      <a:pt x="1393" y="974"/>
                    </a:lnTo>
                    <a:lnTo>
                      <a:pt x="1371" y="1001"/>
                    </a:lnTo>
                    <a:lnTo>
                      <a:pt x="1349" y="1028"/>
                    </a:lnTo>
                    <a:lnTo>
                      <a:pt x="1325" y="1055"/>
                    </a:lnTo>
                    <a:lnTo>
                      <a:pt x="1276" y="1108"/>
                    </a:lnTo>
                    <a:lnTo>
                      <a:pt x="1225" y="1159"/>
                    </a:lnTo>
                    <a:lnTo>
                      <a:pt x="1172" y="1211"/>
                    </a:lnTo>
                    <a:lnTo>
                      <a:pt x="1117" y="1261"/>
                    </a:lnTo>
                    <a:lnTo>
                      <a:pt x="1062" y="1312"/>
                    </a:lnTo>
                    <a:lnTo>
                      <a:pt x="1005" y="1361"/>
                    </a:lnTo>
                    <a:lnTo>
                      <a:pt x="891" y="1460"/>
                    </a:lnTo>
                    <a:lnTo>
                      <a:pt x="836" y="1511"/>
                    </a:lnTo>
                    <a:lnTo>
                      <a:pt x="782" y="1561"/>
                    </a:lnTo>
                    <a:lnTo>
                      <a:pt x="730" y="1611"/>
                    </a:lnTo>
                    <a:lnTo>
                      <a:pt x="679" y="1663"/>
                    </a:lnTo>
                    <a:lnTo>
                      <a:pt x="631" y="1716"/>
                    </a:lnTo>
                    <a:lnTo>
                      <a:pt x="608" y="1742"/>
                    </a:lnTo>
                    <a:lnTo>
                      <a:pt x="587" y="1769"/>
                    </a:lnTo>
                    <a:lnTo>
                      <a:pt x="587" y="1769"/>
                    </a:lnTo>
                    <a:lnTo>
                      <a:pt x="554" y="1810"/>
                    </a:lnTo>
                    <a:lnTo>
                      <a:pt x="524" y="1852"/>
                    </a:lnTo>
                    <a:lnTo>
                      <a:pt x="490" y="1893"/>
                    </a:lnTo>
                    <a:lnTo>
                      <a:pt x="475" y="1913"/>
                    </a:lnTo>
                    <a:lnTo>
                      <a:pt x="457" y="1933"/>
                    </a:lnTo>
                    <a:lnTo>
                      <a:pt x="457" y="1933"/>
                    </a:lnTo>
                    <a:lnTo>
                      <a:pt x="439" y="1952"/>
                    </a:lnTo>
                    <a:lnTo>
                      <a:pt x="421" y="1970"/>
                    </a:lnTo>
                    <a:lnTo>
                      <a:pt x="401" y="1987"/>
                    </a:lnTo>
                    <a:lnTo>
                      <a:pt x="381" y="2003"/>
                    </a:lnTo>
                    <a:lnTo>
                      <a:pt x="359" y="2018"/>
                    </a:lnTo>
                    <a:lnTo>
                      <a:pt x="337" y="2031"/>
                    </a:lnTo>
                    <a:lnTo>
                      <a:pt x="315" y="2044"/>
                    </a:lnTo>
                    <a:lnTo>
                      <a:pt x="291" y="2052"/>
                    </a:lnTo>
                    <a:lnTo>
                      <a:pt x="291" y="2052"/>
                    </a:lnTo>
                    <a:lnTo>
                      <a:pt x="266" y="2061"/>
                    </a:lnTo>
                    <a:lnTo>
                      <a:pt x="240" y="2066"/>
                    </a:lnTo>
                    <a:lnTo>
                      <a:pt x="215" y="2067"/>
                    </a:lnTo>
                    <a:lnTo>
                      <a:pt x="189" y="2067"/>
                    </a:lnTo>
                    <a:lnTo>
                      <a:pt x="175" y="2066"/>
                    </a:lnTo>
                    <a:lnTo>
                      <a:pt x="163" y="2063"/>
                    </a:lnTo>
                    <a:lnTo>
                      <a:pt x="151" y="2061"/>
                    </a:lnTo>
                    <a:lnTo>
                      <a:pt x="139" y="2057"/>
                    </a:lnTo>
                    <a:lnTo>
                      <a:pt x="126" y="2052"/>
                    </a:lnTo>
                    <a:lnTo>
                      <a:pt x="114" y="2047"/>
                    </a:lnTo>
                    <a:lnTo>
                      <a:pt x="103" y="2041"/>
                    </a:lnTo>
                    <a:lnTo>
                      <a:pt x="92" y="2035"/>
                    </a:lnTo>
                    <a:lnTo>
                      <a:pt x="92" y="2035"/>
                    </a:lnTo>
                    <a:lnTo>
                      <a:pt x="81" y="2026"/>
                    </a:lnTo>
                    <a:lnTo>
                      <a:pt x="71" y="2018"/>
                    </a:lnTo>
                    <a:lnTo>
                      <a:pt x="61" y="2008"/>
                    </a:lnTo>
                    <a:lnTo>
                      <a:pt x="52" y="1997"/>
                    </a:lnTo>
                    <a:lnTo>
                      <a:pt x="44" y="1986"/>
                    </a:lnTo>
                    <a:lnTo>
                      <a:pt x="37" y="1974"/>
                    </a:lnTo>
                    <a:lnTo>
                      <a:pt x="30" y="1961"/>
                    </a:lnTo>
                    <a:lnTo>
                      <a:pt x="23" y="1949"/>
                    </a:lnTo>
                    <a:lnTo>
                      <a:pt x="19" y="1937"/>
                    </a:lnTo>
                    <a:lnTo>
                      <a:pt x="14" y="1923"/>
                    </a:lnTo>
                    <a:lnTo>
                      <a:pt x="6" y="1895"/>
                    </a:lnTo>
                    <a:lnTo>
                      <a:pt x="1" y="1868"/>
                    </a:lnTo>
                    <a:lnTo>
                      <a:pt x="0" y="1840"/>
                    </a:lnTo>
                    <a:lnTo>
                      <a:pt x="0" y="1840"/>
                    </a:lnTo>
                    <a:lnTo>
                      <a:pt x="0" y="1812"/>
                    </a:lnTo>
                    <a:lnTo>
                      <a:pt x="3" y="1783"/>
                    </a:lnTo>
                    <a:lnTo>
                      <a:pt x="7" y="1756"/>
                    </a:lnTo>
                    <a:lnTo>
                      <a:pt x="12" y="1728"/>
                    </a:lnTo>
                    <a:lnTo>
                      <a:pt x="20" y="1701"/>
                    </a:lnTo>
                    <a:lnTo>
                      <a:pt x="27" y="1674"/>
                    </a:lnTo>
                    <a:lnTo>
                      <a:pt x="44" y="1620"/>
                    </a:lnTo>
                    <a:lnTo>
                      <a:pt x="44" y="1620"/>
                    </a:lnTo>
                    <a:lnTo>
                      <a:pt x="77" y="1518"/>
                    </a:lnTo>
                    <a:lnTo>
                      <a:pt x="113" y="1416"/>
                    </a:lnTo>
                    <a:lnTo>
                      <a:pt x="148" y="1314"/>
                    </a:lnTo>
                    <a:lnTo>
                      <a:pt x="185" y="1212"/>
                    </a:lnTo>
                    <a:lnTo>
                      <a:pt x="223" y="1112"/>
                    </a:lnTo>
                    <a:lnTo>
                      <a:pt x="261" y="1011"/>
                    </a:lnTo>
                    <a:lnTo>
                      <a:pt x="302" y="911"/>
                    </a:lnTo>
                    <a:lnTo>
                      <a:pt x="342" y="812"/>
                    </a:lnTo>
                    <a:lnTo>
                      <a:pt x="359" y="776"/>
                    </a:lnTo>
                    <a:lnTo>
                      <a:pt x="359" y="776"/>
                    </a:lnTo>
                    <a:lnTo>
                      <a:pt x="386" y="715"/>
                    </a:lnTo>
                    <a:lnTo>
                      <a:pt x="416" y="655"/>
                    </a:lnTo>
                    <a:lnTo>
                      <a:pt x="448" y="595"/>
                    </a:lnTo>
                    <a:lnTo>
                      <a:pt x="479" y="536"/>
                    </a:lnTo>
                    <a:lnTo>
                      <a:pt x="514" y="478"/>
                    </a:lnTo>
                    <a:lnTo>
                      <a:pt x="548" y="420"/>
                    </a:lnTo>
                    <a:lnTo>
                      <a:pt x="619" y="306"/>
                    </a:lnTo>
                    <a:lnTo>
                      <a:pt x="619" y="306"/>
                    </a:lnTo>
                    <a:lnTo>
                      <a:pt x="665" y="232"/>
                    </a:lnTo>
                    <a:lnTo>
                      <a:pt x="689" y="196"/>
                    </a:lnTo>
                    <a:lnTo>
                      <a:pt x="714" y="160"/>
                    </a:lnTo>
                    <a:lnTo>
                      <a:pt x="739" y="126"/>
                    </a:lnTo>
                    <a:lnTo>
                      <a:pt x="766" y="92"/>
                    </a:lnTo>
                    <a:lnTo>
                      <a:pt x="796" y="60"/>
                    </a:lnTo>
                    <a:lnTo>
                      <a:pt x="826" y="30"/>
                    </a:lnTo>
                    <a:lnTo>
                      <a:pt x="826" y="30"/>
                    </a:lnTo>
                    <a:lnTo>
                      <a:pt x="837" y="20"/>
                    </a:lnTo>
                    <a:lnTo>
                      <a:pt x="850" y="11"/>
                    </a:lnTo>
                    <a:lnTo>
                      <a:pt x="862" y="4"/>
                    </a:lnTo>
                    <a:lnTo>
                      <a:pt x="869" y="2"/>
                    </a:lnTo>
                    <a:lnTo>
                      <a:pt x="877" y="0"/>
                    </a:lnTo>
                    <a:lnTo>
                      <a:pt x="877" y="0"/>
                    </a:lnTo>
                    <a:lnTo>
                      <a:pt x="889" y="0"/>
                    </a:lnTo>
                    <a:lnTo>
                      <a:pt x="901" y="2"/>
                    </a:lnTo>
                    <a:lnTo>
                      <a:pt x="913" y="5"/>
                    </a:lnTo>
                    <a:lnTo>
                      <a:pt x="926" y="9"/>
                    </a:lnTo>
                    <a:lnTo>
                      <a:pt x="926" y="9"/>
                    </a:lnTo>
                    <a:lnTo>
                      <a:pt x="964" y="22"/>
                    </a:lnTo>
                    <a:lnTo>
                      <a:pt x="1005" y="38"/>
                    </a:lnTo>
                    <a:lnTo>
                      <a:pt x="1049" y="57"/>
                    </a:lnTo>
                    <a:lnTo>
                      <a:pt x="1096" y="76"/>
                    </a:lnTo>
                    <a:lnTo>
                      <a:pt x="1192" y="119"/>
                    </a:lnTo>
                    <a:lnTo>
                      <a:pt x="1290" y="167"/>
                    </a:lnTo>
                    <a:lnTo>
                      <a:pt x="1387" y="218"/>
                    </a:lnTo>
                    <a:lnTo>
                      <a:pt x="1480" y="268"/>
                    </a:lnTo>
                    <a:lnTo>
                      <a:pt x="1523" y="293"/>
                    </a:lnTo>
                    <a:lnTo>
                      <a:pt x="1563" y="317"/>
                    </a:lnTo>
                    <a:lnTo>
                      <a:pt x="1601" y="340"/>
                    </a:lnTo>
                    <a:lnTo>
                      <a:pt x="1637" y="364"/>
                    </a:lnTo>
                    <a:close/>
                  </a:path>
                </a:pathLst>
              </a:custGeom>
              <a:solidFill>
                <a:srgbClr val="4A9ED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84" name="Freeform 64">
                <a:extLst>
                  <a:ext uri="{FF2B5EF4-FFF2-40B4-BE49-F238E27FC236}">
                    <a16:creationId xmlns:a16="http://schemas.microsoft.com/office/drawing/2014/main" id="{B0B0B6B8-C895-C581-FC46-81FEDBB24B1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48" y="2940"/>
                <a:ext cx="409" cy="517"/>
              </a:xfrm>
              <a:custGeom>
                <a:avLst/>
                <a:gdLst>
                  <a:gd name="T0" fmla="*/ 1637 w 1637"/>
                  <a:gd name="T1" fmla="*/ 364 h 2067"/>
                  <a:gd name="T2" fmla="*/ 1387 w 1637"/>
                  <a:gd name="T3" fmla="*/ 364 h 2067"/>
                  <a:gd name="T4" fmla="*/ 1266 w 1637"/>
                  <a:gd name="T5" fmla="*/ 364 h 2067"/>
                  <a:gd name="T6" fmla="*/ 1216 w 1637"/>
                  <a:gd name="T7" fmla="*/ 372 h 2067"/>
                  <a:gd name="T8" fmla="*/ 1194 w 1637"/>
                  <a:gd name="T9" fmla="*/ 382 h 2067"/>
                  <a:gd name="T10" fmla="*/ 1165 w 1637"/>
                  <a:gd name="T11" fmla="*/ 407 h 2067"/>
                  <a:gd name="T12" fmla="*/ 1144 w 1637"/>
                  <a:gd name="T13" fmla="*/ 440 h 2067"/>
                  <a:gd name="T14" fmla="*/ 1130 w 1637"/>
                  <a:gd name="T15" fmla="*/ 479 h 2067"/>
                  <a:gd name="T16" fmla="*/ 1116 w 1637"/>
                  <a:gd name="T17" fmla="*/ 563 h 2067"/>
                  <a:gd name="T18" fmla="*/ 1112 w 1637"/>
                  <a:gd name="T19" fmla="*/ 609 h 2067"/>
                  <a:gd name="T20" fmla="*/ 1114 w 1637"/>
                  <a:gd name="T21" fmla="*/ 657 h 2067"/>
                  <a:gd name="T22" fmla="*/ 1123 w 1637"/>
                  <a:gd name="T23" fmla="*/ 687 h 2067"/>
                  <a:gd name="T24" fmla="*/ 1143 w 1637"/>
                  <a:gd name="T25" fmla="*/ 722 h 2067"/>
                  <a:gd name="T26" fmla="*/ 1189 w 1637"/>
                  <a:gd name="T27" fmla="*/ 775 h 2067"/>
                  <a:gd name="T28" fmla="*/ 1259 w 1637"/>
                  <a:gd name="T29" fmla="*/ 841 h 2067"/>
                  <a:gd name="T30" fmla="*/ 1334 w 1637"/>
                  <a:gd name="T31" fmla="*/ 903 h 2067"/>
                  <a:gd name="T32" fmla="*/ 1389 w 1637"/>
                  <a:gd name="T33" fmla="*/ 936 h 2067"/>
                  <a:gd name="T34" fmla="*/ 1414 w 1637"/>
                  <a:gd name="T35" fmla="*/ 947 h 2067"/>
                  <a:gd name="T36" fmla="*/ 1371 w 1637"/>
                  <a:gd name="T37" fmla="*/ 1001 h 2067"/>
                  <a:gd name="T38" fmla="*/ 1276 w 1637"/>
                  <a:gd name="T39" fmla="*/ 1108 h 2067"/>
                  <a:gd name="T40" fmla="*/ 1117 w 1637"/>
                  <a:gd name="T41" fmla="*/ 1261 h 2067"/>
                  <a:gd name="T42" fmla="*/ 891 w 1637"/>
                  <a:gd name="T43" fmla="*/ 1460 h 2067"/>
                  <a:gd name="T44" fmla="*/ 730 w 1637"/>
                  <a:gd name="T45" fmla="*/ 1611 h 2067"/>
                  <a:gd name="T46" fmla="*/ 608 w 1637"/>
                  <a:gd name="T47" fmla="*/ 1742 h 2067"/>
                  <a:gd name="T48" fmla="*/ 554 w 1637"/>
                  <a:gd name="T49" fmla="*/ 1810 h 2067"/>
                  <a:gd name="T50" fmla="*/ 475 w 1637"/>
                  <a:gd name="T51" fmla="*/ 1913 h 2067"/>
                  <a:gd name="T52" fmla="*/ 439 w 1637"/>
                  <a:gd name="T53" fmla="*/ 1952 h 2067"/>
                  <a:gd name="T54" fmla="*/ 381 w 1637"/>
                  <a:gd name="T55" fmla="*/ 2003 h 2067"/>
                  <a:gd name="T56" fmla="*/ 315 w 1637"/>
                  <a:gd name="T57" fmla="*/ 2044 h 2067"/>
                  <a:gd name="T58" fmla="*/ 266 w 1637"/>
                  <a:gd name="T59" fmla="*/ 2061 h 2067"/>
                  <a:gd name="T60" fmla="*/ 189 w 1637"/>
                  <a:gd name="T61" fmla="*/ 2067 h 2067"/>
                  <a:gd name="T62" fmla="*/ 151 w 1637"/>
                  <a:gd name="T63" fmla="*/ 2061 h 2067"/>
                  <a:gd name="T64" fmla="*/ 114 w 1637"/>
                  <a:gd name="T65" fmla="*/ 2047 h 2067"/>
                  <a:gd name="T66" fmla="*/ 92 w 1637"/>
                  <a:gd name="T67" fmla="*/ 2035 h 2067"/>
                  <a:gd name="T68" fmla="*/ 61 w 1637"/>
                  <a:gd name="T69" fmla="*/ 2008 h 2067"/>
                  <a:gd name="T70" fmla="*/ 37 w 1637"/>
                  <a:gd name="T71" fmla="*/ 1974 h 2067"/>
                  <a:gd name="T72" fmla="*/ 19 w 1637"/>
                  <a:gd name="T73" fmla="*/ 1937 h 2067"/>
                  <a:gd name="T74" fmla="*/ 1 w 1637"/>
                  <a:gd name="T75" fmla="*/ 1868 h 2067"/>
                  <a:gd name="T76" fmla="*/ 0 w 1637"/>
                  <a:gd name="T77" fmla="*/ 1812 h 2067"/>
                  <a:gd name="T78" fmla="*/ 12 w 1637"/>
                  <a:gd name="T79" fmla="*/ 1728 h 2067"/>
                  <a:gd name="T80" fmla="*/ 44 w 1637"/>
                  <a:gd name="T81" fmla="*/ 1620 h 2067"/>
                  <a:gd name="T82" fmla="*/ 113 w 1637"/>
                  <a:gd name="T83" fmla="*/ 1416 h 2067"/>
                  <a:gd name="T84" fmla="*/ 223 w 1637"/>
                  <a:gd name="T85" fmla="*/ 1112 h 2067"/>
                  <a:gd name="T86" fmla="*/ 342 w 1637"/>
                  <a:gd name="T87" fmla="*/ 812 h 2067"/>
                  <a:gd name="T88" fmla="*/ 386 w 1637"/>
                  <a:gd name="T89" fmla="*/ 715 h 2067"/>
                  <a:gd name="T90" fmla="*/ 479 w 1637"/>
                  <a:gd name="T91" fmla="*/ 536 h 2067"/>
                  <a:gd name="T92" fmla="*/ 619 w 1637"/>
                  <a:gd name="T93" fmla="*/ 306 h 2067"/>
                  <a:gd name="T94" fmla="*/ 689 w 1637"/>
                  <a:gd name="T95" fmla="*/ 196 h 2067"/>
                  <a:gd name="T96" fmla="*/ 766 w 1637"/>
                  <a:gd name="T97" fmla="*/ 92 h 2067"/>
                  <a:gd name="T98" fmla="*/ 826 w 1637"/>
                  <a:gd name="T99" fmla="*/ 30 h 2067"/>
                  <a:gd name="T100" fmla="*/ 862 w 1637"/>
                  <a:gd name="T101" fmla="*/ 4 h 2067"/>
                  <a:gd name="T102" fmla="*/ 877 w 1637"/>
                  <a:gd name="T103" fmla="*/ 0 h 2067"/>
                  <a:gd name="T104" fmla="*/ 913 w 1637"/>
                  <a:gd name="T105" fmla="*/ 5 h 2067"/>
                  <a:gd name="T106" fmla="*/ 964 w 1637"/>
                  <a:gd name="T107" fmla="*/ 22 h 2067"/>
                  <a:gd name="T108" fmla="*/ 1096 w 1637"/>
                  <a:gd name="T109" fmla="*/ 76 h 2067"/>
                  <a:gd name="T110" fmla="*/ 1387 w 1637"/>
                  <a:gd name="T111" fmla="*/ 218 h 2067"/>
                  <a:gd name="T112" fmla="*/ 1563 w 1637"/>
                  <a:gd name="T113" fmla="*/ 317 h 20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</a:cxnLst>
                <a:rect l="0" t="0" r="r" b="b"/>
                <a:pathLst>
                  <a:path w="1637" h="2067">
                    <a:moveTo>
                      <a:pt x="1637" y="364"/>
                    </a:moveTo>
                    <a:lnTo>
                      <a:pt x="1637" y="364"/>
                    </a:lnTo>
                    <a:lnTo>
                      <a:pt x="1637" y="364"/>
                    </a:lnTo>
                    <a:lnTo>
                      <a:pt x="1496" y="364"/>
                    </a:lnTo>
                    <a:lnTo>
                      <a:pt x="1496" y="364"/>
                    </a:lnTo>
                    <a:lnTo>
                      <a:pt x="1387" y="364"/>
                    </a:lnTo>
                    <a:lnTo>
                      <a:pt x="1287" y="364"/>
                    </a:lnTo>
                    <a:lnTo>
                      <a:pt x="1287" y="364"/>
                    </a:lnTo>
                    <a:lnTo>
                      <a:pt x="1266" y="364"/>
                    </a:lnTo>
                    <a:lnTo>
                      <a:pt x="1246" y="366"/>
                    </a:lnTo>
                    <a:lnTo>
                      <a:pt x="1226" y="370"/>
                    </a:lnTo>
                    <a:lnTo>
                      <a:pt x="1216" y="372"/>
                    </a:lnTo>
                    <a:lnTo>
                      <a:pt x="1206" y="376"/>
                    </a:lnTo>
                    <a:lnTo>
                      <a:pt x="1206" y="376"/>
                    </a:lnTo>
                    <a:lnTo>
                      <a:pt x="1194" y="382"/>
                    </a:lnTo>
                    <a:lnTo>
                      <a:pt x="1183" y="390"/>
                    </a:lnTo>
                    <a:lnTo>
                      <a:pt x="1173" y="398"/>
                    </a:lnTo>
                    <a:lnTo>
                      <a:pt x="1165" y="407"/>
                    </a:lnTo>
                    <a:lnTo>
                      <a:pt x="1157" y="418"/>
                    </a:lnTo>
                    <a:lnTo>
                      <a:pt x="1150" y="429"/>
                    </a:lnTo>
                    <a:lnTo>
                      <a:pt x="1144" y="440"/>
                    </a:lnTo>
                    <a:lnTo>
                      <a:pt x="1139" y="453"/>
                    </a:lnTo>
                    <a:lnTo>
                      <a:pt x="1134" y="466"/>
                    </a:lnTo>
                    <a:lnTo>
                      <a:pt x="1130" y="479"/>
                    </a:lnTo>
                    <a:lnTo>
                      <a:pt x="1124" y="507"/>
                    </a:lnTo>
                    <a:lnTo>
                      <a:pt x="1119" y="534"/>
                    </a:lnTo>
                    <a:lnTo>
                      <a:pt x="1116" y="563"/>
                    </a:lnTo>
                    <a:lnTo>
                      <a:pt x="1116" y="563"/>
                    </a:lnTo>
                    <a:lnTo>
                      <a:pt x="1113" y="593"/>
                    </a:lnTo>
                    <a:lnTo>
                      <a:pt x="1112" y="609"/>
                    </a:lnTo>
                    <a:lnTo>
                      <a:pt x="1112" y="625"/>
                    </a:lnTo>
                    <a:lnTo>
                      <a:pt x="1113" y="641"/>
                    </a:lnTo>
                    <a:lnTo>
                      <a:pt x="1114" y="657"/>
                    </a:lnTo>
                    <a:lnTo>
                      <a:pt x="1118" y="672"/>
                    </a:lnTo>
                    <a:lnTo>
                      <a:pt x="1123" y="687"/>
                    </a:lnTo>
                    <a:lnTo>
                      <a:pt x="1123" y="687"/>
                    </a:lnTo>
                    <a:lnTo>
                      <a:pt x="1128" y="699"/>
                    </a:lnTo>
                    <a:lnTo>
                      <a:pt x="1135" y="711"/>
                    </a:lnTo>
                    <a:lnTo>
                      <a:pt x="1143" y="722"/>
                    </a:lnTo>
                    <a:lnTo>
                      <a:pt x="1151" y="733"/>
                    </a:lnTo>
                    <a:lnTo>
                      <a:pt x="1170" y="754"/>
                    </a:lnTo>
                    <a:lnTo>
                      <a:pt x="1189" y="775"/>
                    </a:lnTo>
                    <a:lnTo>
                      <a:pt x="1189" y="775"/>
                    </a:lnTo>
                    <a:lnTo>
                      <a:pt x="1235" y="821"/>
                    </a:lnTo>
                    <a:lnTo>
                      <a:pt x="1259" y="841"/>
                    </a:lnTo>
                    <a:lnTo>
                      <a:pt x="1282" y="864"/>
                    </a:lnTo>
                    <a:lnTo>
                      <a:pt x="1308" y="883"/>
                    </a:lnTo>
                    <a:lnTo>
                      <a:pt x="1334" y="903"/>
                    </a:lnTo>
                    <a:lnTo>
                      <a:pt x="1361" y="920"/>
                    </a:lnTo>
                    <a:lnTo>
                      <a:pt x="1389" y="936"/>
                    </a:lnTo>
                    <a:lnTo>
                      <a:pt x="1389" y="936"/>
                    </a:lnTo>
                    <a:lnTo>
                      <a:pt x="1400" y="941"/>
                    </a:lnTo>
                    <a:lnTo>
                      <a:pt x="1414" y="947"/>
                    </a:lnTo>
                    <a:lnTo>
                      <a:pt x="1414" y="947"/>
                    </a:lnTo>
                    <a:lnTo>
                      <a:pt x="1414" y="947"/>
                    </a:lnTo>
                    <a:lnTo>
                      <a:pt x="1393" y="974"/>
                    </a:lnTo>
                    <a:lnTo>
                      <a:pt x="1371" y="1001"/>
                    </a:lnTo>
                    <a:lnTo>
                      <a:pt x="1349" y="1028"/>
                    </a:lnTo>
                    <a:lnTo>
                      <a:pt x="1325" y="1055"/>
                    </a:lnTo>
                    <a:lnTo>
                      <a:pt x="1276" y="1108"/>
                    </a:lnTo>
                    <a:lnTo>
                      <a:pt x="1225" y="1159"/>
                    </a:lnTo>
                    <a:lnTo>
                      <a:pt x="1172" y="1211"/>
                    </a:lnTo>
                    <a:lnTo>
                      <a:pt x="1117" y="1261"/>
                    </a:lnTo>
                    <a:lnTo>
                      <a:pt x="1062" y="1312"/>
                    </a:lnTo>
                    <a:lnTo>
                      <a:pt x="1005" y="1361"/>
                    </a:lnTo>
                    <a:lnTo>
                      <a:pt x="891" y="1460"/>
                    </a:lnTo>
                    <a:lnTo>
                      <a:pt x="836" y="1511"/>
                    </a:lnTo>
                    <a:lnTo>
                      <a:pt x="782" y="1561"/>
                    </a:lnTo>
                    <a:lnTo>
                      <a:pt x="730" y="1611"/>
                    </a:lnTo>
                    <a:lnTo>
                      <a:pt x="679" y="1663"/>
                    </a:lnTo>
                    <a:lnTo>
                      <a:pt x="631" y="1716"/>
                    </a:lnTo>
                    <a:lnTo>
                      <a:pt x="608" y="1742"/>
                    </a:lnTo>
                    <a:lnTo>
                      <a:pt x="587" y="1769"/>
                    </a:lnTo>
                    <a:lnTo>
                      <a:pt x="587" y="1769"/>
                    </a:lnTo>
                    <a:lnTo>
                      <a:pt x="554" y="1810"/>
                    </a:lnTo>
                    <a:lnTo>
                      <a:pt x="524" y="1852"/>
                    </a:lnTo>
                    <a:lnTo>
                      <a:pt x="490" y="1893"/>
                    </a:lnTo>
                    <a:lnTo>
                      <a:pt x="475" y="1913"/>
                    </a:lnTo>
                    <a:lnTo>
                      <a:pt x="457" y="1933"/>
                    </a:lnTo>
                    <a:lnTo>
                      <a:pt x="457" y="1933"/>
                    </a:lnTo>
                    <a:lnTo>
                      <a:pt x="439" y="1952"/>
                    </a:lnTo>
                    <a:lnTo>
                      <a:pt x="421" y="1970"/>
                    </a:lnTo>
                    <a:lnTo>
                      <a:pt x="401" y="1987"/>
                    </a:lnTo>
                    <a:lnTo>
                      <a:pt x="381" y="2003"/>
                    </a:lnTo>
                    <a:lnTo>
                      <a:pt x="359" y="2018"/>
                    </a:lnTo>
                    <a:lnTo>
                      <a:pt x="337" y="2031"/>
                    </a:lnTo>
                    <a:lnTo>
                      <a:pt x="315" y="2044"/>
                    </a:lnTo>
                    <a:lnTo>
                      <a:pt x="291" y="2052"/>
                    </a:lnTo>
                    <a:lnTo>
                      <a:pt x="291" y="2052"/>
                    </a:lnTo>
                    <a:lnTo>
                      <a:pt x="266" y="2061"/>
                    </a:lnTo>
                    <a:lnTo>
                      <a:pt x="240" y="2066"/>
                    </a:lnTo>
                    <a:lnTo>
                      <a:pt x="215" y="2067"/>
                    </a:lnTo>
                    <a:lnTo>
                      <a:pt x="189" y="2067"/>
                    </a:lnTo>
                    <a:lnTo>
                      <a:pt x="175" y="2066"/>
                    </a:lnTo>
                    <a:lnTo>
                      <a:pt x="163" y="2063"/>
                    </a:lnTo>
                    <a:lnTo>
                      <a:pt x="151" y="2061"/>
                    </a:lnTo>
                    <a:lnTo>
                      <a:pt x="139" y="2057"/>
                    </a:lnTo>
                    <a:lnTo>
                      <a:pt x="126" y="2052"/>
                    </a:lnTo>
                    <a:lnTo>
                      <a:pt x="114" y="2047"/>
                    </a:lnTo>
                    <a:lnTo>
                      <a:pt x="103" y="2041"/>
                    </a:lnTo>
                    <a:lnTo>
                      <a:pt x="92" y="2035"/>
                    </a:lnTo>
                    <a:lnTo>
                      <a:pt x="92" y="2035"/>
                    </a:lnTo>
                    <a:lnTo>
                      <a:pt x="81" y="2026"/>
                    </a:lnTo>
                    <a:lnTo>
                      <a:pt x="71" y="2018"/>
                    </a:lnTo>
                    <a:lnTo>
                      <a:pt x="61" y="2008"/>
                    </a:lnTo>
                    <a:lnTo>
                      <a:pt x="52" y="1997"/>
                    </a:lnTo>
                    <a:lnTo>
                      <a:pt x="44" y="1986"/>
                    </a:lnTo>
                    <a:lnTo>
                      <a:pt x="37" y="1974"/>
                    </a:lnTo>
                    <a:lnTo>
                      <a:pt x="30" y="1961"/>
                    </a:lnTo>
                    <a:lnTo>
                      <a:pt x="23" y="1949"/>
                    </a:lnTo>
                    <a:lnTo>
                      <a:pt x="19" y="1937"/>
                    </a:lnTo>
                    <a:lnTo>
                      <a:pt x="14" y="1923"/>
                    </a:lnTo>
                    <a:lnTo>
                      <a:pt x="6" y="1895"/>
                    </a:lnTo>
                    <a:lnTo>
                      <a:pt x="1" y="1868"/>
                    </a:lnTo>
                    <a:lnTo>
                      <a:pt x="0" y="1840"/>
                    </a:lnTo>
                    <a:lnTo>
                      <a:pt x="0" y="1840"/>
                    </a:lnTo>
                    <a:lnTo>
                      <a:pt x="0" y="1812"/>
                    </a:lnTo>
                    <a:lnTo>
                      <a:pt x="3" y="1783"/>
                    </a:lnTo>
                    <a:lnTo>
                      <a:pt x="7" y="1756"/>
                    </a:lnTo>
                    <a:lnTo>
                      <a:pt x="12" y="1728"/>
                    </a:lnTo>
                    <a:lnTo>
                      <a:pt x="20" y="1701"/>
                    </a:lnTo>
                    <a:lnTo>
                      <a:pt x="27" y="1674"/>
                    </a:lnTo>
                    <a:lnTo>
                      <a:pt x="44" y="1620"/>
                    </a:lnTo>
                    <a:lnTo>
                      <a:pt x="44" y="1620"/>
                    </a:lnTo>
                    <a:lnTo>
                      <a:pt x="77" y="1518"/>
                    </a:lnTo>
                    <a:lnTo>
                      <a:pt x="113" y="1416"/>
                    </a:lnTo>
                    <a:lnTo>
                      <a:pt x="148" y="1314"/>
                    </a:lnTo>
                    <a:lnTo>
                      <a:pt x="185" y="1212"/>
                    </a:lnTo>
                    <a:lnTo>
                      <a:pt x="223" y="1112"/>
                    </a:lnTo>
                    <a:lnTo>
                      <a:pt x="261" y="1011"/>
                    </a:lnTo>
                    <a:lnTo>
                      <a:pt x="302" y="911"/>
                    </a:lnTo>
                    <a:lnTo>
                      <a:pt x="342" y="812"/>
                    </a:lnTo>
                    <a:lnTo>
                      <a:pt x="359" y="776"/>
                    </a:lnTo>
                    <a:lnTo>
                      <a:pt x="359" y="776"/>
                    </a:lnTo>
                    <a:lnTo>
                      <a:pt x="386" y="715"/>
                    </a:lnTo>
                    <a:lnTo>
                      <a:pt x="416" y="655"/>
                    </a:lnTo>
                    <a:lnTo>
                      <a:pt x="448" y="595"/>
                    </a:lnTo>
                    <a:lnTo>
                      <a:pt x="479" y="536"/>
                    </a:lnTo>
                    <a:lnTo>
                      <a:pt x="514" y="478"/>
                    </a:lnTo>
                    <a:lnTo>
                      <a:pt x="548" y="420"/>
                    </a:lnTo>
                    <a:lnTo>
                      <a:pt x="619" y="306"/>
                    </a:lnTo>
                    <a:lnTo>
                      <a:pt x="619" y="306"/>
                    </a:lnTo>
                    <a:lnTo>
                      <a:pt x="665" y="232"/>
                    </a:lnTo>
                    <a:lnTo>
                      <a:pt x="689" y="196"/>
                    </a:lnTo>
                    <a:lnTo>
                      <a:pt x="714" y="160"/>
                    </a:lnTo>
                    <a:lnTo>
                      <a:pt x="739" y="126"/>
                    </a:lnTo>
                    <a:lnTo>
                      <a:pt x="766" y="92"/>
                    </a:lnTo>
                    <a:lnTo>
                      <a:pt x="796" y="60"/>
                    </a:lnTo>
                    <a:lnTo>
                      <a:pt x="826" y="30"/>
                    </a:lnTo>
                    <a:lnTo>
                      <a:pt x="826" y="30"/>
                    </a:lnTo>
                    <a:lnTo>
                      <a:pt x="837" y="20"/>
                    </a:lnTo>
                    <a:lnTo>
                      <a:pt x="850" y="11"/>
                    </a:lnTo>
                    <a:lnTo>
                      <a:pt x="862" y="4"/>
                    </a:lnTo>
                    <a:lnTo>
                      <a:pt x="869" y="2"/>
                    </a:lnTo>
                    <a:lnTo>
                      <a:pt x="877" y="0"/>
                    </a:lnTo>
                    <a:lnTo>
                      <a:pt x="877" y="0"/>
                    </a:lnTo>
                    <a:lnTo>
                      <a:pt x="889" y="0"/>
                    </a:lnTo>
                    <a:lnTo>
                      <a:pt x="901" y="2"/>
                    </a:lnTo>
                    <a:lnTo>
                      <a:pt x="913" y="5"/>
                    </a:lnTo>
                    <a:lnTo>
                      <a:pt x="926" y="9"/>
                    </a:lnTo>
                    <a:lnTo>
                      <a:pt x="926" y="9"/>
                    </a:lnTo>
                    <a:lnTo>
                      <a:pt x="964" y="22"/>
                    </a:lnTo>
                    <a:lnTo>
                      <a:pt x="1005" y="38"/>
                    </a:lnTo>
                    <a:lnTo>
                      <a:pt x="1049" y="57"/>
                    </a:lnTo>
                    <a:lnTo>
                      <a:pt x="1096" y="76"/>
                    </a:lnTo>
                    <a:lnTo>
                      <a:pt x="1192" y="119"/>
                    </a:lnTo>
                    <a:lnTo>
                      <a:pt x="1290" y="167"/>
                    </a:lnTo>
                    <a:lnTo>
                      <a:pt x="1387" y="218"/>
                    </a:lnTo>
                    <a:lnTo>
                      <a:pt x="1480" y="268"/>
                    </a:lnTo>
                    <a:lnTo>
                      <a:pt x="1523" y="293"/>
                    </a:lnTo>
                    <a:lnTo>
                      <a:pt x="1563" y="317"/>
                    </a:lnTo>
                    <a:lnTo>
                      <a:pt x="1601" y="340"/>
                    </a:lnTo>
                    <a:lnTo>
                      <a:pt x="1637" y="364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85" name="Freeform 65">
                <a:extLst>
                  <a:ext uri="{FF2B5EF4-FFF2-40B4-BE49-F238E27FC236}">
                    <a16:creationId xmlns:a16="http://schemas.microsoft.com/office/drawing/2014/main" id="{1BBD4249-0369-B1CC-9A71-D584862A9CC9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5313" y="2064"/>
                <a:ext cx="95" cy="7"/>
              </a:xfrm>
              <a:custGeom>
                <a:avLst/>
                <a:gdLst>
                  <a:gd name="T0" fmla="*/ 291 w 379"/>
                  <a:gd name="T1" fmla="*/ 7 h 26"/>
                  <a:gd name="T2" fmla="*/ 291 w 379"/>
                  <a:gd name="T3" fmla="*/ 7 h 26"/>
                  <a:gd name="T4" fmla="*/ 292 w 379"/>
                  <a:gd name="T5" fmla="*/ 7 h 26"/>
                  <a:gd name="T6" fmla="*/ 292 w 379"/>
                  <a:gd name="T7" fmla="*/ 7 h 26"/>
                  <a:gd name="T8" fmla="*/ 338 w 379"/>
                  <a:gd name="T9" fmla="*/ 16 h 26"/>
                  <a:gd name="T10" fmla="*/ 378 w 379"/>
                  <a:gd name="T11" fmla="*/ 26 h 26"/>
                  <a:gd name="T12" fmla="*/ 378 w 379"/>
                  <a:gd name="T13" fmla="*/ 26 h 26"/>
                  <a:gd name="T14" fmla="*/ 378 w 379"/>
                  <a:gd name="T15" fmla="*/ 26 h 26"/>
                  <a:gd name="T16" fmla="*/ 379 w 379"/>
                  <a:gd name="T17" fmla="*/ 26 h 26"/>
                  <a:gd name="T18" fmla="*/ 379 w 379"/>
                  <a:gd name="T19" fmla="*/ 26 h 26"/>
                  <a:gd name="T20" fmla="*/ 378 w 379"/>
                  <a:gd name="T21" fmla="*/ 26 h 26"/>
                  <a:gd name="T22" fmla="*/ 378 w 379"/>
                  <a:gd name="T23" fmla="*/ 26 h 26"/>
                  <a:gd name="T24" fmla="*/ 378 w 379"/>
                  <a:gd name="T25" fmla="*/ 26 h 26"/>
                  <a:gd name="T26" fmla="*/ 378 w 379"/>
                  <a:gd name="T27" fmla="*/ 26 h 26"/>
                  <a:gd name="T28" fmla="*/ 378 w 379"/>
                  <a:gd name="T29" fmla="*/ 26 h 26"/>
                  <a:gd name="T30" fmla="*/ 338 w 379"/>
                  <a:gd name="T31" fmla="*/ 16 h 26"/>
                  <a:gd name="T32" fmla="*/ 292 w 379"/>
                  <a:gd name="T33" fmla="*/ 7 h 26"/>
                  <a:gd name="T34" fmla="*/ 292 w 379"/>
                  <a:gd name="T35" fmla="*/ 7 h 26"/>
                  <a:gd name="T36" fmla="*/ 291 w 379"/>
                  <a:gd name="T37" fmla="*/ 7 h 26"/>
                  <a:gd name="T38" fmla="*/ 200 w 379"/>
                  <a:gd name="T39" fmla="*/ 0 h 26"/>
                  <a:gd name="T40" fmla="*/ 200 w 379"/>
                  <a:gd name="T41" fmla="*/ 0 h 26"/>
                  <a:gd name="T42" fmla="*/ 177 w 379"/>
                  <a:gd name="T43" fmla="*/ 1 h 26"/>
                  <a:gd name="T44" fmla="*/ 152 w 379"/>
                  <a:gd name="T45" fmla="*/ 2 h 26"/>
                  <a:gd name="T46" fmla="*/ 102 w 379"/>
                  <a:gd name="T47" fmla="*/ 6 h 26"/>
                  <a:gd name="T48" fmla="*/ 52 w 379"/>
                  <a:gd name="T49" fmla="*/ 13 h 26"/>
                  <a:gd name="T50" fmla="*/ 0 w 379"/>
                  <a:gd name="T51" fmla="*/ 22 h 26"/>
                  <a:gd name="T52" fmla="*/ 0 w 379"/>
                  <a:gd name="T53" fmla="*/ 22 h 26"/>
                  <a:gd name="T54" fmla="*/ 0 w 379"/>
                  <a:gd name="T55" fmla="*/ 22 h 26"/>
                  <a:gd name="T56" fmla="*/ 52 w 379"/>
                  <a:gd name="T57" fmla="*/ 13 h 26"/>
                  <a:gd name="T58" fmla="*/ 102 w 379"/>
                  <a:gd name="T59" fmla="*/ 6 h 26"/>
                  <a:gd name="T60" fmla="*/ 152 w 379"/>
                  <a:gd name="T61" fmla="*/ 2 h 26"/>
                  <a:gd name="T62" fmla="*/ 177 w 379"/>
                  <a:gd name="T63" fmla="*/ 1 h 26"/>
                  <a:gd name="T64" fmla="*/ 200 w 379"/>
                  <a:gd name="T65" fmla="*/ 0 h 26"/>
                  <a:gd name="T66" fmla="*/ 201 w 379"/>
                  <a:gd name="T67" fmla="*/ 0 h 26"/>
                  <a:gd name="T68" fmla="*/ 201 w 379"/>
                  <a:gd name="T69" fmla="*/ 0 h 26"/>
                  <a:gd name="T70" fmla="*/ 201 w 379"/>
                  <a:gd name="T71" fmla="*/ 0 h 26"/>
                  <a:gd name="T72" fmla="*/ 201 w 379"/>
                  <a:gd name="T73" fmla="*/ 0 h 26"/>
                  <a:gd name="T74" fmla="*/ 201 w 379"/>
                  <a:gd name="T75" fmla="*/ 0 h 26"/>
                  <a:gd name="T76" fmla="*/ 201 w 379"/>
                  <a:gd name="T77" fmla="*/ 0 h 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</a:cxnLst>
                <a:rect l="0" t="0" r="r" b="b"/>
                <a:pathLst>
                  <a:path w="379" h="26">
                    <a:moveTo>
                      <a:pt x="291" y="7"/>
                    </a:moveTo>
                    <a:lnTo>
                      <a:pt x="291" y="7"/>
                    </a:lnTo>
                    <a:lnTo>
                      <a:pt x="292" y="7"/>
                    </a:lnTo>
                    <a:lnTo>
                      <a:pt x="292" y="7"/>
                    </a:lnTo>
                    <a:lnTo>
                      <a:pt x="338" y="16"/>
                    </a:lnTo>
                    <a:lnTo>
                      <a:pt x="378" y="26"/>
                    </a:lnTo>
                    <a:lnTo>
                      <a:pt x="378" y="26"/>
                    </a:lnTo>
                    <a:lnTo>
                      <a:pt x="378" y="26"/>
                    </a:lnTo>
                    <a:lnTo>
                      <a:pt x="379" y="26"/>
                    </a:lnTo>
                    <a:lnTo>
                      <a:pt x="379" y="26"/>
                    </a:lnTo>
                    <a:lnTo>
                      <a:pt x="378" y="26"/>
                    </a:lnTo>
                    <a:lnTo>
                      <a:pt x="378" y="26"/>
                    </a:lnTo>
                    <a:lnTo>
                      <a:pt x="378" y="26"/>
                    </a:lnTo>
                    <a:lnTo>
                      <a:pt x="378" y="26"/>
                    </a:lnTo>
                    <a:lnTo>
                      <a:pt x="378" y="26"/>
                    </a:lnTo>
                    <a:lnTo>
                      <a:pt x="338" y="16"/>
                    </a:lnTo>
                    <a:lnTo>
                      <a:pt x="292" y="7"/>
                    </a:lnTo>
                    <a:lnTo>
                      <a:pt x="292" y="7"/>
                    </a:lnTo>
                    <a:lnTo>
                      <a:pt x="291" y="7"/>
                    </a:lnTo>
                    <a:close/>
                    <a:moveTo>
                      <a:pt x="200" y="0"/>
                    </a:moveTo>
                    <a:lnTo>
                      <a:pt x="200" y="0"/>
                    </a:lnTo>
                    <a:lnTo>
                      <a:pt x="177" y="1"/>
                    </a:lnTo>
                    <a:lnTo>
                      <a:pt x="152" y="2"/>
                    </a:lnTo>
                    <a:lnTo>
                      <a:pt x="102" y="6"/>
                    </a:lnTo>
                    <a:lnTo>
                      <a:pt x="52" y="13"/>
                    </a:lnTo>
                    <a:lnTo>
                      <a:pt x="0" y="22"/>
                    </a:lnTo>
                    <a:lnTo>
                      <a:pt x="0" y="22"/>
                    </a:lnTo>
                    <a:lnTo>
                      <a:pt x="0" y="22"/>
                    </a:lnTo>
                    <a:lnTo>
                      <a:pt x="52" y="13"/>
                    </a:lnTo>
                    <a:lnTo>
                      <a:pt x="102" y="6"/>
                    </a:lnTo>
                    <a:lnTo>
                      <a:pt x="152" y="2"/>
                    </a:lnTo>
                    <a:lnTo>
                      <a:pt x="177" y="1"/>
                    </a:lnTo>
                    <a:lnTo>
                      <a:pt x="200" y="0"/>
                    </a:lnTo>
                    <a:close/>
                    <a:moveTo>
                      <a:pt x="201" y="0"/>
                    </a:moveTo>
                    <a:lnTo>
                      <a:pt x="201" y="0"/>
                    </a:lnTo>
                    <a:lnTo>
                      <a:pt x="201" y="0"/>
                    </a:lnTo>
                    <a:lnTo>
                      <a:pt x="201" y="0"/>
                    </a:lnTo>
                    <a:lnTo>
                      <a:pt x="201" y="0"/>
                    </a:lnTo>
                    <a:lnTo>
                      <a:pt x="201" y="0"/>
                    </a:lnTo>
                    <a:close/>
                  </a:path>
                </a:pathLst>
              </a:custGeom>
              <a:solidFill>
                <a:srgbClr val="CCCC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86" name="Freeform 66">
                <a:extLst>
                  <a:ext uri="{FF2B5EF4-FFF2-40B4-BE49-F238E27FC236}">
                    <a16:creationId xmlns:a16="http://schemas.microsoft.com/office/drawing/2014/main" id="{145CCDD7-B6DD-F9A7-2CEB-540779DFBF0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386" y="2066"/>
                <a:ext cx="22" cy="5"/>
              </a:xfrm>
              <a:custGeom>
                <a:avLst/>
                <a:gdLst>
                  <a:gd name="T0" fmla="*/ 0 w 88"/>
                  <a:gd name="T1" fmla="*/ 0 h 19"/>
                  <a:gd name="T2" fmla="*/ 0 w 88"/>
                  <a:gd name="T3" fmla="*/ 0 h 19"/>
                  <a:gd name="T4" fmla="*/ 1 w 88"/>
                  <a:gd name="T5" fmla="*/ 0 h 19"/>
                  <a:gd name="T6" fmla="*/ 1 w 88"/>
                  <a:gd name="T7" fmla="*/ 0 h 19"/>
                  <a:gd name="T8" fmla="*/ 47 w 88"/>
                  <a:gd name="T9" fmla="*/ 9 h 19"/>
                  <a:gd name="T10" fmla="*/ 87 w 88"/>
                  <a:gd name="T11" fmla="*/ 19 h 19"/>
                  <a:gd name="T12" fmla="*/ 87 w 88"/>
                  <a:gd name="T13" fmla="*/ 19 h 19"/>
                  <a:gd name="T14" fmla="*/ 87 w 88"/>
                  <a:gd name="T15" fmla="*/ 19 h 19"/>
                  <a:gd name="T16" fmla="*/ 88 w 88"/>
                  <a:gd name="T17" fmla="*/ 19 h 19"/>
                  <a:gd name="T18" fmla="*/ 88 w 88"/>
                  <a:gd name="T19" fmla="*/ 19 h 19"/>
                  <a:gd name="T20" fmla="*/ 87 w 88"/>
                  <a:gd name="T21" fmla="*/ 19 h 19"/>
                  <a:gd name="T22" fmla="*/ 87 w 88"/>
                  <a:gd name="T23" fmla="*/ 19 h 19"/>
                  <a:gd name="T24" fmla="*/ 87 w 88"/>
                  <a:gd name="T25" fmla="*/ 19 h 19"/>
                  <a:gd name="T26" fmla="*/ 87 w 88"/>
                  <a:gd name="T27" fmla="*/ 19 h 19"/>
                  <a:gd name="T28" fmla="*/ 87 w 88"/>
                  <a:gd name="T29" fmla="*/ 19 h 19"/>
                  <a:gd name="T30" fmla="*/ 47 w 88"/>
                  <a:gd name="T31" fmla="*/ 9 h 19"/>
                  <a:gd name="T32" fmla="*/ 1 w 88"/>
                  <a:gd name="T33" fmla="*/ 0 h 19"/>
                  <a:gd name="T34" fmla="*/ 1 w 88"/>
                  <a:gd name="T35" fmla="*/ 0 h 19"/>
                  <a:gd name="T36" fmla="*/ 0 w 88"/>
                  <a:gd name="T37" fmla="*/ 0 h 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88" h="19">
                    <a:moveTo>
                      <a:pt x="0" y="0"/>
                    </a:moveTo>
                    <a:lnTo>
                      <a:pt x="0" y="0"/>
                    </a:lnTo>
                    <a:lnTo>
                      <a:pt x="1" y="0"/>
                    </a:lnTo>
                    <a:lnTo>
                      <a:pt x="1" y="0"/>
                    </a:lnTo>
                    <a:lnTo>
                      <a:pt x="47" y="9"/>
                    </a:lnTo>
                    <a:lnTo>
                      <a:pt x="87" y="19"/>
                    </a:lnTo>
                    <a:lnTo>
                      <a:pt x="87" y="19"/>
                    </a:lnTo>
                    <a:lnTo>
                      <a:pt x="87" y="19"/>
                    </a:lnTo>
                    <a:lnTo>
                      <a:pt x="88" y="19"/>
                    </a:lnTo>
                    <a:lnTo>
                      <a:pt x="88" y="19"/>
                    </a:lnTo>
                    <a:lnTo>
                      <a:pt x="87" y="19"/>
                    </a:lnTo>
                    <a:lnTo>
                      <a:pt x="87" y="19"/>
                    </a:lnTo>
                    <a:lnTo>
                      <a:pt x="87" y="19"/>
                    </a:lnTo>
                    <a:lnTo>
                      <a:pt x="87" y="19"/>
                    </a:lnTo>
                    <a:lnTo>
                      <a:pt x="87" y="19"/>
                    </a:lnTo>
                    <a:lnTo>
                      <a:pt x="47" y="9"/>
                    </a:lnTo>
                    <a:lnTo>
                      <a:pt x="1" y="0"/>
                    </a:lnTo>
                    <a:lnTo>
                      <a:pt x="1" y="0"/>
                    </a:lnTo>
                    <a:lnTo>
                      <a:pt x="0" y="0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87" name="Freeform 67">
                <a:extLst>
                  <a:ext uri="{FF2B5EF4-FFF2-40B4-BE49-F238E27FC236}">
                    <a16:creationId xmlns:a16="http://schemas.microsoft.com/office/drawing/2014/main" id="{F61D0495-6143-5780-719D-D1450289D7E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313" y="2064"/>
                <a:ext cx="50" cy="6"/>
              </a:xfrm>
              <a:custGeom>
                <a:avLst/>
                <a:gdLst>
                  <a:gd name="T0" fmla="*/ 200 w 200"/>
                  <a:gd name="T1" fmla="*/ 0 h 22"/>
                  <a:gd name="T2" fmla="*/ 200 w 200"/>
                  <a:gd name="T3" fmla="*/ 0 h 22"/>
                  <a:gd name="T4" fmla="*/ 177 w 200"/>
                  <a:gd name="T5" fmla="*/ 1 h 22"/>
                  <a:gd name="T6" fmla="*/ 152 w 200"/>
                  <a:gd name="T7" fmla="*/ 2 h 22"/>
                  <a:gd name="T8" fmla="*/ 102 w 200"/>
                  <a:gd name="T9" fmla="*/ 6 h 22"/>
                  <a:gd name="T10" fmla="*/ 52 w 200"/>
                  <a:gd name="T11" fmla="*/ 13 h 22"/>
                  <a:gd name="T12" fmla="*/ 0 w 200"/>
                  <a:gd name="T13" fmla="*/ 22 h 22"/>
                  <a:gd name="T14" fmla="*/ 0 w 200"/>
                  <a:gd name="T15" fmla="*/ 22 h 22"/>
                  <a:gd name="T16" fmla="*/ 0 w 200"/>
                  <a:gd name="T17" fmla="*/ 22 h 22"/>
                  <a:gd name="T18" fmla="*/ 52 w 200"/>
                  <a:gd name="T19" fmla="*/ 13 h 22"/>
                  <a:gd name="T20" fmla="*/ 102 w 200"/>
                  <a:gd name="T21" fmla="*/ 6 h 22"/>
                  <a:gd name="T22" fmla="*/ 152 w 200"/>
                  <a:gd name="T23" fmla="*/ 2 h 22"/>
                  <a:gd name="T24" fmla="*/ 177 w 200"/>
                  <a:gd name="T25" fmla="*/ 1 h 22"/>
                  <a:gd name="T26" fmla="*/ 200 w 200"/>
                  <a:gd name="T27" fmla="*/ 0 h 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200" h="22">
                    <a:moveTo>
                      <a:pt x="200" y="0"/>
                    </a:moveTo>
                    <a:lnTo>
                      <a:pt x="200" y="0"/>
                    </a:lnTo>
                    <a:lnTo>
                      <a:pt x="177" y="1"/>
                    </a:lnTo>
                    <a:lnTo>
                      <a:pt x="152" y="2"/>
                    </a:lnTo>
                    <a:lnTo>
                      <a:pt x="102" y="6"/>
                    </a:lnTo>
                    <a:lnTo>
                      <a:pt x="52" y="13"/>
                    </a:lnTo>
                    <a:lnTo>
                      <a:pt x="0" y="22"/>
                    </a:lnTo>
                    <a:lnTo>
                      <a:pt x="0" y="22"/>
                    </a:lnTo>
                    <a:lnTo>
                      <a:pt x="0" y="22"/>
                    </a:lnTo>
                    <a:lnTo>
                      <a:pt x="52" y="13"/>
                    </a:lnTo>
                    <a:lnTo>
                      <a:pt x="102" y="6"/>
                    </a:lnTo>
                    <a:lnTo>
                      <a:pt x="152" y="2"/>
                    </a:lnTo>
                    <a:lnTo>
                      <a:pt x="177" y="1"/>
                    </a:lnTo>
                    <a:lnTo>
                      <a:pt x="200" y="0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88" name="Freeform 68">
                <a:extLst>
                  <a:ext uri="{FF2B5EF4-FFF2-40B4-BE49-F238E27FC236}">
                    <a16:creationId xmlns:a16="http://schemas.microsoft.com/office/drawing/2014/main" id="{31756457-73F6-70A4-22E4-898B9ABEE97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364" y="2064"/>
                <a:ext cx="0" cy="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>
                    <a:moveTo>
                      <a:pt x="0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89" name="Freeform 69">
                <a:extLst>
                  <a:ext uri="{FF2B5EF4-FFF2-40B4-BE49-F238E27FC236}">
                    <a16:creationId xmlns:a16="http://schemas.microsoft.com/office/drawing/2014/main" id="{1F326849-64C8-8D48-7513-08C02B6597E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313" y="2064"/>
                <a:ext cx="95" cy="7"/>
              </a:xfrm>
              <a:custGeom>
                <a:avLst/>
                <a:gdLst>
                  <a:gd name="T0" fmla="*/ 201 w 378"/>
                  <a:gd name="T1" fmla="*/ 0 h 26"/>
                  <a:gd name="T2" fmla="*/ 201 w 378"/>
                  <a:gd name="T3" fmla="*/ 0 h 26"/>
                  <a:gd name="T4" fmla="*/ 200 w 378"/>
                  <a:gd name="T5" fmla="*/ 0 h 26"/>
                  <a:gd name="T6" fmla="*/ 200 w 378"/>
                  <a:gd name="T7" fmla="*/ 0 h 26"/>
                  <a:gd name="T8" fmla="*/ 177 w 378"/>
                  <a:gd name="T9" fmla="*/ 1 h 26"/>
                  <a:gd name="T10" fmla="*/ 152 w 378"/>
                  <a:gd name="T11" fmla="*/ 2 h 26"/>
                  <a:gd name="T12" fmla="*/ 102 w 378"/>
                  <a:gd name="T13" fmla="*/ 6 h 26"/>
                  <a:gd name="T14" fmla="*/ 52 w 378"/>
                  <a:gd name="T15" fmla="*/ 13 h 26"/>
                  <a:gd name="T16" fmla="*/ 0 w 378"/>
                  <a:gd name="T17" fmla="*/ 22 h 26"/>
                  <a:gd name="T18" fmla="*/ 0 w 378"/>
                  <a:gd name="T19" fmla="*/ 22 h 26"/>
                  <a:gd name="T20" fmla="*/ 254 w 378"/>
                  <a:gd name="T21" fmla="*/ 22 h 26"/>
                  <a:gd name="T22" fmla="*/ 254 w 378"/>
                  <a:gd name="T23" fmla="*/ 22 h 26"/>
                  <a:gd name="T24" fmla="*/ 275 w 378"/>
                  <a:gd name="T25" fmla="*/ 22 h 26"/>
                  <a:gd name="T26" fmla="*/ 378 w 378"/>
                  <a:gd name="T27" fmla="*/ 26 h 26"/>
                  <a:gd name="T28" fmla="*/ 378 w 378"/>
                  <a:gd name="T29" fmla="*/ 26 h 26"/>
                  <a:gd name="T30" fmla="*/ 378 w 378"/>
                  <a:gd name="T31" fmla="*/ 26 h 26"/>
                  <a:gd name="T32" fmla="*/ 378 w 378"/>
                  <a:gd name="T33" fmla="*/ 26 h 26"/>
                  <a:gd name="T34" fmla="*/ 338 w 378"/>
                  <a:gd name="T35" fmla="*/ 16 h 26"/>
                  <a:gd name="T36" fmla="*/ 292 w 378"/>
                  <a:gd name="T37" fmla="*/ 7 h 26"/>
                  <a:gd name="T38" fmla="*/ 292 w 378"/>
                  <a:gd name="T39" fmla="*/ 7 h 26"/>
                  <a:gd name="T40" fmla="*/ 291 w 378"/>
                  <a:gd name="T41" fmla="*/ 7 h 26"/>
                  <a:gd name="T42" fmla="*/ 291 w 378"/>
                  <a:gd name="T43" fmla="*/ 7 h 26"/>
                  <a:gd name="T44" fmla="*/ 270 w 378"/>
                  <a:gd name="T45" fmla="*/ 4 h 26"/>
                  <a:gd name="T46" fmla="*/ 248 w 378"/>
                  <a:gd name="T47" fmla="*/ 2 h 26"/>
                  <a:gd name="T48" fmla="*/ 225 w 378"/>
                  <a:gd name="T49" fmla="*/ 1 h 26"/>
                  <a:gd name="T50" fmla="*/ 201 w 378"/>
                  <a:gd name="T51" fmla="*/ 0 h 26"/>
                  <a:gd name="T52" fmla="*/ 201 w 378"/>
                  <a:gd name="T53" fmla="*/ 0 h 26"/>
                  <a:gd name="T54" fmla="*/ 201 w 378"/>
                  <a:gd name="T55" fmla="*/ 0 h 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378" h="26">
                    <a:moveTo>
                      <a:pt x="201" y="0"/>
                    </a:moveTo>
                    <a:lnTo>
                      <a:pt x="201" y="0"/>
                    </a:lnTo>
                    <a:lnTo>
                      <a:pt x="200" y="0"/>
                    </a:lnTo>
                    <a:lnTo>
                      <a:pt x="200" y="0"/>
                    </a:lnTo>
                    <a:lnTo>
                      <a:pt x="177" y="1"/>
                    </a:lnTo>
                    <a:lnTo>
                      <a:pt x="152" y="2"/>
                    </a:lnTo>
                    <a:lnTo>
                      <a:pt x="102" y="6"/>
                    </a:lnTo>
                    <a:lnTo>
                      <a:pt x="52" y="13"/>
                    </a:lnTo>
                    <a:lnTo>
                      <a:pt x="0" y="22"/>
                    </a:lnTo>
                    <a:lnTo>
                      <a:pt x="0" y="22"/>
                    </a:lnTo>
                    <a:lnTo>
                      <a:pt x="254" y="22"/>
                    </a:lnTo>
                    <a:lnTo>
                      <a:pt x="254" y="22"/>
                    </a:lnTo>
                    <a:lnTo>
                      <a:pt x="275" y="22"/>
                    </a:lnTo>
                    <a:lnTo>
                      <a:pt x="378" y="26"/>
                    </a:lnTo>
                    <a:lnTo>
                      <a:pt x="378" y="26"/>
                    </a:lnTo>
                    <a:lnTo>
                      <a:pt x="378" y="26"/>
                    </a:lnTo>
                    <a:lnTo>
                      <a:pt x="378" y="26"/>
                    </a:lnTo>
                    <a:lnTo>
                      <a:pt x="338" y="16"/>
                    </a:lnTo>
                    <a:lnTo>
                      <a:pt x="292" y="7"/>
                    </a:lnTo>
                    <a:lnTo>
                      <a:pt x="292" y="7"/>
                    </a:lnTo>
                    <a:lnTo>
                      <a:pt x="291" y="7"/>
                    </a:lnTo>
                    <a:lnTo>
                      <a:pt x="291" y="7"/>
                    </a:lnTo>
                    <a:lnTo>
                      <a:pt x="270" y="4"/>
                    </a:lnTo>
                    <a:lnTo>
                      <a:pt x="248" y="2"/>
                    </a:lnTo>
                    <a:lnTo>
                      <a:pt x="225" y="1"/>
                    </a:lnTo>
                    <a:lnTo>
                      <a:pt x="201" y="0"/>
                    </a:lnTo>
                    <a:lnTo>
                      <a:pt x="201" y="0"/>
                    </a:lnTo>
                    <a:lnTo>
                      <a:pt x="201" y="0"/>
                    </a:lnTo>
                    <a:close/>
                  </a:path>
                </a:pathLst>
              </a:custGeom>
              <a:solidFill>
                <a:srgbClr val="CCCC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90" name="Freeform 70">
                <a:extLst>
                  <a:ext uri="{FF2B5EF4-FFF2-40B4-BE49-F238E27FC236}">
                    <a16:creationId xmlns:a16="http://schemas.microsoft.com/office/drawing/2014/main" id="{6B515C67-6F90-3055-26B3-4C84A7F2A2C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313" y="2064"/>
                <a:ext cx="95" cy="7"/>
              </a:xfrm>
              <a:custGeom>
                <a:avLst/>
                <a:gdLst>
                  <a:gd name="T0" fmla="*/ 201 w 378"/>
                  <a:gd name="T1" fmla="*/ 0 h 26"/>
                  <a:gd name="T2" fmla="*/ 201 w 378"/>
                  <a:gd name="T3" fmla="*/ 0 h 26"/>
                  <a:gd name="T4" fmla="*/ 200 w 378"/>
                  <a:gd name="T5" fmla="*/ 0 h 26"/>
                  <a:gd name="T6" fmla="*/ 200 w 378"/>
                  <a:gd name="T7" fmla="*/ 0 h 26"/>
                  <a:gd name="T8" fmla="*/ 177 w 378"/>
                  <a:gd name="T9" fmla="*/ 1 h 26"/>
                  <a:gd name="T10" fmla="*/ 152 w 378"/>
                  <a:gd name="T11" fmla="*/ 2 h 26"/>
                  <a:gd name="T12" fmla="*/ 102 w 378"/>
                  <a:gd name="T13" fmla="*/ 6 h 26"/>
                  <a:gd name="T14" fmla="*/ 52 w 378"/>
                  <a:gd name="T15" fmla="*/ 13 h 26"/>
                  <a:gd name="T16" fmla="*/ 0 w 378"/>
                  <a:gd name="T17" fmla="*/ 22 h 26"/>
                  <a:gd name="T18" fmla="*/ 0 w 378"/>
                  <a:gd name="T19" fmla="*/ 22 h 26"/>
                  <a:gd name="T20" fmla="*/ 254 w 378"/>
                  <a:gd name="T21" fmla="*/ 22 h 26"/>
                  <a:gd name="T22" fmla="*/ 254 w 378"/>
                  <a:gd name="T23" fmla="*/ 22 h 26"/>
                  <a:gd name="T24" fmla="*/ 275 w 378"/>
                  <a:gd name="T25" fmla="*/ 22 h 26"/>
                  <a:gd name="T26" fmla="*/ 378 w 378"/>
                  <a:gd name="T27" fmla="*/ 26 h 26"/>
                  <a:gd name="T28" fmla="*/ 378 w 378"/>
                  <a:gd name="T29" fmla="*/ 26 h 26"/>
                  <a:gd name="T30" fmla="*/ 378 w 378"/>
                  <a:gd name="T31" fmla="*/ 26 h 26"/>
                  <a:gd name="T32" fmla="*/ 378 w 378"/>
                  <a:gd name="T33" fmla="*/ 26 h 26"/>
                  <a:gd name="T34" fmla="*/ 338 w 378"/>
                  <a:gd name="T35" fmla="*/ 16 h 26"/>
                  <a:gd name="T36" fmla="*/ 292 w 378"/>
                  <a:gd name="T37" fmla="*/ 7 h 26"/>
                  <a:gd name="T38" fmla="*/ 292 w 378"/>
                  <a:gd name="T39" fmla="*/ 7 h 26"/>
                  <a:gd name="T40" fmla="*/ 291 w 378"/>
                  <a:gd name="T41" fmla="*/ 7 h 26"/>
                  <a:gd name="T42" fmla="*/ 291 w 378"/>
                  <a:gd name="T43" fmla="*/ 7 h 26"/>
                  <a:gd name="T44" fmla="*/ 270 w 378"/>
                  <a:gd name="T45" fmla="*/ 4 h 26"/>
                  <a:gd name="T46" fmla="*/ 248 w 378"/>
                  <a:gd name="T47" fmla="*/ 2 h 26"/>
                  <a:gd name="T48" fmla="*/ 225 w 378"/>
                  <a:gd name="T49" fmla="*/ 1 h 26"/>
                  <a:gd name="T50" fmla="*/ 201 w 378"/>
                  <a:gd name="T51" fmla="*/ 0 h 26"/>
                  <a:gd name="T52" fmla="*/ 201 w 378"/>
                  <a:gd name="T53" fmla="*/ 0 h 26"/>
                  <a:gd name="T54" fmla="*/ 201 w 378"/>
                  <a:gd name="T55" fmla="*/ 0 h 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378" h="26">
                    <a:moveTo>
                      <a:pt x="201" y="0"/>
                    </a:moveTo>
                    <a:lnTo>
                      <a:pt x="201" y="0"/>
                    </a:lnTo>
                    <a:lnTo>
                      <a:pt x="200" y="0"/>
                    </a:lnTo>
                    <a:lnTo>
                      <a:pt x="200" y="0"/>
                    </a:lnTo>
                    <a:lnTo>
                      <a:pt x="177" y="1"/>
                    </a:lnTo>
                    <a:lnTo>
                      <a:pt x="152" y="2"/>
                    </a:lnTo>
                    <a:lnTo>
                      <a:pt x="102" y="6"/>
                    </a:lnTo>
                    <a:lnTo>
                      <a:pt x="52" y="13"/>
                    </a:lnTo>
                    <a:lnTo>
                      <a:pt x="0" y="22"/>
                    </a:lnTo>
                    <a:lnTo>
                      <a:pt x="0" y="22"/>
                    </a:lnTo>
                    <a:lnTo>
                      <a:pt x="254" y="22"/>
                    </a:lnTo>
                    <a:lnTo>
                      <a:pt x="254" y="22"/>
                    </a:lnTo>
                    <a:lnTo>
                      <a:pt x="275" y="22"/>
                    </a:lnTo>
                    <a:lnTo>
                      <a:pt x="378" y="26"/>
                    </a:lnTo>
                    <a:lnTo>
                      <a:pt x="378" y="26"/>
                    </a:lnTo>
                    <a:lnTo>
                      <a:pt x="378" y="26"/>
                    </a:lnTo>
                    <a:lnTo>
                      <a:pt x="378" y="26"/>
                    </a:lnTo>
                    <a:lnTo>
                      <a:pt x="338" y="16"/>
                    </a:lnTo>
                    <a:lnTo>
                      <a:pt x="292" y="7"/>
                    </a:lnTo>
                    <a:lnTo>
                      <a:pt x="292" y="7"/>
                    </a:lnTo>
                    <a:lnTo>
                      <a:pt x="291" y="7"/>
                    </a:lnTo>
                    <a:lnTo>
                      <a:pt x="291" y="7"/>
                    </a:lnTo>
                    <a:lnTo>
                      <a:pt x="270" y="4"/>
                    </a:lnTo>
                    <a:lnTo>
                      <a:pt x="248" y="2"/>
                    </a:lnTo>
                    <a:lnTo>
                      <a:pt x="225" y="1"/>
                    </a:lnTo>
                    <a:lnTo>
                      <a:pt x="201" y="0"/>
                    </a:lnTo>
                    <a:lnTo>
                      <a:pt x="201" y="0"/>
                    </a:lnTo>
                    <a:lnTo>
                      <a:pt x="201" y="0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91" name="Freeform 71">
                <a:extLst>
                  <a:ext uri="{FF2B5EF4-FFF2-40B4-BE49-F238E27FC236}">
                    <a16:creationId xmlns:a16="http://schemas.microsoft.com/office/drawing/2014/main" id="{41C7A61D-8A50-318F-B602-58C2D714454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408" y="2071"/>
                <a:ext cx="0" cy="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>
                    <a:moveTo>
                      <a:pt x="0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3B7EA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92" name="Freeform 72">
                <a:extLst>
                  <a:ext uri="{FF2B5EF4-FFF2-40B4-BE49-F238E27FC236}">
                    <a16:creationId xmlns:a16="http://schemas.microsoft.com/office/drawing/2014/main" id="{24D18EE1-D59C-F785-E144-CB6C0E4F012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408" y="2071"/>
                <a:ext cx="0" cy="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>
                    <a:moveTo>
                      <a:pt x="0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93" name="Freeform 73">
                <a:extLst>
                  <a:ext uri="{FF2B5EF4-FFF2-40B4-BE49-F238E27FC236}">
                    <a16:creationId xmlns:a16="http://schemas.microsoft.com/office/drawing/2014/main" id="{BBC542D7-B03F-9B41-E4CE-FC35B3E184A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833" y="2018"/>
                <a:ext cx="575" cy="90"/>
              </a:xfrm>
              <a:custGeom>
                <a:avLst/>
                <a:gdLst>
                  <a:gd name="T0" fmla="*/ 1000 w 2297"/>
                  <a:gd name="T1" fmla="*/ 0 h 357"/>
                  <a:gd name="T2" fmla="*/ 800 w 2297"/>
                  <a:gd name="T3" fmla="*/ 6 h 357"/>
                  <a:gd name="T4" fmla="*/ 604 w 2297"/>
                  <a:gd name="T5" fmla="*/ 22 h 357"/>
                  <a:gd name="T6" fmla="*/ 506 w 2297"/>
                  <a:gd name="T7" fmla="*/ 34 h 357"/>
                  <a:gd name="T8" fmla="*/ 410 w 2297"/>
                  <a:gd name="T9" fmla="*/ 50 h 357"/>
                  <a:gd name="T10" fmla="*/ 315 w 2297"/>
                  <a:gd name="T11" fmla="*/ 68 h 357"/>
                  <a:gd name="T12" fmla="*/ 220 w 2297"/>
                  <a:gd name="T13" fmla="*/ 91 h 357"/>
                  <a:gd name="T14" fmla="*/ 170 w 2297"/>
                  <a:gd name="T15" fmla="*/ 104 h 357"/>
                  <a:gd name="T16" fmla="*/ 67 w 2297"/>
                  <a:gd name="T17" fmla="*/ 135 h 357"/>
                  <a:gd name="T18" fmla="*/ 19 w 2297"/>
                  <a:gd name="T19" fmla="*/ 157 h 357"/>
                  <a:gd name="T20" fmla="*/ 19 w 2297"/>
                  <a:gd name="T21" fmla="*/ 157 h 357"/>
                  <a:gd name="T22" fmla="*/ 17 w 2297"/>
                  <a:gd name="T23" fmla="*/ 199 h 357"/>
                  <a:gd name="T24" fmla="*/ 8 w 2297"/>
                  <a:gd name="T25" fmla="*/ 302 h 357"/>
                  <a:gd name="T26" fmla="*/ 0 w 2297"/>
                  <a:gd name="T27" fmla="*/ 357 h 357"/>
                  <a:gd name="T28" fmla="*/ 67 w 2297"/>
                  <a:gd name="T29" fmla="*/ 330 h 357"/>
                  <a:gd name="T30" fmla="*/ 136 w 2297"/>
                  <a:gd name="T31" fmla="*/ 307 h 357"/>
                  <a:gd name="T32" fmla="*/ 164 w 2297"/>
                  <a:gd name="T33" fmla="*/ 298 h 357"/>
                  <a:gd name="T34" fmla="*/ 222 w 2297"/>
                  <a:gd name="T35" fmla="*/ 287 h 357"/>
                  <a:gd name="T36" fmla="*/ 309 w 2297"/>
                  <a:gd name="T37" fmla="*/ 274 h 357"/>
                  <a:gd name="T38" fmla="*/ 367 w 2297"/>
                  <a:gd name="T39" fmla="*/ 267 h 357"/>
                  <a:gd name="T40" fmla="*/ 561 w 2297"/>
                  <a:gd name="T41" fmla="*/ 250 h 357"/>
                  <a:gd name="T42" fmla="*/ 755 w 2297"/>
                  <a:gd name="T43" fmla="*/ 235 h 357"/>
                  <a:gd name="T44" fmla="*/ 949 w 2297"/>
                  <a:gd name="T45" fmla="*/ 226 h 357"/>
                  <a:gd name="T46" fmla="*/ 1337 w 2297"/>
                  <a:gd name="T47" fmla="*/ 212 h 357"/>
                  <a:gd name="T48" fmla="*/ 1726 w 2297"/>
                  <a:gd name="T49" fmla="*/ 207 h 357"/>
                  <a:gd name="T50" fmla="*/ 1919 w 2297"/>
                  <a:gd name="T51" fmla="*/ 206 h 357"/>
                  <a:gd name="T52" fmla="*/ 2021 w 2297"/>
                  <a:gd name="T53" fmla="*/ 190 h 357"/>
                  <a:gd name="T54" fmla="*/ 2096 w 2297"/>
                  <a:gd name="T55" fmla="*/ 185 h 357"/>
                  <a:gd name="T56" fmla="*/ 2119 w 2297"/>
                  <a:gd name="T57" fmla="*/ 184 h 357"/>
                  <a:gd name="T58" fmla="*/ 2120 w 2297"/>
                  <a:gd name="T59" fmla="*/ 184 h 357"/>
                  <a:gd name="T60" fmla="*/ 2120 w 2297"/>
                  <a:gd name="T61" fmla="*/ 184 h 357"/>
                  <a:gd name="T62" fmla="*/ 2144 w 2297"/>
                  <a:gd name="T63" fmla="*/ 185 h 357"/>
                  <a:gd name="T64" fmla="*/ 2189 w 2297"/>
                  <a:gd name="T65" fmla="*/ 188 h 357"/>
                  <a:gd name="T66" fmla="*/ 2210 w 2297"/>
                  <a:gd name="T67" fmla="*/ 191 h 357"/>
                  <a:gd name="T68" fmla="*/ 2211 w 2297"/>
                  <a:gd name="T69" fmla="*/ 191 h 357"/>
                  <a:gd name="T70" fmla="*/ 2297 w 2297"/>
                  <a:gd name="T71" fmla="*/ 210 h 357"/>
                  <a:gd name="T72" fmla="*/ 2297 w 2297"/>
                  <a:gd name="T73" fmla="*/ 210 h 357"/>
                  <a:gd name="T74" fmla="*/ 2297 w 2297"/>
                  <a:gd name="T75" fmla="*/ 210 h 357"/>
                  <a:gd name="T76" fmla="*/ 2144 w 2297"/>
                  <a:gd name="T77" fmla="*/ 163 h 357"/>
                  <a:gd name="T78" fmla="*/ 1987 w 2297"/>
                  <a:gd name="T79" fmla="*/ 121 h 357"/>
                  <a:gd name="T80" fmla="*/ 1826 w 2297"/>
                  <a:gd name="T81" fmla="*/ 86 h 357"/>
                  <a:gd name="T82" fmla="*/ 1663 w 2297"/>
                  <a:gd name="T83" fmla="*/ 55 h 357"/>
                  <a:gd name="T84" fmla="*/ 1499 w 2297"/>
                  <a:gd name="T85" fmla="*/ 32 h 357"/>
                  <a:gd name="T86" fmla="*/ 1332 w 2297"/>
                  <a:gd name="T87" fmla="*/ 14 h 357"/>
                  <a:gd name="T88" fmla="*/ 1167 w 2297"/>
                  <a:gd name="T89" fmla="*/ 3 h 357"/>
                  <a:gd name="T90" fmla="*/ 1000 w 2297"/>
                  <a:gd name="T91" fmla="*/ 0 h 3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</a:cxnLst>
                <a:rect l="0" t="0" r="r" b="b"/>
                <a:pathLst>
                  <a:path w="2297" h="357">
                    <a:moveTo>
                      <a:pt x="1000" y="0"/>
                    </a:moveTo>
                    <a:lnTo>
                      <a:pt x="1000" y="0"/>
                    </a:lnTo>
                    <a:lnTo>
                      <a:pt x="901" y="1"/>
                    </a:lnTo>
                    <a:lnTo>
                      <a:pt x="800" y="6"/>
                    </a:lnTo>
                    <a:lnTo>
                      <a:pt x="702" y="12"/>
                    </a:lnTo>
                    <a:lnTo>
                      <a:pt x="604" y="22"/>
                    </a:lnTo>
                    <a:lnTo>
                      <a:pt x="555" y="28"/>
                    </a:lnTo>
                    <a:lnTo>
                      <a:pt x="506" y="34"/>
                    </a:lnTo>
                    <a:lnTo>
                      <a:pt x="458" y="41"/>
                    </a:lnTo>
                    <a:lnTo>
                      <a:pt x="410" y="50"/>
                    </a:lnTo>
                    <a:lnTo>
                      <a:pt x="363" y="59"/>
                    </a:lnTo>
                    <a:lnTo>
                      <a:pt x="315" y="68"/>
                    </a:lnTo>
                    <a:lnTo>
                      <a:pt x="268" y="79"/>
                    </a:lnTo>
                    <a:lnTo>
                      <a:pt x="220" y="91"/>
                    </a:lnTo>
                    <a:lnTo>
                      <a:pt x="220" y="91"/>
                    </a:lnTo>
                    <a:lnTo>
                      <a:pt x="170" y="104"/>
                    </a:lnTo>
                    <a:lnTo>
                      <a:pt x="119" y="119"/>
                    </a:lnTo>
                    <a:lnTo>
                      <a:pt x="67" y="135"/>
                    </a:lnTo>
                    <a:lnTo>
                      <a:pt x="17" y="153"/>
                    </a:lnTo>
                    <a:lnTo>
                      <a:pt x="19" y="157"/>
                    </a:lnTo>
                    <a:lnTo>
                      <a:pt x="19" y="157"/>
                    </a:lnTo>
                    <a:lnTo>
                      <a:pt x="19" y="157"/>
                    </a:lnTo>
                    <a:lnTo>
                      <a:pt x="19" y="157"/>
                    </a:lnTo>
                    <a:lnTo>
                      <a:pt x="17" y="199"/>
                    </a:lnTo>
                    <a:lnTo>
                      <a:pt x="13" y="248"/>
                    </a:lnTo>
                    <a:lnTo>
                      <a:pt x="8" y="302"/>
                    </a:lnTo>
                    <a:lnTo>
                      <a:pt x="0" y="357"/>
                    </a:lnTo>
                    <a:lnTo>
                      <a:pt x="0" y="357"/>
                    </a:lnTo>
                    <a:lnTo>
                      <a:pt x="33" y="344"/>
                    </a:lnTo>
                    <a:lnTo>
                      <a:pt x="67" y="330"/>
                    </a:lnTo>
                    <a:lnTo>
                      <a:pt x="101" y="318"/>
                    </a:lnTo>
                    <a:lnTo>
                      <a:pt x="136" y="307"/>
                    </a:lnTo>
                    <a:lnTo>
                      <a:pt x="136" y="307"/>
                    </a:lnTo>
                    <a:lnTo>
                      <a:pt x="164" y="298"/>
                    </a:lnTo>
                    <a:lnTo>
                      <a:pt x="192" y="292"/>
                    </a:lnTo>
                    <a:lnTo>
                      <a:pt x="222" y="287"/>
                    </a:lnTo>
                    <a:lnTo>
                      <a:pt x="251" y="282"/>
                    </a:lnTo>
                    <a:lnTo>
                      <a:pt x="309" y="274"/>
                    </a:lnTo>
                    <a:lnTo>
                      <a:pt x="367" y="267"/>
                    </a:lnTo>
                    <a:lnTo>
                      <a:pt x="367" y="267"/>
                    </a:lnTo>
                    <a:lnTo>
                      <a:pt x="464" y="259"/>
                    </a:lnTo>
                    <a:lnTo>
                      <a:pt x="561" y="250"/>
                    </a:lnTo>
                    <a:lnTo>
                      <a:pt x="658" y="243"/>
                    </a:lnTo>
                    <a:lnTo>
                      <a:pt x="755" y="235"/>
                    </a:lnTo>
                    <a:lnTo>
                      <a:pt x="852" y="231"/>
                    </a:lnTo>
                    <a:lnTo>
                      <a:pt x="949" y="226"/>
                    </a:lnTo>
                    <a:lnTo>
                      <a:pt x="1142" y="218"/>
                    </a:lnTo>
                    <a:lnTo>
                      <a:pt x="1337" y="212"/>
                    </a:lnTo>
                    <a:lnTo>
                      <a:pt x="1531" y="208"/>
                    </a:lnTo>
                    <a:lnTo>
                      <a:pt x="1726" y="207"/>
                    </a:lnTo>
                    <a:lnTo>
                      <a:pt x="1919" y="206"/>
                    </a:lnTo>
                    <a:lnTo>
                      <a:pt x="1919" y="206"/>
                    </a:lnTo>
                    <a:lnTo>
                      <a:pt x="1971" y="197"/>
                    </a:lnTo>
                    <a:lnTo>
                      <a:pt x="2021" y="190"/>
                    </a:lnTo>
                    <a:lnTo>
                      <a:pt x="2071" y="186"/>
                    </a:lnTo>
                    <a:lnTo>
                      <a:pt x="2096" y="185"/>
                    </a:lnTo>
                    <a:lnTo>
                      <a:pt x="2119" y="184"/>
                    </a:lnTo>
                    <a:lnTo>
                      <a:pt x="2119" y="184"/>
                    </a:lnTo>
                    <a:lnTo>
                      <a:pt x="2120" y="184"/>
                    </a:lnTo>
                    <a:lnTo>
                      <a:pt x="2120" y="184"/>
                    </a:lnTo>
                    <a:lnTo>
                      <a:pt x="2120" y="184"/>
                    </a:lnTo>
                    <a:lnTo>
                      <a:pt x="2120" y="184"/>
                    </a:lnTo>
                    <a:lnTo>
                      <a:pt x="2120" y="184"/>
                    </a:lnTo>
                    <a:lnTo>
                      <a:pt x="2144" y="185"/>
                    </a:lnTo>
                    <a:lnTo>
                      <a:pt x="2167" y="186"/>
                    </a:lnTo>
                    <a:lnTo>
                      <a:pt x="2189" y="188"/>
                    </a:lnTo>
                    <a:lnTo>
                      <a:pt x="2210" y="191"/>
                    </a:lnTo>
                    <a:lnTo>
                      <a:pt x="2210" y="191"/>
                    </a:lnTo>
                    <a:lnTo>
                      <a:pt x="2211" y="191"/>
                    </a:lnTo>
                    <a:lnTo>
                      <a:pt x="2211" y="191"/>
                    </a:lnTo>
                    <a:lnTo>
                      <a:pt x="2257" y="200"/>
                    </a:lnTo>
                    <a:lnTo>
                      <a:pt x="2297" y="210"/>
                    </a:lnTo>
                    <a:lnTo>
                      <a:pt x="2297" y="210"/>
                    </a:lnTo>
                    <a:lnTo>
                      <a:pt x="2297" y="210"/>
                    </a:lnTo>
                    <a:lnTo>
                      <a:pt x="2297" y="210"/>
                    </a:lnTo>
                    <a:lnTo>
                      <a:pt x="2297" y="210"/>
                    </a:lnTo>
                    <a:lnTo>
                      <a:pt x="2221" y="185"/>
                    </a:lnTo>
                    <a:lnTo>
                      <a:pt x="2144" y="163"/>
                    </a:lnTo>
                    <a:lnTo>
                      <a:pt x="2065" y="141"/>
                    </a:lnTo>
                    <a:lnTo>
                      <a:pt x="1987" y="121"/>
                    </a:lnTo>
                    <a:lnTo>
                      <a:pt x="1907" y="103"/>
                    </a:lnTo>
                    <a:lnTo>
                      <a:pt x="1826" y="86"/>
                    </a:lnTo>
                    <a:lnTo>
                      <a:pt x="1745" y="70"/>
                    </a:lnTo>
                    <a:lnTo>
                      <a:pt x="1663" y="55"/>
                    </a:lnTo>
                    <a:lnTo>
                      <a:pt x="1581" y="43"/>
                    </a:lnTo>
                    <a:lnTo>
                      <a:pt x="1499" y="32"/>
                    </a:lnTo>
                    <a:lnTo>
                      <a:pt x="1416" y="22"/>
                    </a:lnTo>
                    <a:lnTo>
                      <a:pt x="1332" y="14"/>
                    </a:lnTo>
                    <a:lnTo>
                      <a:pt x="1250" y="8"/>
                    </a:lnTo>
                    <a:lnTo>
                      <a:pt x="1167" y="3"/>
                    </a:lnTo>
                    <a:lnTo>
                      <a:pt x="1083" y="1"/>
                    </a:lnTo>
                    <a:lnTo>
                      <a:pt x="1000" y="0"/>
                    </a:lnTo>
                    <a:close/>
                  </a:path>
                </a:pathLst>
              </a:custGeom>
              <a:solidFill>
                <a:srgbClr val="C4B09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94" name="Freeform 74">
                <a:extLst>
                  <a:ext uri="{FF2B5EF4-FFF2-40B4-BE49-F238E27FC236}">
                    <a16:creationId xmlns:a16="http://schemas.microsoft.com/office/drawing/2014/main" id="{04ECFD84-236A-D929-83E6-4F8C5447F7A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833" y="2018"/>
                <a:ext cx="575" cy="90"/>
              </a:xfrm>
              <a:custGeom>
                <a:avLst/>
                <a:gdLst>
                  <a:gd name="T0" fmla="*/ 1000 w 2297"/>
                  <a:gd name="T1" fmla="*/ 0 h 357"/>
                  <a:gd name="T2" fmla="*/ 800 w 2297"/>
                  <a:gd name="T3" fmla="*/ 6 h 357"/>
                  <a:gd name="T4" fmla="*/ 604 w 2297"/>
                  <a:gd name="T5" fmla="*/ 22 h 357"/>
                  <a:gd name="T6" fmla="*/ 506 w 2297"/>
                  <a:gd name="T7" fmla="*/ 34 h 357"/>
                  <a:gd name="T8" fmla="*/ 410 w 2297"/>
                  <a:gd name="T9" fmla="*/ 50 h 357"/>
                  <a:gd name="T10" fmla="*/ 315 w 2297"/>
                  <a:gd name="T11" fmla="*/ 68 h 357"/>
                  <a:gd name="T12" fmla="*/ 220 w 2297"/>
                  <a:gd name="T13" fmla="*/ 91 h 357"/>
                  <a:gd name="T14" fmla="*/ 170 w 2297"/>
                  <a:gd name="T15" fmla="*/ 104 h 357"/>
                  <a:gd name="T16" fmla="*/ 67 w 2297"/>
                  <a:gd name="T17" fmla="*/ 135 h 357"/>
                  <a:gd name="T18" fmla="*/ 19 w 2297"/>
                  <a:gd name="T19" fmla="*/ 157 h 357"/>
                  <a:gd name="T20" fmla="*/ 19 w 2297"/>
                  <a:gd name="T21" fmla="*/ 157 h 357"/>
                  <a:gd name="T22" fmla="*/ 17 w 2297"/>
                  <a:gd name="T23" fmla="*/ 199 h 357"/>
                  <a:gd name="T24" fmla="*/ 8 w 2297"/>
                  <a:gd name="T25" fmla="*/ 302 h 357"/>
                  <a:gd name="T26" fmla="*/ 0 w 2297"/>
                  <a:gd name="T27" fmla="*/ 357 h 357"/>
                  <a:gd name="T28" fmla="*/ 67 w 2297"/>
                  <a:gd name="T29" fmla="*/ 330 h 357"/>
                  <a:gd name="T30" fmla="*/ 136 w 2297"/>
                  <a:gd name="T31" fmla="*/ 307 h 357"/>
                  <a:gd name="T32" fmla="*/ 164 w 2297"/>
                  <a:gd name="T33" fmla="*/ 298 h 357"/>
                  <a:gd name="T34" fmla="*/ 222 w 2297"/>
                  <a:gd name="T35" fmla="*/ 287 h 357"/>
                  <a:gd name="T36" fmla="*/ 309 w 2297"/>
                  <a:gd name="T37" fmla="*/ 274 h 357"/>
                  <a:gd name="T38" fmla="*/ 367 w 2297"/>
                  <a:gd name="T39" fmla="*/ 267 h 357"/>
                  <a:gd name="T40" fmla="*/ 561 w 2297"/>
                  <a:gd name="T41" fmla="*/ 250 h 357"/>
                  <a:gd name="T42" fmla="*/ 755 w 2297"/>
                  <a:gd name="T43" fmla="*/ 235 h 357"/>
                  <a:gd name="T44" fmla="*/ 949 w 2297"/>
                  <a:gd name="T45" fmla="*/ 226 h 357"/>
                  <a:gd name="T46" fmla="*/ 1337 w 2297"/>
                  <a:gd name="T47" fmla="*/ 212 h 357"/>
                  <a:gd name="T48" fmla="*/ 1726 w 2297"/>
                  <a:gd name="T49" fmla="*/ 207 h 357"/>
                  <a:gd name="T50" fmla="*/ 1919 w 2297"/>
                  <a:gd name="T51" fmla="*/ 206 h 357"/>
                  <a:gd name="T52" fmla="*/ 2021 w 2297"/>
                  <a:gd name="T53" fmla="*/ 190 h 357"/>
                  <a:gd name="T54" fmla="*/ 2096 w 2297"/>
                  <a:gd name="T55" fmla="*/ 185 h 357"/>
                  <a:gd name="T56" fmla="*/ 2119 w 2297"/>
                  <a:gd name="T57" fmla="*/ 184 h 357"/>
                  <a:gd name="T58" fmla="*/ 2120 w 2297"/>
                  <a:gd name="T59" fmla="*/ 184 h 357"/>
                  <a:gd name="T60" fmla="*/ 2120 w 2297"/>
                  <a:gd name="T61" fmla="*/ 184 h 357"/>
                  <a:gd name="T62" fmla="*/ 2144 w 2297"/>
                  <a:gd name="T63" fmla="*/ 185 h 357"/>
                  <a:gd name="T64" fmla="*/ 2189 w 2297"/>
                  <a:gd name="T65" fmla="*/ 188 h 357"/>
                  <a:gd name="T66" fmla="*/ 2210 w 2297"/>
                  <a:gd name="T67" fmla="*/ 191 h 357"/>
                  <a:gd name="T68" fmla="*/ 2211 w 2297"/>
                  <a:gd name="T69" fmla="*/ 191 h 357"/>
                  <a:gd name="T70" fmla="*/ 2297 w 2297"/>
                  <a:gd name="T71" fmla="*/ 210 h 357"/>
                  <a:gd name="T72" fmla="*/ 2297 w 2297"/>
                  <a:gd name="T73" fmla="*/ 210 h 357"/>
                  <a:gd name="T74" fmla="*/ 2297 w 2297"/>
                  <a:gd name="T75" fmla="*/ 210 h 357"/>
                  <a:gd name="T76" fmla="*/ 2144 w 2297"/>
                  <a:gd name="T77" fmla="*/ 163 h 357"/>
                  <a:gd name="T78" fmla="*/ 1987 w 2297"/>
                  <a:gd name="T79" fmla="*/ 121 h 357"/>
                  <a:gd name="T80" fmla="*/ 1826 w 2297"/>
                  <a:gd name="T81" fmla="*/ 86 h 357"/>
                  <a:gd name="T82" fmla="*/ 1663 w 2297"/>
                  <a:gd name="T83" fmla="*/ 55 h 357"/>
                  <a:gd name="T84" fmla="*/ 1499 w 2297"/>
                  <a:gd name="T85" fmla="*/ 32 h 357"/>
                  <a:gd name="T86" fmla="*/ 1332 w 2297"/>
                  <a:gd name="T87" fmla="*/ 14 h 357"/>
                  <a:gd name="T88" fmla="*/ 1167 w 2297"/>
                  <a:gd name="T89" fmla="*/ 3 h 357"/>
                  <a:gd name="T90" fmla="*/ 1000 w 2297"/>
                  <a:gd name="T91" fmla="*/ 0 h 3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</a:cxnLst>
                <a:rect l="0" t="0" r="r" b="b"/>
                <a:pathLst>
                  <a:path w="2297" h="357">
                    <a:moveTo>
                      <a:pt x="1000" y="0"/>
                    </a:moveTo>
                    <a:lnTo>
                      <a:pt x="1000" y="0"/>
                    </a:lnTo>
                    <a:lnTo>
                      <a:pt x="901" y="1"/>
                    </a:lnTo>
                    <a:lnTo>
                      <a:pt x="800" y="6"/>
                    </a:lnTo>
                    <a:lnTo>
                      <a:pt x="702" y="12"/>
                    </a:lnTo>
                    <a:lnTo>
                      <a:pt x="604" y="22"/>
                    </a:lnTo>
                    <a:lnTo>
                      <a:pt x="555" y="28"/>
                    </a:lnTo>
                    <a:lnTo>
                      <a:pt x="506" y="34"/>
                    </a:lnTo>
                    <a:lnTo>
                      <a:pt x="458" y="41"/>
                    </a:lnTo>
                    <a:lnTo>
                      <a:pt x="410" y="50"/>
                    </a:lnTo>
                    <a:lnTo>
                      <a:pt x="363" y="59"/>
                    </a:lnTo>
                    <a:lnTo>
                      <a:pt x="315" y="68"/>
                    </a:lnTo>
                    <a:lnTo>
                      <a:pt x="268" y="79"/>
                    </a:lnTo>
                    <a:lnTo>
                      <a:pt x="220" y="91"/>
                    </a:lnTo>
                    <a:lnTo>
                      <a:pt x="220" y="91"/>
                    </a:lnTo>
                    <a:lnTo>
                      <a:pt x="170" y="104"/>
                    </a:lnTo>
                    <a:lnTo>
                      <a:pt x="119" y="119"/>
                    </a:lnTo>
                    <a:lnTo>
                      <a:pt x="67" y="135"/>
                    </a:lnTo>
                    <a:lnTo>
                      <a:pt x="17" y="153"/>
                    </a:lnTo>
                    <a:lnTo>
                      <a:pt x="19" y="157"/>
                    </a:lnTo>
                    <a:lnTo>
                      <a:pt x="19" y="157"/>
                    </a:lnTo>
                    <a:lnTo>
                      <a:pt x="19" y="157"/>
                    </a:lnTo>
                    <a:lnTo>
                      <a:pt x="19" y="157"/>
                    </a:lnTo>
                    <a:lnTo>
                      <a:pt x="17" y="199"/>
                    </a:lnTo>
                    <a:lnTo>
                      <a:pt x="13" y="248"/>
                    </a:lnTo>
                    <a:lnTo>
                      <a:pt x="8" y="302"/>
                    </a:lnTo>
                    <a:lnTo>
                      <a:pt x="0" y="357"/>
                    </a:lnTo>
                    <a:lnTo>
                      <a:pt x="0" y="357"/>
                    </a:lnTo>
                    <a:lnTo>
                      <a:pt x="33" y="344"/>
                    </a:lnTo>
                    <a:lnTo>
                      <a:pt x="67" y="330"/>
                    </a:lnTo>
                    <a:lnTo>
                      <a:pt x="101" y="318"/>
                    </a:lnTo>
                    <a:lnTo>
                      <a:pt x="136" y="307"/>
                    </a:lnTo>
                    <a:lnTo>
                      <a:pt x="136" y="307"/>
                    </a:lnTo>
                    <a:lnTo>
                      <a:pt x="164" y="298"/>
                    </a:lnTo>
                    <a:lnTo>
                      <a:pt x="192" y="292"/>
                    </a:lnTo>
                    <a:lnTo>
                      <a:pt x="222" y="287"/>
                    </a:lnTo>
                    <a:lnTo>
                      <a:pt x="251" y="282"/>
                    </a:lnTo>
                    <a:lnTo>
                      <a:pt x="309" y="274"/>
                    </a:lnTo>
                    <a:lnTo>
                      <a:pt x="367" y="267"/>
                    </a:lnTo>
                    <a:lnTo>
                      <a:pt x="367" y="267"/>
                    </a:lnTo>
                    <a:lnTo>
                      <a:pt x="464" y="259"/>
                    </a:lnTo>
                    <a:lnTo>
                      <a:pt x="561" y="250"/>
                    </a:lnTo>
                    <a:lnTo>
                      <a:pt x="658" y="243"/>
                    </a:lnTo>
                    <a:lnTo>
                      <a:pt x="755" y="235"/>
                    </a:lnTo>
                    <a:lnTo>
                      <a:pt x="852" y="231"/>
                    </a:lnTo>
                    <a:lnTo>
                      <a:pt x="949" y="226"/>
                    </a:lnTo>
                    <a:lnTo>
                      <a:pt x="1142" y="218"/>
                    </a:lnTo>
                    <a:lnTo>
                      <a:pt x="1337" y="212"/>
                    </a:lnTo>
                    <a:lnTo>
                      <a:pt x="1531" y="208"/>
                    </a:lnTo>
                    <a:lnTo>
                      <a:pt x="1726" y="207"/>
                    </a:lnTo>
                    <a:lnTo>
                      <a:pt x="1919" y="206"/>
                    </a:lnTo>
                    <a:lnTo>
                      <a:pt x="1919" y="206"/>
                    </a:lnTo>
                    <a:lnTo>
                      <a:pt x="1971" y="197"/>
                    </a:lnTo>
                    <a:lnTo>
                      <a:pt x="2021" y="190"/>
                    </a:lnTo>
                    <a:lnTo>
                      <a:pt x="2071" y="186"/>
                    </a:lnTo>
                    <a:lnTo>
                      <a:pt x="2096" y="185"/>
                    </a:lnTo>
                    <a:lnTo>
                      <a:pt x="2119" y="184"/>
                    </a:lnTo>
                    <a:lnTo>
                      <a:pt x="2119" y="184"/>
                    </a:lnTo>
                    <a:lnTo>
                      <a:pt x="2120" y="184"/>
                    </a:lnTo>
                    <a:lnTo>
                      <a:pt x="2120" y="184"/>
                    </a:lnTo>
                    <a:lnTo>
                      <a:pt x="2120" y="184"/>
                    </a:lnTo>
                    <a:lnTo>
                      <a:pt x="2120" y="184"/>
                    </a:lnTo>
                    <a:lnTo>
                      <a:pt x="2120" y="184"/>
                    </a:lnTo>
                    <a:lnTo>
                      <a:pt x="2144" y="185"/>
                    </a:lnTo>
                    <a:lnTo>
                      <a:pt x="2167" y="186"/>
                    </a:lnTo>
                    <a:lnTo>
                      <a:pt x="2189" y="188"/>
                    </a:lnTo>
                    <a:lnTo>
                      <a:pt x="2210" y="191"/>
                    </a:lnTo>
                    <a:lnTo>
                      <a:pt x="2210" y="191"/>
                    </a:lnTo>
                    <a:lnTo>
                      <a:pt x="2211" y="191"/>
                    </a:lnTo>
                    <a:lnTo>
                      <a:pt x="2211" y="191"/>
                    </a:lnTo>
                    <a:lnTo>
                      <a:pt x="2257" y="200"/>
                    </a:lnTo>
                    <a:lnTo>
                      <a:pt x="2297" y="210"/>
                    </a:lnTo>
                    <a:lnTo>
                      <a:pt x="2297" y="210"/>
                    </a:lnTo>
                    <a:lnTo>
                      <a:pt x="2297" y="210"/>
                    </a:lnTo>
                    <a:lnTo>
                      <a:pt x="2297" y="210"/>
                    </a:lnTo>
                    <a:lnTo>
                      <a:pt x="2297" y="210"/>
                    </a:lnTo>
                    <a:lnTo>
                      <a:pt x="2221" y="185"/>
                    </a:lnTo>
                    <a:lnTo>
                      <a:pt x="2144" y="163"/>
                    </a:lnTo>
                    <a:lnTo>
                      <a:pt x="2065" y="141"/>
                    </a:lnTo>
                    <a:lnTo>
                      <a:pt x="1987" y="121"/>
                    </a:lnTo>
                    <a:lnTo>
                      <a:pt x="1907" y="103"/>
                    </a:lnTo>
                    <a:lnTo>
                      <a:pt x="1826" y="86"/>
                    </a:lnTo>
                    <a:lnTo>
                      <a:pt x="1745" y="70"/>
                    </a:lnTo>
                    <a:lnTo>
                      <a:pt x="1663" y="55"/>
                    </a:lnTo>
                    <a:lnTo>
                      <a:pt x="1581" y="43"/>
                    </a:lnTo>
                    <a:lnTo>
                      <a:pt x="1499" y="32"/>
                    </a:lnTo>
                    <a:lnTo>
                      <a:pt x="1416" y="22"/>
                    </a:lnTo>
                    <a:lnTo>
                      <a:pt x="1332" y="14"/>
                    </a:lnTo>
                    <a:lnTo>
                      <a:pt x="1250" y="8"/>
                    </a:lnTo>
                    <a:lnTo>
                      <a:pt x="1167" y="3"/>
                    </a:lnTo>
                    <a:lnTo>
                      <a:pt x="1083" y="1"/>
                    </a:lnTo>
                    <a:lnTo>
                      <a:pt x="1000" y="0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95" name="Freeform 75">
                <a:extLst>
                  <a:ext uri="{FF2B5EF4-FFF2-40B4-BE49-F238E27FC236}">
                    <a16:creationId xmlns:a16="http://schemas.microsoft.com/office/drawing/2014/main" id="{01090F7D-A077-4451-A023-797945201B5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747" y="2057"/>
                <a:ext cx="91" cy="88"/>
              </a:xfrm>
              <a:custGeom>
                <a:avLst/>
                <a:gdLst>
                  <a:gd name="T0" fmla="*/ 364 w 366"/>
                  <a:gd name="T1" fmla="*/ 0 h 353"/>
                  <a:gd name="T2" fmla="*/ 364 w 366"/>
                  <a:gd name="T3" fmla="*/ 0 h 353"/>
                  <a:gd name="T4" fmla="*/ 331 w 366"/>
                  <a:gd name="T5" fmla="*/ 14 h 353"/>
                  <a:gd name="T6" fmla="*/ 296 w 366"/>
                  <a:gd name="T7" fmla="*/ 30 h 353"/>
                  <a:gd name="T8" fmla="*/ 265 w 366"/>
                  <a:gd name="T9" fmla="*/ 47 h 353"/>
                  <a:gd name="T10" fmla="*/ 233 w 366"/>
                  <a:gd name="T11" fmla="*/ 65 h 353"/>
                  <a:gd name="T12" fmla="*/ 202 w 366"/>
                  <a:gd name="T13" fmla="*/ 85 h 353"/>
                  <a:gd name="T14" fmla="*/ 173 w 366"/>
                  <a:gd name="T15" fmla="*/ 106 h 353"/>
                  <a:gd name="T16" fmla="*/ 146 w 366"/>
                  <a:gd name="T17" fmla="*/ 130 h 353"/>
                  <a:gd name="T18" fmla="*/ 119 w 366"/>
                  <a:gd name="T19" fmla="*/ 155 h 353"/>
                  <a:gd name="T20" fmla="*/ 119 w 366"/>
                  <a:gd name="T21" fmla="*/ 155 h 353"/>
                  <a:gd name="T22" fmla="*/ 102 w 366"/>
                  <a:gd name="T23" fmla="*/ 173 h 353"/>
                  <a:gd name="T24" fmla="*/ 84 w 366"/>
                  <a:gd name="T25" fmla="*/ 194 h 353"/>
                  <a:gd name="T26" fmla="*/ 68 w 366"/>
                  <a:gd name="T27" fmla="*/ 215 h 353"/>
                  <a:gd name="T28" fmla="*/ 51 w 366"/>
                  <a:gd name="T29" fmla="*/ 238 h 353"/>
                  <a:gd name="T30" fmla="*/ 37 w 366"/>
                  <a:gd name="T31" fmla="*/ 262 h 353"/>
                  <a:gd name="T32" fmla="*/ 22 w 366"/>
                  <a:gd name="T33" fmla="*/ 285 h 353"/>
                  <a:gd name="T34" fmla="*/ 10 w 366"/>
                  <a:gd name="T35" fmla="*/ 308 h 353"/>
                  <a:gd name="T36" fmla="*/ 0 w 366"/>
                  <a:gd name="T37" fmla="*/ 332 h 353"/>
                  <a:gd name="T38" fmla="*/ 26 w 366"/>
                  <a:gd name="T39" fmla="*/ 353 h 353"/>
                  <a:gd name="T40" fmla="*/ 26 w 366"/>
                  <a:gd name="T41" fmla="*/ 353 h 353"/>
                  <a:gd name="T42" fmla="*/ 283 w 366"/>
                  <a:gd name="T43" fmla="*/ 233 h 353"/>
                  <a:gd name="T44" fmla="*/ 283 w 366"/>
                  <a:gd name="T45" fmla="*/ 233 h 353"/>
                  <a:gd name="T46" fmla="*/ 347 w 366"/>
                  <a:gd name="T47" fmla="*/ 204 h 353"/>
                  <a:gd name="T48" fmla="*/ 347 w 366"/>
                  <a:gd name="T49" fmla="*/ 204 h 353"/>
                  <a:gd name="T50" fmla="*/ 355 w 366"/>
                  <a:gd name="T51" fmla="*/ 149 h 353"/>
                  <a:gd name="T52" fmla="*/ 360 w 366"/>
                  <a:gd name="T53" fmla="*/ 95 h 353"/>
                  <a:gd name="T54" fmla="*/ 364 w 366"/>
                  <a:gd name="T55" fmla="*/ 46 h 353"/>
                  <a:gd name="T56" fmla="*/ 366 w 366"/>
                  <a:gd name="T57" fmla="*/ 4 h 353"/>
                  <a:gd name="T58" fmla="*/ 366 w 366"/>
                  <a:gd name="T59" fmla="*/ 4 h 353"/>
                  <a:gd name="T60" fmla="*/ 366 w 366"/>
                  <a:gd name="T61" fmla="*/ 4 h 353"/>
                  <a:gd name="T62" fmla="*/ 364 w 366"/>
                  <a:gd name="T63" fmla="*/ 0 h 3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366" h="353">
                    <a:moveTo>
                      <a:pt x="364" y="0"/>
                    </a:moveTo>
                    <a:lnTo>
                      <a:pt x="364" y="0"/>
                    </a:lnTo>
                    <a:lnTo>
                      <a:pt x="331" y="14"/>
                    </a:lnTo>
                    <a:lnTo>
                      <a:pt x="296" y="30"/>
                    </a:lnTo>
                    <a:lnTo>
                      <a:pt x="265" y="47"/>
                    </a:lnTo>
                    <a:lnTo>
                      <a:pt x="233" y="65"/>
                    </a:lnTo>
                    <a:lnTo>
                      <a:pt x="202" y="85"/>
                    </a:lnTo>
                    <a:lnTo>
                      <a:pt x="173" y="106"/>
                    </a:lnTo>
                    <a:lnTo>
                      <a:pt x="146" y="130"/>
                    </a:lnTo>
                    <a:lnTo>
                      <a:pt x="119" y="155"/>
                    </a:lnTo>
                    <a:lnTo>
                      <a:pt x="119" y="155"/>
                    </a:lnTo>
                    <a:lnTo>
                      <a:pt x="102" y="173"/>
                    </a:lnTo>
                    <a:lnTo>
                      <a:pt x="84" y="194"/>
                    </a:lnTo>
                    <a:lnTo>
                      <a:pt x="68" y="215"/>
                    </a:lnTo>
                    <a:lnTo>
                      <a:pt x="51" y="238"/>
                    </a:lnTo>
                    <a:lnTo>
                      <a:pt x="37" y="262"/>
                    </a:lnTo>
                    <a:lnTo>
                      <a:pt x="22" y="285"/>
                    </a:lnTo>
                    <a:lnTo>
                      <a:pt x="10" y="308"/>
                    </a:lnTo>
                    <a:lnTo>
                      <a:pt x="0" y="332"/>
                    </a:lnTo>
                    <a:lnTo>
                      <a:pt x="26" y="353"/>
                    </a:lnTo>
                    <a:lnTo>
                      <a:pt x="26" y="353"/>
                    </a:lnTo>
                    <a:lnTo>
                      <a:pt x="283" y="233"/>
                    </a:lnTo>
                    <a:lnTo>
                      <a:pt x="283" y="233"/>
                    </a:lnTo>
                    <a:lnTo>
                      <a:pt x="347" y="204"/>
                    </a:lnTo>
                    <a:lnTo>
                      <a:pt x="347" y="204"/>
                    </a:lnTo>
                    <a:lnTo>
                      <a:pt x="355" y="149"/>
                    </a:lnTo>
                    <a:lnTo>
                      <a:pt x="360" y="95"/>
                    </a:lnTo>
                    <a:lnTo>
                      <a:pt x="364" y="46"/>
                    </a:lnTo>
                    <a:lnTo>
                      <a:pt x="366" y="4"/>
                    </a:lnTo>
                    <a:lnTo>
                      <a:pt x="366" y="4"/>
                    </a:lnTo>
                    <a:lnTo>
                      <a:pt x="366" y="4"/>
                    </a:lnTo>
                    <a:lnTo>
                      <a:pt x="364" y="0"/>
                    </a:lnTo>
                    <a:close/>
                  </a:path>
                </a:pathLst>
              </a:custGeom>
              <a:solidFill>
                <a:srgbClr val="3B7EA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96" name="Freeform 76">
                <a:extLst>
                  <a:ext uri="{FF2B5EF4-FFF2-40B4-BE49-F238E27FC236}">
                    <a16:creationId xmlns:a16="http://schemas.microsoft.com/office/drawing/2014/main" id="{927EF266-DD37-37D6-22EF-F461D8DAE32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747" y="2057"/>
                <a:ext cx="91" cy="88"/>
              </a:xfrm>
              <a:custGeom>
                <a:avLst/>
                <a:gdLst>
                  <a:gd name="T0" fmla="*/ 364 w 366"/>
                  <a:gd name="T1" fmla="*/ 0 h 353"/>
                  <a:gd name="T2" fmla="*/ 364 w 366"/>
                  <a:gd name="T3" fmla="*/ 0 h 353"/>
                  <a:gd name="T4" fmla="*/ 331 w 366"/>
                  <a:gd name="T5" fmla="*/ 14 h 353"/>
                  <a:gd name="T6" fmla="*/ 296 w 366"/>
                  <a:gd name="T7" fmla="*/ 30 h 353"/>
                  <a:gd name="T8" fmla="*/ 265 w 366"/>
                  <a:gd name="T9" fmla="*/ 47 h 353"/>
                  <a:gd name="T10" fmla="*/ 233 w 366"/>
                  <a:gd name="T11" fmla="*/ 65 h 353"/>
                  <a:gd name="T12" fmla="*/ 202 w 366"/>
                  <a:gd name="T13" fmla="*/ 85 h 353"/>
                  <a:gd name="T14" fmla="*/ 173 w 366"/>
                  <a:gd name="T15" fmla="*/ 106 h 353"/>
                  <a:gd name="T16" fmla="*/ 146 w 366"/>
                  <a:gd name="T17" fmla="*/ 130 h 353"/>
                  <a:gd name="T18" fmla="*/ 119 w 366"/>
                  <a:gd name="T19" fmla="*/ 155 h 353"/>
                  <a:gd name="T20" fmla="*/ 119 w 366"/>
                  <a:gd name="T21" fmla="*/ 155 h 353"/>
                  <a:gd name="T22" fmla="*/ 102 w 366"/>
                  <a:gd name="T23" fmla="*/ 173 h 353"/>
                  <a:gd name="T24" fmla="*/ 84 w 366"/>
                  <a:gd name="T25" fmla="*/ 194 h 353"/>
                  <a:gd name="T26" fmla="*/ 68 w 366"/>
                  <a:gd name="T27" fmla="*/ 215 h 353"/>
                  <a:gd name="T28" fmla="*/ 51 w 366"/>
                  <a:gd name="T29" fmla="*/ 238 h 353"/>
                  <a:gd name="T30" fmla="*/ 37 w 366"/>
                  <a:gd name="T31" fmla="*/ 262 h 353"/>
                  <a:gd name="T32" fmla="*/ 22 w 366"/>
                  <a:gd name="T33" fmla="*/ 285 h 353"/>
                  <a:gd name="T34" fmla="*/ 10 w 366"/>
                  <a:gd name="T35" fmla="*/ 308 h 353"/>
                  <a:gd name="T36" fmla="*/ 0 w 366"/>
                  <a:gd name="T37" fmla="*/ 332 h 353"/>
                  <a:gd name="T38" fmla="*/ 26 w 366"/>
                  <a:gd name="T39" fmla="*/ 353 h 353"/>
                  <a:gd name="T40" fmla="*/ 26 w 366"/>
                  <a:gd name="T41" fmla="*/ 353 h 353"/>
                  <a:gd name="T42" fmla="*/ 283 w 366"/>
                  <a:gd name="T43" fmla="*/ 233 h 353"/>
                  <a:gd name="T44" fmla="*/ 283 w 366"/>
                  <a:gd name="T45" fmla="*/ 233 h 353"/>
                  <a:gd name="T46" fmla="*/ 347 w 366"/>
                  <a:gd name="T47" fmla="*/ 204 h 353"/>
                  <a:gd name="T48" fmla="*/ 347 w 366"/>
                  <a:gd name="T49" fmla="*/ 204 h 353"/>
                  <a:gd name="T50" fmla="*/ 355 w 366"/>
                  <a:gd name="T51" fmla="*/ 149 h 353"/>
                  <a:gd name="T52" fmla="*/ 360 w 366"/>
                  <a:gd name="T53" fmla="*/ 95 h 353"/>
                  <a:gd name="T54" fmla="*/ 364 w 366"/>
                  <a:gd name="T55" fmla="*/ 46 h 353"/>
                  <a:gd name="T56" fmla="*/ 366 w 366"/>
                  <a:gd name="T57" fmla="*/ 4 h 353"/>
                  <a:gd name="T58" fmla="*/ 366 w 366"/>
                  <a:gd name="T59" fmla="*/ 4 h 353"/>
                  <a:gd name="T60" fmla="*/ 366 w 366"/>
                  <a:gd name="T61" fmla="*/ 4 h 353"/>
                  <a:gd name="T62" fmla="*/ 364 w 366"/>
                  <a:gd name="T63" fmla="*/ 0 h 3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366" h="353">
                    <a:moveTo>
                      <a:pt x="364" y="0"/>
                    </a:moveTo>
                    <a:lnTo>
                      <a:pt x="364" y="0"/>
                    </a:lnTo>
                    <a:lnTo>
                      <a:pt x="331" y="14"/>
                    </a:lnTo>
                    <a:lnTo>
                      <a:pt x="296" y="30"/>
                    </a:lnTo>
                    <a:lnTo>
                      <a:pt x="265" y="47"/>
                    </a:lnTo>
                    <a:lnTo>
                      <a:pt x="233" y="65"/>
                    </a:lnTo>
                    <a:lnTo>
                      <a:pt x="202" y="85"/>
                    </a:lnTo>
                    <a:lnTo>
                      <a:pt x="173" y="106"/>
                    </a:lnTo>
                    <a:lnTo>
                      <a:pt x="146" y="130"/>
                    </a:lnTo>
                    <a:lnTo>
                      <a:pt x="119" y="155"/>
                    </a:lnTo>
                    <a:lnTo>
                      <a:pt x="119" y="155"/>
                    </a:lnTo>
                    <a:lnTo>
                      <a:pt x="102" y="173"/>
                    </a:lnTo>
                    <a:lnTo>
                      <a:pt x="84" y="194"/>
                    </a:lnTo>
                    <a:lnTo>
                      <a:pt x="68" y="215"/>
                    </a:lnTo>
                    <a:lnTo>
                      <a:pt x="51" y="238"/>
                    </a:lnTo>
                    <a:lnTo>
                      <a:pt x="37" y="262"/>
                    </a:lnTo>
                    <a:lnTo>
                      <a:pt x="22" y="285"/>
                    </a:lnTo>
                    <a:lnTo>
                      <a:pt x="10" y="308"/>
                    </a:lnTo>
                    <a:lnTo>
                      <a:pt x="0" y="332"/>
                    </a:lnTo>
                    <a:lnTo>
                      <a:pt x="26" y="353"/>
                    </a:lnTo>
                    <a:lnTo>
                      <a:pt x="26" y="353"/>
                    </a:lnTo>
                    <a:lnTo>
                      <a:pt x="283" y="233"/>
                    </a:lnTo>
                    <a:lnTo>
                      <a:pt x="283" y="233"/>
                    </a:lnTo>
                    <a:lnTo>
                      <a:pt x="347" y="204"/>
                    </a:lnTo>
                    <a:lnTo>
                      <a:pt x="347" y="204"/>
                    </a:lnTo>
                    <a:lnTo>
                      <a:pt x="355" y="149"/>
                    </a:lnTo>
                    <a:lnTo>
                      <a:pt x="360" y="95"/>
                    </a:lnTo>
                    <a:lnTo>
                      <a:pt x="364" y="46"/>
                    </a:lnTo>
                    <a:lnTo>
                      <a:pt x="366" y="4"/>
                    </a:lnTo>
                    <a:lnTo>
                      <a:pt x="366" y="4"/>
                    </a:lnTo>
                    <a:lnTo>
                      <a:pt x="366" y="4"/>
                    </a:lnTo>
                    <a:lnTo>
                      <a:pt x="364" y="0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97" name="Freeform 77">
                <a:extLst>
                  <a:ext uri="{FF2B5EF4-FFF2-40B4-BE49-F238E27FC236}">
                    <a16:creationId xmlns:a16="http://schemas.microsoft.com/office/drawing/2014/main" id="{C8AD1B00-AA8D-0BFA-574A-410A3FFDB42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658" y="1210"/>
                <a:ext cx="93" cy="35"/>
              </a:xfrm>
              <a:custGeom>
                <a:avLst/>
                <a:gdLst>
                  <a:gd name="T0" fmla="*/ 0 w 373"/>
                  <a:gd name="T1" fmla="*/ 0 h 139"/>
                  <a:gd name="T2" fmla="*/ 4 w 373"/>
                  <a:gd name="T3" fmla="*/ 9 h 139"/>
                  <a:gd name="T4" fmla="*/ 4 w 373"/>
                  <a:gd name="T5" fmla="*/ 9 h 139"/>
                  <a:gd name="T6" fmla="*/ 39 w 373"/>
                  <a:gd name="T7" fmla="*/ 30 h 139"/>
                  <a:gd name="T8" fmla="*/ 76 w 373"/>
                  <a:gd name="T9" fmla="*/ 50 h 139"/>
                  <a:gd name="T10" fmla="*/ 113 w 373"/>
                  <a:gd name="T11" fmla="*/ 67 h 139"/>
                  <a:gd name="T12" fmla="*/ 151 w 373"/>
                  <a:gd name="T13" fmla="*/ 83 h 139"/>
                  <a:gd name="T14" fmla="*/ 190 w 373"/>
                  <a:gd name="T15" fmla="*/ 97 h 139"/>
                  <a:gd name="T16" fmla="*/ 229 w 373"/>
                  <a:gd name="T17" fmla="*/ 110 h 139"/>
                  <a:gd name="T18" fmla="*/ 269 w 373"/>
                  <a:gd name="T19" fmla="*/ 121 h 139"/>
                  <a:gd name="T20" fmla="*/ 309 w 373"/>
                  <a:gd name="T21" fmla="*/ 129 h 139"/>
                  <a:gd name="T22" fmla="*/ 309 w 373"/>
                  <a:gd name="T23" fmla="*/ 129 h 139"/>
                  <a:gd name="T24" fmla="*/ 340 w 373"/>
                  <a:gd name="T25" fmla="*/ 134 h 139"/>
                  <a:gd name="T26" fmla="*/ 372 w 373"/>
                  <a:gd name="T27" fmla="*/ 139 h 139"/>
                  <a:gd name="T28" fmla="*/ 372 w 373"/>
                  <a:gd name="T29" fmla="*/ 139 h 139"/>
                  <a:gd name="T30" fmla="*/ 373 w 373"/>
                  <a:gd name="T31" fmla="*/ 133 h 139"/>
                  <a:gd name="T32" fmla="*/ 369 w 373"/>
                  <a:gd name="T33" fmla="*/ 131 h 139"/>
                  <a:gd name="T34" fmla="*/ 369 w 373"/>
                  <a:gd name="T35" fmla="*/ 131 h 139"/>
                  <a:gd name="T36" fmla="*/ 338 w 373"/>
                  <a:gd name="T37" fmla="*/ 127 h 139"/>
                  <a:gd name="T38" fmla="*/ 308 w 373"/>
                  <a:gd name="T39" fmla="*/ 122 h 139"/>
                  <a:gd name="T40" fmla="*/ 308 w 373"/>
                  <a:gd name="T41" fmla="*/ 122 h 139"/>
                  <a:gd name="T42" fmla="*/ 267 w 373"/>
                  <a:gd name="T43" fmla="*/ 112 h 139"/>
                  <a:gd name="T44" fmla="*/ 227 w 373"/>
                  <a:gd name="T45" fmla="*/ 101 h 139"/>
                  <a:gd name="T46" fmla="*/ 188 w 373"/>
                  <a:gd name="T47" fmla="*/ 89 h 139"/>
                  <a:gd name="T48" fmla="*/ 148 w 373"/>
                  <a:gd name="T49" fmla="*/ 74 h 139"/>
                  <a:gd name="T50" fmla="*/ 110 w 373"/>
                  <a:gd name="T51" fmla="*/ 58 h 139"/>
                  <a:gd name="T52" fmla="*/ 72 w 373"/>
                  <a:gd name="T53" fmla="*/ 41 h 139"/>
                  <a:gd name="T54" fmla="*/ 36 w 373"/>
                  <a:gd name="T55" fmla="*/ 21 h 139"/>
                  <a:gd name="T56" fmla="*/ 0 w 373"/>
                  <a:gd name="T57" fmla="*/ 0 h 1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373" h="139">
                    <a:moveTo>
                      <a:pt x="0" y="0"/>
                    </a:moveTo>
                    <a:lnTo>
                      <a:pt x="4" y="9"/>
                    </a:lnTo>
                    <a:lnTo>
                      <a:pt x="4" y="9"/>
                    </a:lnTo>
                    <a:lnTo>
                      <a:pt x="39" y="30"/>
                    </a:lnTo>
                    <a:lnTo>
                      <a:pt x="76" y="50"/>
                    </a:lnTo>
                    <a:lnTo>
                      <a:pt x="113" y="67"/>
                    </a:lnTo>
                    <a:lnTo>
                      <a:pt x="151" y="83"/>
                    </a:lnTo>
                    <a:lnTo>
                      <a:pt x="190" y="97"/>
                    </a:lnTo>
                    <a:lnTo>
                      <a:pt x="229" y="110"/>
                    </a:lnTo>
                    <a:lnTo>
                      <a:pt x="269" y="121"/>
                    </a:lnTo>
                    <a:lnTo>
                      <a:pt x="309" y="129"/>
                    </a:lnTo>
                    <a:lnTo>
                      <a:pt x="309" y="129"/>
                    </a:lnTo>
                    <a:lnTo>
                      <a:pt x="340" y="134"/>
                    </a:lnTo>
                    <a:lnTo>
                      <a:pt x="372" y="139"/>
                    </a:lnTo>
                    <a:lnTo>
                      <a:pt x="372" y="139"/>
                    </a:lnTo>
                    <a:lnTo>
                      <a:pt x="373" y="133"/>
                    </a:lnTo>
                    <a:lnTo>
                      <a:pt x="369" y="131"/>
                    </a:lnTo>
                    <a:lnTo>
                      <a:pt x="369" y="131"/>
                    </a:lnTo>
                    <a:lnTo>
                      <a:pt x="338" y="127"/>
                    </a:lnTo>
                    <a:lnTo>
                      <a:pt x="308" y="122"/>
                    </a:lnTo>
                    <a:lnTo>
                      <a:pt x="308" y="122"/>
                    </a:lnTo>
                    <a:lnTo>
                      <a:pt x="267" y="112"/>
                    </a:lnTo>
                    <a:lnTo>
                      <a:pt x="227" y="101"/>
                    </a:lnTo>
                    <a:lnTo>
                      <a:pt x="188" y="89"/>
                    </a:lnTo>
                    <a:lnTo>
                      <a:pt x="148" y="74"/>
                    </a:lnTo>
                    <a:lnTo>
                      <a:pt x="110" y="58"/>
                    </a:lnTo>
                    <a:lnTo>
                      <a:pt x="72" y="41"/>
                    </a:lnTo>
                    <a:lnTo>
                      <a:pt x="36" y="2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DCC6B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98" name="Freeform 78">
                <a:extLst>
                  <a:ext uri="{FF2B5EF4-FFF2-40B4-BE49-F238E27FC236}">
                    <a16:creationId xmlns:a16="http://schemas.microsoft.com/office/drawing/2014/main" id="{8B0F59EA-7751-3FE6-6CC5-C7E3EEFF8B8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658" y="1210"/>
                <a:ext cx="93" cy="35"/>
              </a:xfrm>
              <a:custGeom>
                <a:avLst/>
                <a:gdLst>
                  <a:gd name="T0" fmla="*/ 0 w 373"/>
                  <a:gd name="T1" fmla="*/ 0 h 139"/>
                  <a:gd name="T2" fmla="*/ 4 w 373"/>
                  <a:gd name="T3" fmla="*/ 9 h 139"/>
                  <a:gd name="T4" fmla="*/ 4 w 373"/>
                  <a:gd name="T5" fmla="*/ 9 h 139"/>
                  <a:gd name="T6" fmla="*/ 39 w 373"/>
                  <a:gd name="T7" fmla="*/ 30 h 139"/>
                  <a:gd name="T8" fmla="*/ 76 w 373"/>
                  <a:gd name="T9" fmla="*/ 50 h 139"/>
                  <a:gd name="T10" fmla="*/ 113 w 373"/>
                  <a:gd name="T11" fmla="*/ 67 h 139"/>
                  <a:gd name="T12" fmla="*/ 151 w 373"/>
                  <a:gd name="T13" fmla="*/ 83 h 139"/>
                  <a:gd name="T14" fmla="*/ 190 w 373"/>
                  <a:gd name="T15" fmla="*/ 97 h 139"/>
                  <a:gd name="T16" fmla="*/ 229 w 373"/>
                  <a:gd name="T17" fmla="*/ 110 h 139"/>
                  <a:gd name="T18" fmla="*/ 269 w 373"/>
                  <a:gd name="T19" fmla="*/ 121 h 139"/>
                  <a:gd name="T20" fmla="*/ 309 w 373"/>
                  <a:gd name="T21" fmla="*/ 129 h 139"/>
                  <a:gd name="T22" fmla="*/ 309 w 373"/>
                  <a:gd name="T23" fmla="*/ 129 h 139"/>
                  <a:gd name="T24" fmla="*/ 340 w 373"/>
                  <a:gd name="T25" fmla="*/ 134 h 139"/>
                  <a:gd name="T26" fmla="*/ 372 w 373"/>
                  <a:gd name="T27" fmla="*/ 139 h 139"/>
                  <a:gd name="T28" fmla="*/ 372 w 373"/>
                  <a:gd name="T29" fmla="*/ 139 h 139"/>
                  <a:gd name="T30" fmla="*/ 373 w 373"/>
                  <a:gd name="T31" fmla="*/ 133 h 139"/>
                  <a:gd name="T32" fmla="*/ 369 w 373"/>
                  <a:gd name="T33" fmla="*/ 131 h 139"/>
                  <a:gd name="T34" fmla="*/ 369 w 373"/>
                  <a:gd name="T35" fmla="*/ 131 h 139"/>
                  <a:gd name="T36" fmla="*/ 338 w 373"/>
                  <a:gd name="T37" fmla="*/ 127 h 139"/>
                  <a:gd name="T38" fmla="*/ 308 w 373"/>
                  <a:gd name="T39" fmla="*/ 122 h 139"/>
                  <a:gd name="T40" fmla="*/ 308 w 373"/>
                  <a:gd name="T41" fmla="*/ 122 h 139"/>
                  <a:gd name="T42" fmla="*/ 267 w 373"/>
                  <a:gd name="T43" fmla="*/ 112 h 139"/>
                  <a:gd name="T44" fmla="*/ 227 w 373"/>
                  <a:gd name="T45" fmla="*/ 101 h 139"/>
                  <a:gd name="T46" fmla="*/ 188 w 373"/>
                  <a:gd name="T47" fmla="*/ 89 h 139"/>
                  <a:gd name="T48" fmla="*/ 148 w 373"/>
                  <a:gd name="T49" fmla="*/ 74 h 139"/>
                  <a:gd name="T50" fmla="*/ 110 w 373"/>
                  <a:gd name="T51" fmla="*/ 58 h 139"/>
                  <a:gd name="T52" fmla="*/ 72 w 373"/>
                  <a:gd name="T53" fmla="*/ 41 h 139"/>
                  <a:gd name="T54" fmla="*/ 36 w 373"/>
                  <a:gd name="T55" fmla="*/ 21 h 139"/>
                  <a:gd name="T56" fmla="*/ 0 w 373"/>
                  <a:gd name="T57" fmla="*/ 0 h 1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373" h="139">
                    <a:moveTo>
                      <a:pt x="0" y="0"/>
                    </a:moveTo>
                    <a:lnTo>
                      <a:pt x="4" y="9"/>
                    </a:lnTo>
                    <a:lnTo>
                      <a:pt x="4" y="9"/>
                    </a:lnTo>
                    <a:lnTo>
                      <a:pt x="39" y="30"/>
                    </a:lnTo>
                    <a:lnTo>
                      <a:pt x="76" y="50"/>
                    </a:lnTo>
                    <a:lnTo>
                      <a:pt x="113" y="67"/>
                    </a:lnTo>
                    <a:lnTo>
                      <a:pt x="151" y="83"/>
                    </a:lnTo>
                    <a:lnTo>
                      <a:pt x="190" y="97"/>
                    </a:lnTo>
                    <a:lnTo>
                      <a:pt x="229" y="110"/>
                    </a:lnTo>
                    <a:lnTo>
                      <a:pt x="269" y="121"/>
                    </a:lnTo>
                    <a:lnTo>
                      <a:pt x="309" y="129"/>
                    </a:lnTo>
                    <a:lnTo>
                      <a:pt x="309" y="129"/>
                    </a:lnTo>
                    <a:lnTo>
                      <a:pt x="340" y="134"/>
                    </a:lnTo>
                    <a:lnTo>
                      <a:pt x="372" y="139"/>
                    </a:lnTo>
                    <a:lnTo>
                      <a:pt x="372" y="139"/>
                    </a:lnTo>
                    <a:lnTo>
                      <a:pt x="373" y="133"/>
                    </a:lnTo>
                    <a:lnTo>
                      <a:pt x="369" y="131"/>
                    </a:lnTo>
                    <a:lnTo>
                      <a:pt x="369" y="131"/>
                    </a:lnTo>
                    <a:lnTo>
                      <a:pt x="338" y="127"/>
                    </a:lnTo>
                    <a:lnTo>
                      <a:pt x="308" y="122"/>
                    </a:lnTo>
                    <a:lnTo>
                      <a:pt x="308" y="122"/>
                    </a:lnTo>
                    <a:lnTo>
                      <a:pt x="267" y="112"/>
                    </a:lnTo>
                    <a:lnTo>
                      <a:pt x="227" y="101"/>
                    </a:lnTo>
                    <a:lnTo>
                      <a:pt x="188" y="89"/>
                    </a:lnTo>
                    <a:lnTo>
                      <a:pt x="148" y="74"/>
                    </a:lnTo>
                    <a:lnTo>
                      <a:pt x="110" y="58"/>
                    </a:lnTo>
                    <a:lnTo>
                      <a:pt x="72" y="41"/>
                    </a:lnTo>
                    <a:lnTo>
                      <a:pt x="36" y="21"/>
                    </a:lnTo>
                    <a:lnTo>
                      <a:pt x="0" y="0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99" name="Freeform 79">
                <a:extLst>
                  <a:ext uri="{FF2B5EF4-FFF2-40B4-BE49-F238E27FC236}">
                    <a16:creationId xmlns:a16="http://schemas.microsoft.com/office/drawing/2014/main" id="{951605E1-4AB0-B4A7-B05B-811E64ED892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659" y="1212"/>
                <a:ext cx="92" cy="72"/>
              </a:xfrm>
              <a:custGeom>
                <a:avLst/>
                <a:gdLst>
                  <a:gd name="T0" fmla="*/ 0 w 368"/>
                  <a:gd name="T1" fmla="*/ 0 h 287"/>
                  <a:gd name="T2" fmla="*/ 26 w 368"/>
                  <a:gd name="T3" fmla="*/ 63 h 287"/>
                  <a:gd name="T4" fmla="*/ 26 w 368"/>
                  <a:gd name="T5" fmla="*/ 63 h 287"/>
                  <a:gd name="T6" fmla="*/ 73 w 368"/>
                  <a:gd name="T7" fmla="*/ 107 h 287"/>
                  <a:gd name="T8" fmla="*/ 122 w 368"/>
                  <a:gd name="T9" fmla="*/ 151 h 287"/>
                  <a:gd name="T10" fmla="*/ 122 w 368"/>
                  <a:gd name="T11" fmla="*/ 151 h 287"/>
                  <a:gd name="T12" fmla="*/ 144 w 368"/>
                  <a:gd name="T13" fmla="*/ 169 h 287"/>
                  <a:gd name="T14" fmla="*/ 168 w 368"/>
                  <a:gd name="T15" fmla="*/ 188 h 287"/>
                  <a:gd name="T16" fmla="*/ 192 w 368"/>
                  <a:gd name="T17" fmla="*/ 205 h 287"/>
                  <a:gd name="T18" fmla="*/ 217 w 368"/>
                  <a:gd name="T19" fmla="*/ 222 h 287"/>
                  <a:gd name="T20" fmla="*/ 243 w 368"/>
                  <a:gd name="T21" fmla="*/ 237 h 287"/>
                  <a:gd name="T22" fmla="*/ 268 w 368"/>
                  <a:gd name="T23" fmla="*/ 251 h 287"/>
                  <a:gd name="T24" fmla="*/ 295 w 368"/>
                  <a:gd name="T25" fmla="*/ 263 h 287"/>
                  <a:gd name="T26" fmla="*/ 323 w 368"/>
                  <a:gd name="T27" fmla="*/ 274 h 287"/>
                  <a:gd name="T28" fmla="*/ 354 w 368"/>
                  <a:gd name="T29" fmla="*/ 287 h 287"/>
                  <a:gd name="T30" fmla="*/ 354 w 368"/>
                  <a:gd name="T31" fmla="*/ 287 h 287"/>
                  <a:gd name="T32" fmla="*/ 357 w 368"/>
                  <a:gd name="T33" fmla="*/ 247 h 287"/>
                  <a:gd name="T34" fmla="*/ 359 w 368"/>
                  <a:gd name="T35" fmla="*/ 206 h 287"/>
                  <a:gd name="T36" fmla="*/ 368 w 368"/>
                  <a:gd name="T37" fmla="*/ 130 h 287"/>
                  <a:gd name="T38" fmla="*/ 368 w 368"/>
                  <a:gd name="T39" fmla="*/ 130 h 287"/>
                  <a:gd name="T40" fmla="*/ 336 w 368"/>
                  <a:gd name="T41" fmla="*/ 125 h 287"/>
                  <a:gd name="T42" fmla="*/ 305 w 368"/>
                  <a:gd name="T43" fmla="*/ 120 h 287"/>
                  <a:gd name="T44" fmla="*/ 305 w 368"/>
                  <a:gd name="T45" fmla="*/ 120 h 287"/>
                  <a:gd name="T46" fmla="*/ 265 w 368"/>
                  <a:gd name="T47" fmla="*/ 112 h 287"/>
                  <a:gd name="T48" fmla="*/ 225 w 368"/>
                  <a:gd name="T49" fmla="*/ 101 h 287"/>
                  <a:gd name="T50" fmla="*/ 186 w 368"/>
                  <a:gd name="T51" fmla="*/ 88 h 287"/>
                  <a:gd name="T52" fmla="*/ 147 w 368"/>
                  <a:gd name="T53" fmla="*/ 74 h 287"/>
                  <a:gd name="T54" fmla="*/ 109 w 368"/>
                  <a:gd name="T55" fmla="*/ 58 h 287"/>
                  <a:gd name="T56" fmla="*/ 72 w 368"/>
                  <a:gd name="T57" fmla="*/ 41 h 287"/>
                  <a:gd name="T58" fmla="*/ 35 w 368"/>
                  <a:gd name="T59" fmla="*/ 21 h 287"/>
                  <a:gd name="T60" fmla="*/ 0 w 368"/>
                  <a:gd name="T61" fmla="*/ 0 h 28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</a:cxnLst>
                <a:rect l="0" t="0" r="r" b="b"/>
                <a:pathLst>
                  <a:path w="368" h="287">
                    <a:moveTo>
                      <a:pt x="0" y="0"/>
                    </a:moveTo>
                    <a:lnTo>
                      <a:pt x="26" y="63"/>
                    </a:lnTo>
                    <a:lnTo>
                      <a:pt x="26" y="63"/>
                    </a:lnTo>
                    <a:lnTo>
                      <a:pt x="73" y="107"/>
                    </a:lnTo>
                    <a:lnTo>
                      <a:pt x="122" y="151"/>
                    </a:lnTo>
                    <a:lnTo>
                      <a:pt x="122" y="151"/>
                    </a:lnTo>
                    <a:lnTo>
                      <a:pt x="144" y="169"/>
                    </a:lnTo>
                    <a:lnTo>
                      <a:pt x="168" y="188"/>
                    </a:lnTo>
                    <a:lnTo>
                      <a:pt x="192" y="205"/>
                    </a:lnTo>
                    <a:lnTo>
                      <a:pt x="217" y="222"/>
                    </a:lnTo>
                    <a:lnTo>
                      <a:pt x="243" y="237"/>
                    </a:lnTo>
                    <a:lnTo>
                      <a:pt x="268" y="251"/>
                    </a:lnTo>
                    <a:lnTo>
                      <a:pt x="295" y="263"/>
                    </a:lnTo>
                    <a:lnTo>
                      <a:pt x="323" y="274"/>
                    </a:lnTo>
                    <a:lnTo>
                      <a:pt x="354" y="287"/>
                    </a:lnTo>
                    <a:lnTo>
                      <a:pt x="354" y="287"/>
                    </a:lnTo>
                    <a:lnTo>
                      <a:pt x="357" y="247"/>
                    </a:lnTo>
                    <a:lnTo>
                      <a:pt x="359" y="206"/>
                    </a:lnTo>
                    <a:lnTo>
                      <a:pt x="368" y="130"/>
                    </a:lnTo>
                    <a:lnTo>
                      <a:pt x="368" y="130"/>
                    </a:lnTo>
                    <a:lnTo>
                      <a:pt x="336" y="125"/>
                    </a:lnTo>
                    <a:lnTo>
                      <a:pt x="305" y="120"/>
                    </a:lnTo>
                    <a:lnTo>
                      <a:pt x="305" y="120"/>
                    </a:lnTo>
                    <a:lnTo>
                      <a:pt x="265" y="112"/>
                    </a:lnTo>
                    <a:lnTo>
                      <a:pt x="225" y="101"/>
                    </a:lnTo>
                    <a:lnTo>
                      <a:pt x="186" y="88"/>
                    </a:lnTo>
                    <a:lnTo>
                      <a:pt x="147" y="74"/>
                    </a:lnTo>
                    <a:lnTo>
                      <a:pt x="109" y="58"/>
                    </a:lnTo>
                    <a:lnTo>
                      <a:pt x="72" y="41"/>
                    </a:lnTo>
                    <a:lnTo>
                      <a:pt x="35" y="2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DCC6B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00" name="Freeform 80">
                <a:extLst>
                  <a:ext uri="{FF2B5EF4-FFF2-40B4-BE49-F238E27FC236}">
                    <a16:creationId xmlns:a16="http://schemas.microsoft.com/office/drawing/2014/main" id="{27DDC06F-3E27-0043-F9EA-7B48228DE87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659" y="1212"/>
                <a:ext cx="92" cy="72"/>
              </a:xfrm>
              <a:custGeom>
                <a:avLst/>
                <a:gdLst>
                  <a:gd name="T0" fmla="*/ 0 w 368"/>
                  <a:gd name="T1" fmla="*/ 0 h 287"/>
                  <a:gd name="T2" fmla="*/ 26 w 368"/>
                  <a:gd name="T3" fmla="*/ 63 h 287"/>
                  <a:gd name="T4" fmla="*/ 26 w 368"/>
                  <a:gd name="T5" fmla="*/ 63 h 287"/>
                  <a:gd name="T6" fmla="*/ 73 w 368"/>
                  <a:gd name="T7" fmla="*/ 107 h 287"/>
                  <a:gd name="T8" fmla="*/ 122 w 368"/>
                  <a:gd name="T9" fmla="*/ 151 h 287"/>
                  <a:gd name="T10" fmla="*/ 122 w 368"/>
                  <a:gd name="T11" fmla="*/ 151 h 287"/>
                  <a:gd name="T12" fmla="*/ 144 w 368"/>
                  <a:gd name="T13" fmla="*/ 169 h 287"/>
                  <a:gd name="T14" fmla="*/ 168 w 368"/>
                  <a:gd name="T15" fmla="*/ 188 h 287"/>
                  <a:gd name="T16" fmla="*/ 192 w 368"/>
                  <a:gd name="T17" fmla="*/ 205 h 287"/>
                  <a:gd name="T18" fmla="*/ 217 w 368"/>
                  <a:gd name="T19" fmla="*/ 222 h 287"/>
                  <a:gd name="T20" fmla="*/ 243 w 368"/>
                  <a:gd name="T21" fmla="*/ 237 h 287"/>
                  <a:gd name="T22" fmla="*/ 268 w 368"/>
                  <a:gd name="T23" fmla="*/ 251 h 287"/>
                  <a:gd name="T24" fmla="*/ 295 w 368"/>
                  <a:gd name="T25" fmla="*/ 263 h 287"/>
                  <a:gd name="T26" fmla="*/ 323 w 368"/>
                  <a:gd name="T27" fmla="*/ 274 h 287"/>
                  <a:gd name="T28" fmla="*/ 354 w 368"/>
                  <a:gd name="T29" fmla="*/ 287 h 287"/>
                  <a:gd name="T30" fmla="*/ 354 w 368"/>
                  <a:gd name="T31" fmla="*/ 287 h 287"/>
                  <a:gd name="T32" fmla="*/ 357 w 368"/>
                  <a:gd name="T33" fmla="*/ 247 h 287"/>
                  <a:gd name="T34" fmla="*/ 359 w 368"/>
                  <a:gd name="T35" fmla="*/ 206 h 287"/>
                  <a:gd name="T36" fmla="*/ 368 w 368"/>
                  <a:gd name="T37" fmla="*/ 130 h 287"/>
                  <a:gd name="T38" fmla="*/ 368 w 368"/>
                  <a:gd name="T39" fmla="*/ 130 h 287"/>
                  <a:gd name="T40" fmla="*/ 336 w 368"/>
                  <a:gd name="T41" fmla="*/ 125 h 287"/>
                  <a:gd name="T42" fmla="*/ 305 w 368"/>
                  <a:gd name="T43" fmla="*/ 120 h 287"/>
                  <a:gd name="T44" fmla="*/ 305 w 368"/>
                  <a:gd name="T45" fmla="*/ 120 h 287"/>
                  <a:gd name="T46" fmla="*/ 265 w 368"/>
                  <a:gd name="T47" fmla="*/ 112 h 287"/>
                  <a:gd name="T48" fmla="*/ 225 w 368"/>
                  <a:gd name="T49" fmla="*/ 101 h 287"/>
                  <a:gd name="T50" fmla="*/ 186 w 368"/>
                  <a:gd name="T51" fmla="*/ 88 h 287"/>
                  <a:gd name="T52" fmla="*/ 147 w 368"/>
                  <a:gd name="T53" fmla="*/ 74 h 287"/>
                  <a:gd name="T54" fmla="*/ 109 w 368"/>
                  <a:gd name="T55" fmla="*/ 58 h 287"/>
                  <a:gd name="T56" fmla="*/ 72 w 368"/>
                  <a:gd name="T57" fmla="*/ 41 h 287"/>
                  <a:gd name="T58" fmla="*/ 35 w 368"/>
                  <a:gd name="T59" fmla="*/ 21 h 287"/>
                  <a:gd name="T60" fmla="*/ 0 w 368"/>
                  <a:gd name="T61" fmla="*/ 0 h 28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</a:cxnLst>
                <a:rect l="0" t="0" r="r" b="b"/>
                <a:pathLst>
                  <a:path w="368" h="287">
                    <a:moveTo>
                      <a:pt x="0" y="0"/>
                    </a:moveTo>
                    <a:lnTo>
                      <a:pt x="26" y="63"/>
                    </a:lnTo>
                    <a:lnTo>
                      <a:pt x="26" y="63"/>
                    </a:lnTo>
                    <a:lnTo>
                      <a:pt x="73" y="107"/>
                    </a:lnTo>
                    <a:lnTo>
                      <a:pt x="122" y="151"/>
                    </a:lnTo>
                    <a:lnTo>
                      <a:pt x="122" y="151"/>
                    </a:lnTo>
                    <a:lnTo>
                      <a:pt x="144" y="169"/>
                    </a:lnTo>
                    <a:lnTo>
                      <a:pt x="168" y="188"/>
                    </a:lnTo>
                    <a:lnTo>
                      <a:pt x="192" y="205"/>
                    </a:lnTo>
                    <a:lnTo>
                      <a:pt x="217" y="222"/>
                    </a:lnTo>
                    <a:lnTo>
                      <a:pt x="243" y="237"/>
                    </a:lnTo>
                    <a:lnTo>
                      <a:pt x="268" y="251"/>
                    </a:lnTo>
                    <a:lnTo>
                      <a:pt x="295" y="263"/>
                    </a:lnTo>
                    <a:lnTo>
                      <a:pt x="323" y="274"/>
                    </a:lnTo>
                    <a:lnTo>
                      <a:pt x="354" y="287"/>
                    </a:lnTo>
                    <a:lnTo>
                      <a:pt x="354" y="287"/>
                    </a:lnTo>
                    <a:lnTo>
                      <a:pt x="357" y="247"/>
                    </a:lnTo>
                    <a:lnTo>
                      <a:pt x="359" y="206"/>
                    </a:lnTo>
                    <a:lnTo>
                      <a:pt x="368" y="130"/>
                    </a:lnTo>
                    <a:lnTo>
                      <a:pt x="368" y="130"/>
                    </a:lnTo>
                    <a:lnTo>
                      <a:pt x="336" y="125"/>
                    </a:lnTo>
                    <a:lnTo>
                      <a:pt x="305" y="120"/>
                    </a:lnTo>
                    <a:lnTo>
                      <a:pt x="305" y="120"/>
                    </a:lnTo>
                    <a:lnTo>
                      <a:pt x="265" y="112"/>
                    </a:lnTo>
                    <a:lnTo>
                      <a:pt x="225" y="101"/>
                    </a:lnTo>
                    <a:lnTo>
                      <a:pt x="186" y="88"/>
                    </a:lnTo>
                    <a:lnTo>
                      <a:pt x="147" y="74"/>
                    </a:lnTo>
                    <a:lnTo>
                      <a:pt x="109" y="58"/>
                    </a:lnTo>
                    <a:lnTo>
                      <a:pt x="72" y="41"/>
                    </a:lnTo>
                    <a:lnTo>
                      <a:pt x="35" y="21"/>
                    </a:lnTo>
                    <a:lnTo>
                      <a:pt x="0" y="0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01" name="Freeform 81">
                <a:extLst>
                  <a:ext uri="{FF2B5EF4-FFF2-40B4-BE49-F238E27FC236}">
                    <a16:creationId xmlns:a16="http://schemas.microsoft.com/office/drawing/2014/main" id="{F35BE3B5-B031-AA36-8F8C-C635986030A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45" y="1944"/>
                <a:ext cx="18" cy="11"/>
              </a:xfrm>
              <a:custGeom>
                <a:avLst/>
                <a:gdLst>
                  <a:gd name="T0" fmla="*/ 69 w 70"/>
                  <a:gd name="T1" fmla="*/ 0 h 46"/>
                  <a:gd name="T2" fmla="*/ 69 w 70"/>
                  <a:gd name="T3" fmla="*/ 0 h 46"/>
                  <a:gd name="T4" fmla="*/ 69 w 70"/>
                  <a:gd name="T5" fmla="*/ 0 h 46"/>
                  <a:gd name="T6" fmla="*/ 8 w 70"/>
                  <a:gd name="T7" fmla="*/ 21 h 46"/>
                  <a:gd name="T8" fmla="*/ 8 w 70"/>
                  <a:gd name="T9" fmla="*/ 21 h 46"/>
                  <a:gd name="T10" fmla="*/ 8 w 70"/>
                  <a:gd name="T11" fmla="*/ 20 h 46"/>
                  <a:gd name="T12" fmla="*/ 8 w 70"/>
                  <a:gd name="T13" fmla="*/ 20 h 46"/>
                  <a:gd name="T14" fmla="*/ 0 w 70"/>
                  <a:gd name="T15" fmla="*/ 22 h 46"/>
                  <a:gd name="T16" fmla="*/ 47 w 70"/>
                  <a:gd name="T17" fmla="*/ 35 h 46"/>
                  <a:gd name="T18" fmla="*/ 47 w 70"/>
                  <a:gd name="T19" fmla="*/ 35 h 46"/>
                  <a:gd name="T20" fmla="*/ 70 w 70"/>
                  <a:gd name="T21" fmla="*/ 46 h 46"/>
                  <a:gd name="T22" fmla="*/ 70 w 70"/>
                  <a:gd name="T23" fmla="*/ 46 h 46"/>
                  <a:gd name="T24" fmla="*/ 69 w 70"/>
                  <a:gd name="T25" fmla="*/ 2 h 46"/>
                  <a:gd name="T26" fmla="*/ 69 w 70"/>
                  <a:gd name="T27" fmla="*/ 0 h 4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70" h="46">
                    <a:moveTo>
                      <a:pt x="69" y="0"/>
                    </a:moveTo>
                    <a:lnTo>
                      <a:pt x="69" y="0"/>
                    </a:lnTo>
                    <a:lnTo>
                      <a:pt x="69" y="0"/>
                    </a:lnTo>
                    <a:lnTo>
                      <a:pt x="8" y="21"/>
                    </a:lnTo>
                    <a:lnTo>
                      <a:pt x="8" y="21"/>
                    </a:lnTo>
                    <a:lnTo>
                      <a:pt x="8" y="20"/>
                    </a:lnTo>
                    <a:lnTo>
                      <a:pt x="8" y="20"/>
                    </a:lnTo>
                    <a:lnTo>
                      <a:pt x="0" y="22"/>
                    </a:lnTo>
                    <a:lnTo>
                      <a:pt x="47" y="35"/>
                    </a:lnTo>
                    <a:lnTo>
                      <a:pt x="47" y="35"/>
                    </a:lnTo>
                    <a:lnTo>
                      <a:pt x="70" y="46"/>
                    </a:lnTo>
                    <a:lnTo>
                      <a:pt x="70" y="46"/>
                    </a:lnTo>
                    <a:lnTo>
                      <a:pt x="69" y="2"/>
                    </a:lnTo>
                    <a:lnTo>
                      <a:pt x="69" y="0"/>
                    </a:lnTo>
                    <a:close/>
                  </a:path>
                </a:pathLst>
              </a:custGeom>
              <a:solidFill>
                <a:srgbClr val="CCCC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02" name="Freeform 82">
                <a:extLst>
                  <a:ext uri="{FF2B5EF4-FFF2-40B4-BE49-F238E27FC236}">
                    <a16:creationId xmlns:a16="http://schemas.microsoft.com/office/drawing/2014/main" id="{D74ABACC-41A9-7BE1-697B-EFD32161A3D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45" y="1944"/>
                <a:ext cx="18" cy="11"/>
              </a:xfrm>
              <a:custGeom>
                <a:avLst/>
                <a:gdLst>
                  <a:gd name="T0" fmla="*/ 69 w 70"/>
                  <a:gd name="T1" fmla="*/ 0 h 46"/>
                  <a:gd name="T2" fmla="*/ 69 w 70"/>
                  <a:gd name="T3" fmla="*/ 0 h 46"/>
                  <a:gd name="T4" fmla="*/ 69 w 70"/>
                  <a:gd name="T5" fmla="*/ 0 h 46"/>
                  <a:gd name="T6" fmla="*/ 8 w 70"/>
                  <a:gd name="T7" fmla="*/ 21 h 46"/>
                  <a:gd name="T8" fmla="*/ 8 w 70"/>
                  <a:gd name="T9" fmla="*/ 21 h 46"/>
                  <a:gd name="T10" fmla="*/ 8 w 70"/>
                  <a:gd name="T11" fmla="*/ 20 h 46"/>
                  <a:gd name="T12" fmla="*/ 8 w 70"/>
                  <a:gd name="T13" fmla="*/ 20 h 46"/>
                  <a:gd name="T14" fmla="*/ 0 w 70"/>
                  <a:gd name="T15" fmla="*/ 22 h 46"/>
                  <a:gd name="T16" fmla="*/ 47 w 70"/>
                  <a:gd name="T17" fmla="*/ 35 h 46"/>
                  <a:gd name="T18" fmla="*/ 47 w 70"/>
                  <a:gd name="T19" fmla="*/ 35 h 46"/>
                  <a:gd name="T20" fmla="*/ 70 w 70"/>
                  <a:gd name="T21" fmla="*/ 46 h 46"/>
                  <a:gd name="T22" fmla="*/ 70 w 70"/>
                  <a:gd name="T23" fmla="*/ 46 h 46"/>
                  <a:gd name="T24" fmla="*/ 69 w 70"/>
                  <a:gd name="T25" fmla="*/ 2 h 46"/>
                  <a:gd name="T26" fmla="*/ 69 w 70"/>
                  <a:gd name="T27" fmla="*/ 0 h 4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70" h="46">
                    <a:moveTo>
                      <a:pt x="69" y="0"/>
                    </a:moveTo>
                    <a:lnTo>
                      <a:pt x="69" y="0"/>
                    </a:lnTo>
                    <a:lnTo>
                      <a:pt x="69" y="0"/>
                    </a:lnTo>
                    <a:lnTo>
                      <a:pt x="8" y="21"/>
                    </a:lnTo>
                    <a:lnTo>
                      <a:pt x="8" y="21"/>
                    </a:lnTo>
                    <a:lnTo>
                      <a:pt x="8" y="20"/>
                    </a:lnTo>
                    <a:lnTo>
                      <a:pt x="8" y="20"/>
                    </a:lnTo>
                    <a:lnTo>
                      <a:pt x="0" y="22"/>
                    </a:lnTo>
                    <a:lnTo>
                      <a:pt x="47" y="35"/>
                    </a:lnTo>
                    <a:lnTo>
                      <a:pt x="47" y="35"/>
                    </a:lnTo>
                    <a:lnTo>
                      <a:pt x="70" y="46"/>
                    </a:lnTo>
                    <a:lnTo>
                      <a:pt x="70" y="46"/>
                    </a:lnTo>
                    <a:lnTo>
                      <a:pt x="69" y="2"/>
                    </a:lnTo>
                    <a:lnTo>
                      <a:pt x="69" y="0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03" name="Freeform 83">
                <a:extLst>
                  <a:ext uri="{FF2B5EF4-FFF2-40B4-BE49-F238E27FC236}">
                    <a16:creationId xmlns:a16="http://schemas.microsoft.com/office/drawing/2014/main" id="{21FAEB19-D55F-759B-5FA6-C0FCB99FC81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47" y="1923"/>
                <a:ext cx="100" cy="26"/>
              </a:xfrm>
              <a:custGeom>
                <a:avLst/>
                <a:gdLst>
                  <a:gd name="T0" fmla="*/ 398 w 398"/>
                  <a:gd name="T1" fmla="*/ 0 h 102"/>
                  <a:gd name="T2" fmla="*/ 398 w 398"/>
                  <a:gd name="T3" fmla="*/ 0 h 102"/>
                  <a:gd name="T4" fmla="*/ 356 w 398"/>
                  <a:gd name="T5" fmla="*/ 5 h 102"/>
                  <a:gd name="T6" fmla="*/ 314 w 398"/>
                  <a:gd name="T7" fmla="*/ 11 h 102"/>
                  <a:gd name="T8" fmla="*/ 272 w 398"/>
                  <a:gd name="T9" fmla="*/ 19 h 102"/>
                  <a:gd name="T10" fmla="*/ 230 w 398"/>
                  <a:gd name="T11" fmla="*/ 26 h 102"/>
                  <a:gd name="T12" fmla="*/ 230 w 398"/>
                  <a:gd name="T13" fmla="*/ 26 h 102"/>
                  <a:gd name="T14" fmla="*/ 201 w 398"/>
                  <a:gd name="T15" fmla="*/ 33 h 102"/>
                  <a:gd name="T16" fmla="*/ 171 w 398"/>
                  <a:gd name="T17" fmla="*/ 42 h 102"/>
                  <a:gd name="T18" fmla="*/ 142 w 398"/>
                  <a:gd name="T19" fmla="*/ 51 h 102"/>
                  <a:gd name="T20" fmla="*/ 114 w 398"/>
                  <a:gd name="T21" fmla="*/ 60 h 102"/>
                  <a:gd name="T22" fmla="*/ 57 w 398"/>
                  <a:gd name="T23" fmla="*/ 81 h 102"/>
                  <a:gd name="T24" fmla="*/ 0 w 398"/>
                  <a:gd name="T25" fmla="*/ 101 h 102"/>
                  <a:gd name="T26" fmla="*/ 0 w 398"/>
                  <a:gd name="T27" fmla="*/ 101 h 102"/>
                  <a:gd name="T28" fmla="*/ 0 w 398"/>
                  <a:gd name="T29" fmla="*/ 102 h 102"/>
                  <a:gd name="T30" fmla="*/ 0 w 398"/>
                  <a:gd name="T31" fmla="*/ 102 h 102"/>
                  <a:gd name="T32" fmla="*/ 61 w 398"/>
                  <a:gd name="T33" fmla="*/ 81 h 102"/>
                  <a:gd name="T34" fmla="*/ 61 w 398"/>
                  <a:gd name="T35" fmla="*/ 81 h 102"/>
                  <a:gd name="T36" fmla="*/ 61 w 398"/>
                  <a:gd name="T37" fmla="*/ 81 h 102"/>
                  <a:gd name="T38" fmla="*/ 104 w 398"/>
                  <a:gd name="T39" fmla="*/ 65 h 102"/>
                  <a:gd name="T40" fmla="*/ 148 w 398"/>
                  <a:gd name="T41" fmla="*/ 51 h 102"/>
                  <a:gd name="T42" fmla="*/ 192 w 398"/>
                  <a:gd name="T43" fmla="*/ 37 h 102"/>
                  <a:gd name="T44" fmla="*/ 215 w 398"/>
                  <a:gd name="T45" fmla="*/ 31 h 102"/>
                  <a:gd name="T46" fmla="*/ 238 w 398"/>
                  <a:gd name="T47" fmla="*/ 25 h 102"/>
                  <a:gd name="T48" fmla="*/ 238 w 398"/>
                  <a:gd name="T49" fmla="*/ 25 h 102"/>
                  <a:gd name="T50" fmla="*/ 278 w 398"/>
                  <a:gd name="T51" fmla="*/ 17 h 102"/>
                  <a:gd name="T52" fmla="*/ 317 w 398"/>
                  <a:gd name="T53" fmla="*/ 11 h 102"/>
                  <a:gd name="T54" fmla="*/ 358 w 398"/>
                  <a:gd name="T55" fmla="*/ 5 h 102"/>
                  <a:gd name="T56" fmla="*/ 398 w 398"/>
                  <a:gd name="T57" fmla="*/ 0 h 1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398" h="102">
                    <a:moveTo>
                      <a:pt x="398" y="0"/>
                    </a:moveTo>
                    <a:lnTo>
                      <a:pt x="398" y="0"/>
                    </a:lnTo>
                    <a:lnTo>
                      <a:pt x="356" y="5"/>
                    </a:lnTo>
                    <a:lnTo>
                      <a:pt x="314" y="11"/>
                    </a:lnTo>
                    <a:lnTo>
                      <a:pt x="272" y="19"/>
                    </a:lnTo>
                    <a:lnTo>
                      <a:pt x="230" y="26"/>
                    </a:lnTo>
                    <a:lnTo>
                      <a:pt x="230" y="26"/>
                    </a:lnTo>
                    <a:lnTo>
                      <a:pt x="201" y="33"/>
                    </a:lnTo>
                    <a:lnTo>
                      <a:pt x="171" y="42"/>
                    </a:lnTo>
                    <a:lnTo>
                      <a:pt x="142" y="51"/>
                    </a:lnTo>
                    <a:lnTo>
                      <a:pt x="114" y="60"/>
                    </a:lnTo>
                    <a:lnTo>
                      <a:pt x="57" y="81"/>
                    </a:lnTo>
                    <a:lnTo>
                      <a:pt x="0" y="101"/>
                    </a:lnTo>
                    <a:lnTo>
                      <a:pt x="0" y="101"/>
                    </a:lnTo>
                    <a:lnTo>
                      <a:pt x="0" y="102"/>
                    </a:lnTo>
                    <a:lnTo>
                      <a:pt x="0" y="102"/>
                    </a:lnTo>
                    <a:lnTo>
                      <a:pt x="61" y="81"/>
                    </a:lnTo>
                    <a:lnTo>
                      <a:pt x="61" y="81"/>
                    </a:lnTo>
                    <a:lnTo>
                      <a:pt x="61" y="81"/>
                    </a:lnTo>
                    <a:lnTo>
                      <a:pt x="104" y="65"/>
                    </a:lnTo>
                    <a:lnTo>
                      <a:pt x="148" y="51"/>
                    </a:lnTo>
                    <a:lnTo>
                      <a:pt x="192" y="37"/>
                    </a:lnTo>
                    <a:lnTo>
                      <a:pt x="215" y="31"/>
                    </a:lnTo>
                    <a:lnTo>
                      <a:pt x="238" y="25"/>
                    </a:lnTo>
                    <a:lnTo>
                      <a:pt x="238" y="25"/>
                    </a:lnTo>
                    <a:lnTo>
                      <a:pt x="278" y="17"/>
                    </a:lnTo>
                    <a:lnTo>
                      <a:pt x="317" y="11"/>
                    </a:lnTo>
                    <a:lnTo>
                      <a:pt x="358" y="5"/>
                    </a:lnTo>
                    <a:lnTo>
                      <a:pt x="398" y="0"/>
                    </a:lnTo>
                    <a:close/>
                  </a:path>
                </a:pathLst>
              </a:custGeom>
              <a:solidFill>
                <a:srgbClr val="3B7EA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04" name="Freeform 84">
                <a:extLst>
                  <a:ext uri="{FF2B5EF4-FFF2-40B4-BE49-F238E27FC236}">
                    <a16:creationId xmlns:a16="http://schemas.microsoft.com/office/drawing/2014/main" id="{9077B2B6-6DE9-C29D-7A81-B994EF30614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47" y="1923"/>
                <a:ext cx="100" cy="26"/>
              </a:xfrm>
              <a:custGeom>
                <a:avLst/>
                <a:gdLst>
                  <a:gd name="T0" fmla="*/ 398 w 398"/>
                  <a:gd name="T1" fmla="*/ 0 h 102"/>
                  <a:gd name="T2" fmla="*/ 398 w 398"/>
                  <a:gd name="T3" fmla="*/ 0 h 102"/>
                  <a:gd name="T4" fmla="*/ 356 w 398"/>
                  <a:gd name="T5" fmla="*/ 5 h 102"/>
                  <a:gd name="T6" fmla="*/ 314 w 398"/>
                  <a:gd name="T7" fmla="*/ 11 h 102"/>
                  <a:gd name="T8" fmla="*/ 272 w 398"/>
                  <a:gd name="T9" fmla="*/ 19 h 102"/>
                  <a:gd name="T10" fmla="*/ 230 w 398"/>
                  <a:gd name="T11" fmla="*/ 26 h 102"/>
                  <a:gd name="T12" fmla="*/ 230 w 398"/>
                  <a:gd name="T13" fmla="*/ 26 h 102"/>
                  <a:gd name="T14" fmla="*/ 201 w 398"/>
                  <a:gd name="T15" fmla="*/ 33 h 102"/>
                  <a:gd name="T16" fmla="*/ 171 w 398"/>
                  <a:gd name="T17" fmla="*/ 42 h 102"/>
                  <a:gd name="T18" fmla="*/ 142 w 398"/>
                  <a:gd name="T19" fmla="*/ 51 h 102"/>
                  <a:gd name="T20" fmla="*/ 114 w 398"/>
                  <a:gd name="T21" fmla="*/ 60 h 102"/>
                  <a:gd name="T22" fmla="*/ 57 w 398"/>
                  <a:gd name="T23" fmla="*/ 81 h 102"/>
                  <a:gd name="T24" fmla="*/ 0 w 398"/>
                  <a:gd name="T25" fmla="*/ 101 h 102"/>
                  <a:gd name="T26" fmla="*/ 0 w 398"/>
                  <a:gd name="T27" fmla="*/ 101 h 102"/>
                  <a:gd name="T28" fmla="*/ 0 w 398"/>
                  <a:gd name="T29" fmla="*/ 102 h 102"/>
                  <a:gd name="T30" fmla="*/ 0 w 398"/>
                  <a:gd name="T31" fmla="*/ 102 h 102"/>
                  <a:gd name="T32" fmla="*/ 61 w 398"/>
                  <a:gd name="T33" fmla="*/ 81 h 102"/>
                  <a:gd name="T34" fmla="*/ 61 w 398"/>
                  <a:gd name="T35" fmla="*/ 81 h 102"/>
                  <a:gd name="T36" fmla="*/ 61 w 398"/>
                  <a:gd name="T37" fmla="*/ 81 h 102"/>
                  <a:gd name="T38" fmla="*/ 104 w 398"/>
                  <a:gd name="T39" fmla="*/ 65 h 102"/>
                  <a:gd name="T40" fmla="*/ 148 w 398"/>
                  <a:gd name="T41" fmla="*/ 51 h 102"/>
                  <a:gd name="T42" fmla="*/ 192 w 398"/>
                  <a:gd name="T43" fmla="*/ 37 h 102"/>
                  <a:gd name="T44" fmla="*/ 215 w 398"/>
                  <a:gd name="T45" fmla="*/ 31 h 102"/>
                  <a:gd name="T46" fmla="*/ 238 w 398"/>
                  <a:gd name="T47" fmla="*/ 25 h 102"/>
                  <a:gd name="T48" fmla="*/ 238 w 398"/>
                  <a:gd name="T49" fmla="*/ 25 h 102"/>
                  <a:gd name="T50" fmla="*/ 278 w 398"/>
                  <a:gd name="T51" fmla="*/ 17 h 102"/>
                  <a:gd name="T52" fmla="*/ 317 w 398"/>
                  <a:gd name="T53" fmla="*/ 11 h 102"/>
                  <a:gd name="T54" fmla="*/ 358 w 398"/>
                  <a:gd name="T55" fmla="*/ 5 h 102"/>
                  <a:gd name="T56" fmla="*/ 398 w 398"/>
                  <a:gd name="T57" fmla="*/ 0 h 1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398" h="102">
                    <a:moveTo>
                      <a:pt x="398" y="0"/>
                    </a:moveTo>
                    <a:lnTo>
                      <a:pt x="398" y="0"/>
                    </a:lnTo>
                    <a:lnTo>
                      <a:pt x="356" y="5"/>
                    </a:lnTo>
                    <a:lnTo>
                      <a:pt x="314" y="11"/>
                    </a:lnTo>
                    <a:lnTo>
                      <a:pt x="272" y="19"/>
                    </a:lnTo>
                    <a:lnTo>
                      <a:pt x="230" y="26"/>
                    </a:lnTo>
                    <a:lnTo>
                      <a:pt x="230" y="26"/>
                    </a:lnTo>
                    <a:lnTo>
                      <a:pt x="201" y="33"/>
                    </a:lnTo>
                    <a:lnTo>
                      <a:pt x="171" y="42"/>
                    </a:lnTo>
                    <a:lnTo>
                      <a:pt x="142" y="51"/>
                    </a:lnTo>
                    <a:lnTo>
                      <a:pt x="114" y="60"/>
                    </a:lnTo>
                    <a:lnTo>
                      <a:pt x="57" y="81"/>
                    </a:lnTo>
                    <a:lnTo>
                      <a:pt x="0" y="101"/>
                    </a:lnTo>
                    <a:lnTo>
                      <a:pt x="0" y="101"/>
                    </a:lnTo>
                    <a:lnTo>
                      <a:pt x="0" y="102"/>
                    </a:lnTo>
                    <a:lnTo>
                      <a:pt x="0" y="102"/>
                    </a:lnTo>
                    <a:lnTo>
                      <a:pt x="61" y="81"/>
                    </a:lnTo>
                    <a:lnTo>
                      <a:pt x="61" y="81"/>
                    </a:lnTo>
                    <a:lnTo>
                      <a:pt x="61" y="81"/>
                    </a:lnTo>
                    <a:lnTo>
                      <a:pt x="104" y="65"/>
                    </a:lnTo>
                    <a:lnTo>
                      <a:pt x="148" y="51"/>
                    </a:lnTo>
                    <a:lnTo>
                      <a:pt x="192" y="37"/>
                    </a:lnTo>
                    <a:lnTo>
                      <a:pt x="215" y="31"/>
                    </a:lnTo>
                    <a:lnTo>
                      <a:pt x="238" y="25"/>
                    </a:lnTo>
                    <a:lnTo>
                      <a:pt x="238" y="25"/>
                    </a:lnTo>
                    <a:lnTo>
                      <a:pt x="278" y="17"/>
                    </a:lnTo>
                    <a:lnTo>
                      <a:pt x="317" y="11"/>
                    </a:lnTo>
                    <a:lnTo>
                      <a:pt x="358" y="5"/>
                    </a:lnTo>
                    <a:lnTo>
                      <a:pt x="398" y="0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05" name="Freeform 85">
                <a:extLst>
                  <a:ext uri="{FF2B5EF4-FFF2-40B4-BE49-F238E27FC236}">
                    <a16:creationId xmlns:a16="http://schemas.microsoft.com/office/drawing/2014/main" id="{34D3989A-F7F2-C77F-172C-7ECAE738913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34" y="1955"/>
                <a:ext cx="67" cy="39"/>
              </a:xfrm>
              <a:custGeom>
                <a:avLst/>
                <a:gdLst>
                  <a:gd name="T0" fmla="*/ 3 w 271"/>
                  <a:gd name="T1" fmla="*/ 0 h 158"/>
                  <a:gd name="T2" fmla="*/ 3 w 271"/>
                  <a:gd name="T3" fmla="*/ 0 h 158"/>
                  <a:gd name="T4" fmla="*/ 0 w 271"/>
                  <a:gd name="T5" fmla="*/ 158 h 158"/>
                  <a:gd name="T6" fmla="*/ 0 w 271"/>
                  <a:gd name="T7" fmla="*/ 158 h 158"/>
                  <a:gd name="T8" fmla="*/ 102 w 271"/>
                  <a:gd name="T9" fmla="*/ 154 h 158"/>
                  <a:gd name="T10" fmla="*/ 202 w 271"/>
                  <a:gd name="T11" fmla="*/ 148 h 158"/>
                  <a:gd name="T12" fmla="*/ 271 w 271"/>
                  <a:gd name="T13" fmla="*/ 112 h 158"/>
                  <a:gd name="T14" fmla="*/ 271 w 271"/>
                  <a:gd name="T15" fmla="*/ 112 h 158"/>
                  <a:gd name="T16" fmla="*/ 240 w 271"/>
                  <a:gd name="T17" fmla="*/ 96 h 158"/>
                  <a:gd name="T18" fmla="*/ 208 w 271"/>
                  <a:gd name="T19" fmla="*/ 82 h 158"/>
                  <a:gd name="T20" fmla="*/ 176 w 271"/>
                  <a:gd name="T21" fmla="*/ 67 h 158"/>
                  <a:gd name="T22" fmla="*/ 143 w 271"/>
                  <a:gd name="T23" fmla="*/ 52 h 158"/>
                  <a:gd name="T24" fmla="*/ 75 w 271"/>
                  <a:gd name="T25" fmla="*/ 25 h 158"/>
                  <a:gd name="T26" fmla="*/ 3 w 271"/>
                  <a:gd name="T27" fmla="*/ 0 h 1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271" h="158">
                    <a:moveTo>
                      <a:pt x="3" y="0"/>
                    </a:moveTo>
                    <a:lnTo>
                      <a:pt x="3" y="0"/>
                    </a:lnTo>
                    <a:lnTo>
                      <a:pt x="0" y="158"/>
                    </a:lnTo>
                    <a:lnTo>
                      <a:pt x="0" y="158"/>
                    </a:lnTo>
                    <a:lnTo>
                      <a:pt x="102" y="154"/>
                    </a:lnTo>
                    <a:lnTo>
                      <a:pt x="202" y="148"/>
                    </a:lnTo>
                    <a:lnTo>
                      <a:pt x="271" y="112"/>
                    </a:lnTo>
                    <a:lnTo>
                      <a:pt x="271" y="112"/>
                    </a:lnTo>
                    <a:lnTo>
                      <a:pt x="240" y="96"/>
                    </a:lnTo>
                    <a:lnTo>
                      <a:pt x="208" y="82"/>
                    </a:lnTo>
                    <a:lnTo>
                      <a:pt x="176" y="67"/>
                    </a:lnTo>
                    <a:lnTo>
                      <a:pt x="143" y="52"/>
                    </a:lnTo>
                    <a:lnTo>
                      <a:pt x="75" y="25"/>
                    </a:lnTo>
                    <a:lnTo>
                      <a:pt x="3" y="0"/>
                    </a:lnTo>
                    <a:close/>
                  </a:path>
                </a:pathLst>
              </a:custGeom>
              <a:solidFill>
                <a:srgbClr val="3B7EA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06" name="Freeform 86">
                <a:extLst>
                  <a:ext uri="{FF2B5EF4-FFF2-40B4-BE49-F238E27FC236}">
                    <a16:creationId xmlns:a16="http://schemas.microsoft.com/office/drawing/2014/main" id="{0B2A9B5A-FF94-1961-BEB2-BF5B0C95479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34" y="1955"/>
                <a:ext cx="67" cy="39"/>
              </a:xfrm>
              <a:custGeom>
                <a:avLst/>
                <a:gdLst>
                  <a:gd name="T0" fmla="*/ 3 w 271"/>
                  <a:gd name="T1" fmla="*/ 0 h 158"/>
                  <a:gd name="T2" fmla="*/ 3 w 271"/>
                  <a:gd name="T3" fmla="*/ 0 h 158"/>
                  <a:gd name="T4" fmla="*/ 0 w 271"/>
                  <a:gd name="T5" fmla="*/ 158 h 158"/>
                  <a:gd name="T6" fmla="*/ 0 w 271"/>
                  <a:gd name="T7" fmla="*/ 158 h 158"/>
                  <a:gd name="T8" fmla="*/ 102 w 271"/>
                  <a:gd name="T9" fmla="*/ 154 h 158"/>
                  <a:gd name="T10" fmla="*/ 202 w 271"/>
                  <a:gd name="T11" fmla="*/ 148 h 158"/>
                  <a:gd name="T12" fmla="*/ 271 w 271"/>
                  <a:gd name="T13" fmla="*/ 112 h 158"/>
                  <a:gd name="T14" fmla="*/ 271 w 271"/>
                  <a:gd name="T15" fmla="*/ 112 h 158"/>
                  <a:gd name="T16" fmla="*/ 240 w 271"/>
                  <a:gd name="T17" fmla="*/ 96 h 158"/>
                  <a:gd name="T18" fmla="*/ 208 w 271"/>
                  <a:gd name="T19" fmla="*/ 82 h 158"/>
                  <a:gd name="T20" fmla="*/ 176 w 271"/>
                  <a:gd name="T21" fmla="*/ 67 h 158"/>
                  <a:gd name="T22" fmla="*/ 143 w 271"/>
                  <a:gd name="T23" fmla="*/ 52 h 158"/>
                  <a:gd name="T24" fmla="*/ 75 w 271"/>
                  <a:gd name="T25" fmla="*/ 25 h 158"/>
                  <a:gd name="T26" fmla="*/ 3 w 271"/>
                  <a:gd name="T27" fmla="*/ 0 h 1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271" h="158">
                    <a:moveTo>
                      <a:pt x="3" y="0"/>
                    </a:moveTo>
                    <a:lnTo>
                      <a:pt x="3" y="0"/>
                    </a:lnTo>
                    <a:lnTo>
                      <a:pt x="0" y="158"/>
                    </a:lnTo>
                    <a:lnTo>
                      <a:pt x="0" y="158"/>
                    </a:lnTo>
                    <a:lnTo>
                      <a:pt x="102" y="154"/>
                    </a:lnTo>
                    <a:lnTo>
                      <a:pt x="202" y="148"/>
                    </a:lnTo>
                    <a:lnTo>
                      <a:pt x="271" y="112"/>
                    </a:lnTo>
                    <a:lnTo>
                      <a:pt x="271" y="112"/>
                    </a:lnTo>
                    <a:lnTo>
                      <a:pt x="240" y="96"/>
                    </a:lnTo>
                    <a:lnTo>
                      <a:pt x="208" y="82"/>
                    </a:lnTo>
                    <a:lnTo>
                      <a:pt x="176" y="67"/>
                    </a:lnTo>
                    <a:lnTo>
                      <a:pt x="143" y="52"/>
                    </a:lnTo>
                    <a:lnTo>
                      <a:pt x="75" y="25"/>
                    </a:lnTo>
                    <a:lnTo>
                      <a:pt x="3" y="0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07" name="Freeform 87">
                <a:extLst>
                  <a:ext uri="{FF2B5EF4-FFF2-40B4-BE49-F238E27FC236}">
                    <a16:creationId xmlns:a16="http://schemas.microsoft.com/office/drawing/2014/main" id="{25B88786-269C-E9D0-B801-289A88E6922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62" y="1920"/>
                <a:ext cx="373" cy="75"/>
              </a:xfrm>
              <a:custGeom>
                <a:avLst/>
                <a:gdLst>
                  <a:gd name="T0" fmla="*/ 599 w 1489"/>
                  <a:gd name="T1" fmla="*/ 0 h 301"/>
                  <a:gd name="T2" fmla="*/ 504 w 1489"/>
                  <a:gd name="T3" fmla="*/ 1 h 301"/>
                  <a:gd name="T4" fmla="*/ 411 w 1489"/>
                  <a:gd name="T5" fmla="*/ 7 h 301"/>
                  <a:gd name="T6" fmla="*/ 337 w 1489"/>
                  <a:gd name="T7" fmla="*/ 13 h 301"/>
                  <a:gd name="T8" fmla="*/ 297 w 1489"/>
                  <a:gd name="T9" fmla="*/ 18 h 301"/>
                  <a:gd name="T10" fmla="*/ 217 w 1489"/>
                  <a:gd name="T11" fmla="*/ 30 h 301"/>
                  <a:gd name="T12" fmla="*/ 177 w 1489"/>
                  <a:gd name="T13" fmla="*/ 38 h 301"/>
                  <a:gd name="T14" fmla="*/ 131 w 1489"/>
                  <a:gd name="T15" fmla="*/ 50 h 301"/>
                  <a:gd name="T16" fmla="*/ 43 w 1489"/>
                  <a:gd name="T17" fmla="*/ 78 h 301"/>
                  <a:gd name="T18" fmla="*/ 0 w 1489"/>
                  <a:gd name="T19" fmla="*/ 94 h 301"/>
                  <a:gd name="T20" fmla="*/ 0 w 1489"/>
                  <a:gd name="T21" fmla="*/ 96 h 301"/>
                  <a:gd name="T22" fmla="*/ 1 w 1489"/>
                  <a:gd name="T23" fmla="*/ 140 h 301"/>
                  <a:gd name="T24" fmla="*/ 64 w 1489"/>
                  <a:gd name="T25" fmla="*/ 167 h 301"/>
                  <a:gd name="T26" fmla="*/ 126 w 1489"/>
                  <a:gd name="T27" fmla="*/ 191 h 301"/>
                  <a:gd name="T28" fmla="*/ 191 w 1489"/>
                  <a:gd name="T29" fmla="*/ 212 h 301"/>
                  <a:gd name="T30" fmla="*/ 322 w 1489"/>
                  <a:gd name="T31" fmla="*/ 245 h 301"/>
                  <a:gd name="T32" fmla="*/ 456 w 1489"/>
                  <a:gd name="T33" fmla="*/ 269 h 301"/>
                  <a:gd name="T34" fmla="*/ 592 w 1489"/>
                  <a:gd name="T35" fmla="*/ 285 h 301"/>
                  <a:gd name="T36" fmla="*/ 728 w 1489"/>
                  <a:gd name="T37" fmla="*/ 293 h 301"/>
                  <a:gd name="T38" fmla="*/ 867 w 1489"/>
                  <a:gd name="T39" fmla="*/ 298 h 301"/>
                  <a:gd name="T40" fmla="*/ 1073 w 1489"/>
                  <a:gd name="T41" fmla="*/ 301 h 301"/>
                  <a:gd name="T42" fmla="*/ 1168 w 1489"/>
                  <a:gd name="T43" fmla="*/ 301 h 301"/>
                  <a:gd name="T44" fmla="*/ 1328 w 1489"/>
                  <a:gd name="T45" fmla="*/ 299 h 301"/>
                  <a:gd name="T46" fmla="*/ 1486 w 1489"/>
                  <a:gd name="T47" fmla="*/ 296 h 301"/>
                  <a:gd name="T48" fmla="*/ 1489 w 1489"/>
                  <a:gd name="T49" fmla="*/ 138 h 301"/>
                  <a:gd name="T50" fmla="*/ 1438 w 1489"/>
                  <a:gd name="T51" fmla="*/ 123 h 301"/>
                  <a:gd name="T52" fmla="*/ 1333 w 1489"/>
                  <a:gd name="T53" fmla="*/ 92 h 301"/>
                  <a:gd name="T54" fmla="*/ 1222 w 1489"/>
                  <a:gd name="T55" fmla="*/ 66 h 301"/>
                  <a:gd name="T56" fmla="*/ 1111 w 1489"/>
                  <a:gd name="T57" fmla="*/ 44 h 301"/>
                  <a:gd name="T58" fmla="*/ 997 w 1489"/>
                  <a:gd name="T59" fmla="*/ 27 h 301"/>
                  <a:gd name="T60" fmla="*/ 883 w 1489"/>
                  <a:gd name="T61" fmla="*/ 13 h 301"/>
                  <a:gd name="T62" fmla="*/ 769 w 1489"/>
                  <a:gd name="T63" fmla="*/ 5 h 301"/>
                  <a:gd name="T64" fmla="*/ 656 w 1489"/>
                  <a:gd name="T65" fmla="*/ 0 h 30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1489" h="301">
                    <a:moveTo>
                      <a:pt x="599" y="0"/>
                    </a:moveTo>
                    <a:lnTo>
                      <a:pt x="599" y="0"/>
                    </a:lnTo>
                    <a:lnTo>
                      <a:pt x="552" y="0"/>
                    </a:lnTo>
                    <a:lnTo>
                      <a:pt x="504" y="1"/>
                    </a:lnTo>
                    <a:lnTo>
                      <a:pt x="457" y="3"/>
                    </a:lnTo>
                    <a:lnTo>
                      <a:pt x="411" y="7"/>
                    </a:lnTo>
                    <a:lnTo>
                      <a:pt x="411" y="7"/>
                    </a:lnTo>
                    <a:lnTo>
                      <a:pt x="337" y="13"/>
                    </a:lnTo>
                    <a:lnTo>
                      <a:pt x="337" y="13"/>
                    </a:lnTo>
                    <a:lnTo>
                      <a:pt x="297" y="18"/>
                    </a:lnTo>
                    <a:lnTo>
                      <a:pt x="256" y="24"/>
                    </a:lnTo>
                    <a:lnTo>
                      <a:pt x="217" y="30"/>
                    </a:lnTo>
                    <a:lnTo>
                      <a:pt x="177" y="38"/>
                    </a:lnTo>
                    <a:lnTo>
                      <a:pt x="177" y="38"/>
                    </a:lnTo>
                    <a:lnTo>
                      <a:pt x="154" y="44"/>
                    </a:lnTo>
                    <a:lnTo>
                      <a:pt x="131" y="50"/>
                    </a:lnTo>
                    <a:lnTo>
                      <a:pt x="87" y="64"/>
                    </a:lnTo>
                    <a:lnTo>
                      <a:pt x="43" y="78"/>
                    </a:lnTo>
                    <a:lnTo>
                      <a:pt x="0" y="94"/>
                    </a:lnTo>
                    <a:lnTo>
                      <a:pt x="0" y="94"/>
                    </a:lnTo>
                    <a:lnTo>
                      <a:pt x="0" y="96"/>
                    </a:lnTo>
                    <a:lnTo>
                      <a:pt x="0" y="96"/>
                    </a:lnTo>
                    <a:lnTo>
                      <a:pt x="1" y="140"/>
                    </a:lnTo>
                    <a:lnTo>
                      <a:pt x="1" y="140"/>
                    </a:lnTo>
                    <a:lnTo>
                      <a:pt x="32" y="154"/>
                    </a:lnTo>
                    <a:lnTo>
                      <a:pt x="64" y="167"/>
                    </a:lnTo>
                    <a:lnTo>
                      <a:pt x="96" y="179"/>
                    </a:lnTo>
                    <a:lnTo>
                      <a:pt x="126" y="191"/>
                    </a:lnTo>
                    <a:lnTo>
                      <a:pt x="159" y="202"/>
                    </a:lnTo>
                    <a:lnTo>
                      <a:pt x="191" y="212"/>
                    </a:lnTo>
                    <a:lnTo>
                      <a:pt x="256" y="229"/>
                    </a:lnTo>
                    <a:lnTo>
                      <a:pt x="322" y="245"/>
                    </a:lnTo>
                    <a:lnTo>
                      <a:pt x="389" y="258"/>
                    </a:lnTo>
                    <a:lnTo>
                      <a:pt x="456" y="269"/>
                    </a:lnTo>
                    <a:lnTo>
                      <a:pt x="523" y="277"/>
                    </a:lnTo>
                    <a:lnTo>
                      <a:pt x="592" y="285"/>
                    </a:lnTo>
                    <a:lnTo>
                      <a:pt x="660" y="290"/>
                    </a:lnTo>
                    <a:lnTo>
                      <a:pt x="728" y="293"/>
                    </a:lnTo>
                    <a:lnTo>
                      <a:pt x="798" y="297"/>
                    </a:lnTo>
                    <a:lnTo>
                      <a:pt x="867" y="298"/>
                    </a:lnTo>
                    <a:lnTo>
                      <a:pt x="935" y="299"/>
                    </a:lnTo>
                    <a:lnTo>
                      <a:pt x="1073" y="301"/>
                    </a:lnTo>
                    <a:lnTo>
                      <a:pt x="1073" y="301"/>
                    </a:lnTo>
                    <a:lnTo>
                      <a:pt x="1168" y="301"/>
                    </a:lnTo>
                    <a:lnTo>
                      <a:pt x="1168" y="301"/>
                    </a:lnTo>
                    <a:lnTo>
                      <a:pt x="1328" y="299"/>
                    </a:lnTo>
                    <a:lnTo>
                      <a:pt x="1406" y="298"/>
                    </a:lnTo>
                    <a:lnTo>
                      <a:pt x="1486" y="296"/>
                    </a:lnTo>
                    <a:lnTo>
                      <a:pt x="1486" y="296"/>
                    </a:lnTo>
                    <a:lnTo>
                      <a:pt x="1489" y="138"/>
                    </a:lnTo>
                    <a:lnTo>
                      <a:pt x="1489" y="138"/>
                    </a:lnTo>
                    <a:lnTo>
                      <a:pt x="1438" y="123"/>
                    </a:lnTo>
                    <a:lnTo>
                      <a:pt x="1385" y="107"/>
                    </a:lnTo>
                    <a:lnTo>
                      <a:pt x="1333" y="92"/>
                    </a:lnTo>
                    <a:lnTo>
                      <a:pt x="1277" y="78"/>
                    </a:lnTo>
                    <a:lnTo>
                      <a:pt x="1222" y="66"/>
                    </a:lnTo>
                    <a:lnTo>
                      <a:pt x="1167" y="55"/>
                    </a:lnTo>
                    <a:lnTo>
                      <a:pt x="1111" y="44"/>
                    </a:lnTo>
                    <a:lnTo>
                      <a:pt x="1054" y="35"/>
                    </a:lnTo>
                    <a:lnTo>
                      <a:pt x="997" y="27"/>
                    </a:lnTo>
                    <a:lnTo>
                      <a:pt x="940" y="19"/>
                    </a:lnTo>
                    <a:lnTo>
                      <a:pt x="883" y="13"/>
                    </a:lnTo>
                    <a:lnTo>
                      <a:pt x="826" y="8"/>
                    </a:lnTo>
                    <a:lnTo>
                      <a:pt x="769" y="5"/>
                    </a:lnTo>
                    <a:lnTo>
                      <a:pt x="712" y="2"/>
                    </a:lnTo>
                    <a:lnTo>
                      <a:pt x="656" y="0"/>
                    </a:lnTo>
                    <a:lnTo>
                      <a:pt x="599" y="0"/>
                    </a:lnTo>
                    <a:close/>
                  </a:path>
                </a:pathLst>
              </a:custGeom>
              <a:solidFill>
                <a:srgbClr val="C4B09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08" name="Freeform 88">
                <a:extLst>
                  <a:ext uri="{FF2B5EF4-FFF2-40B4-BE49-F238E27FC236}">
                    <a16:creationId xmlns:a16="http://schemas.microsoft.com/office/drawing/2014/main" id="{827DF6FB-9F11-9CA0-3D5D-E3693D6EE78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62" y="1920"/>
                <a:ext cx="373" cy="75"/>
              </a:xfrm>
              <a:custGeom>
                <a:avLst/>
                <a:gdLst>
                  <a:gd name="T0" fmla="*/ 599 w 1489"/>
                  <a:gd name="T1" fmla="*/ 0 h 301"/>
                  <a:gd name="T2" fmla="*/ 504 w 1489"/>
                  <a:gd name="T3" fmla="*/ 1 h 301"/>
                  <a:gd name="T4" fmla="*/ 411 w 1489"/>
                  <a:gd name="T5" fmla="*/ 7 h 301"/>
                  <a:gd name="T6" fmla="*/ 337 w 1489"/>
                  <a:gd name="T7" fmla="*/ 13 h 301"/>
                  <a:gd name="T8" fmla="*/ 297 w 1489"/>
                  <a:gd name="T9" fmla="*/ 18 h 301"/>
                  <a:gd name="T10" fmla="*/ 217 w 1489"/>
                  <a:gd name="T11" fmla="*/ 30 h 301"/>
                  <a:gd name="T12" fmla="*/ 177 w 1489"/>
                  <a:gd name="T13" fmla="*/ 38 h 301"/>
                  <a:gd name="T14" fmla="*/ 131 w 1489"/>
                  <a:gd name="T15" fmla="*/ 50 h 301"/>
                  <a:gd name="T16" fmla="*/ 43 w 1489"/>
                  <a:gd name="T17" fmla="*/ 78 h 301"/>
                  <a:gd name="T18" fmla="*/ 0 w 1489"/>
                  <a:gd name="T19" fmla="*/ 94 h 301"/>
                  <a:gd name="T20" fmla="*/ 0 w 1489"/>
                  <a:gd name="T21" fmla="*/ 96 h 301"/>
                  <a:gd name="T22" fmla="*/ 1 w 1489"/>
                  <a:gd name="T23" fmla="*/ 140 h 301"/>
                  <a:gd name="T24" fmla="*/ 64 w 1489"/>
                  <a:gd name="T25" fmla="*/ 167 h 301"/>
                  <a:gd name="T26" fmla="*/ 126 w 1489"/>
                  <a:gd name="T27" fmla="*/ 191 h 301"/>
                  <a:gd name="T28" fmla="*/ 191 w 1489"/>
                  <a:gd name="T29" fmla="*/ 212 h 301"/>
                  <a:gd name="T30" fmla="*/ 322 w 1489"/>
                  <a:gd name="T31" fmla="*/ 245 h 301"/>
                  <a:gd name="T32" fmla="*/ 456 w 1489"/>
                  <a:gd name="T33" fmla="*/ 269 h 301"/>
                  <a:gd name="T34" fmla="*/ 592 w 1489"/>
                  <a:gd name="T35" fmla="*/ 285 h 301"/>
                  <a:gd name="T36" fmla="*/ 728 w 1489"/>
                  <a:gd name="T37" fmla="*/ 293 h 301"/>
                  <a:gd name="T38" fmla="*/ 867 w 1489"/>
                  <a:gd name="T39" fmla="*/ 298 h 301"/>
                  <a:gd name="T40" fmla="*/ 1073 w 1489"/>
                  <a:gd name="T41" fmla="*/ 301 h 301"/>
                  <a:gd name="T42" fmla="*/ 1168 w 1489"/>
                  <a:gd name="T43" fmla="*/ 301 h 301"/>
                  <a:gd name="T44" fmla="*/ 1328 w 1489"/>
                  <a:gd name="T45" fmla="*/ 299 h 301"/>
                  <a:gd name="T46" fmla="*/ 1486 w 1489"/>
                  <a:gd name="T47" fmla="*/ 296 h 301"/>
                  <a:gd name="T48" fmla="*/ 1489 w 1489"/>
                  <a:gd name="T49" fmla="*/ 138 h 301"/>
                  <a:gd name="T50" fmla="*/ 1438 w 1489"/>
                  <a:gd name="T51" fmla="*/ 123 h 301"/>
                  <a:gd name="T52" fmla="*/ 1333 w 1489"/>
                  <a:gd name="T53" fmla="*/ 92 h 301"/>
                  <a:gd name="T54" fmla="*/ 1222 w 1489"/>
                  <a:gd name="T55" fmla="*/ 66 h 301"/>
                  <a:gd name="T56" fmla="*/ 1111 w 1489"/>
                  <a:gd name="T57" fmla="*/ 44 h 301"/>
                  <a:gd name="T58" fmla="*/ 997 w 1489"/>
                  <a:gd name="T59" fmla="*/ 27 h 301"/>
                  <a:gd name="T60" fmla="*/ 883 w 1489"/>
                  <a:gd name="T61" fmla="*/ 13 h 301"/>
                  <a:gd name="T62" fmla="*/ 769 w 1489"/>
                  <a:gd name="T63" fmla="*/ 5 h 301"/>
                  <a:gd name="T64" fmla="*/ 656 w 1489"/>
                  <a:gd name="T65" fmla="*/ 0 h 30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1489" h="301">
                    <a:moveTo>
                      <a:pt x="599" y="0"/>
                    </a:moveTo>
                    <a:lnTo>
                      <a:pt x="599" y="0"/>
                    </a:lnTo>
                    <a:lnTo>
                      <a:pt x="552" y="0"/>
                    </a:lnTo>
                    <a:lnTo>
                      <a:pt x="504" y="1"/>
                    </a:lnTo>
                    <a:lnTo>
                      <a:pt x="457" y="3"/>
                    </a:lnTo>
                    <a:lnTo>
                      <a:pt x="411" y="7"/>
                    </a:lnTo>
                    <a:lnTo>
                      <a:pt x="411" y="7"/>
                    </a:lnTo>
                    <a:lnTo>
                      <a:pt x="337" y="13"/>
                    </a:lnTo>
                    <a:lnTo>
                      <a:pt x="337" y="13"/>
                    </a:lnTo>
                    <a:lnTo>
                      <a:pt x="297" y="18"/>
                    </a:lnTo>
                    <a:lnTo>
                      <a:pt x="256" y="24"/>
                    </a:lnTo>
                    <a:lnTo>
                      <a:pt x="217" y="30"/>
                    </a:lnTo>
                    <a:lnTo>
                      <a:pt x="177" y="38"/>
                    </a:lnTo>
                    <a:lnTo>
                      <a:pt x="177" y="38"/>
                    </a:lnTo>
                    <a:lnTo>
                      <a:pt x="154" y="44"/>
                    </a:lnTo>
                    <a:lnTo>
                      <a:pt x="131" y="50"/>
                    </a:lnTo>
                    <a:lnTo>
                      <a:pt x="87" y="64"/>
                    </a:lnTo>
                    <a:lnTo>
                      <a:pt x="43" y="78"/>
                    </a:lnTo>
                    <a:lnTo>
                      <a:pt x="0" y="94"/>
                    </a:lnTo>
                    <a:lnTo>
                      <a:pt x="0" y="94"/>
                    </a:lnTo>
                    <a:lnTo>
                      <a:pt x="0" y="96"/>
                    </a:lnTo>
                    <a:lnTo>
                      <a:pt x="0" y="96"/>
                    </a:lnTo>
                    <a:lnTo>
                      <a:pt x="1" y="140"/>
                    </a:lnTo>
                    <a:lnTo>
                      <a:pt x="1" y="140"/>
                    </a:lnTo>
                    <a:lnTo>
                      <a:pt x="32" y="154"/>
                    </a:lnTo>
                    <a:lnTo>
                      <a:pt x="64" y="167"/>
                    </a:lnTo>
                    <a:lnTo>
                      <a:pt x="96" y="179"/>
                    </a:lnTo>
                    <a:lnTo>
                      <a:pt x="126" y="191"/>
                    </a:lnTo>
                    <a:lnTo>
                      <a:pt x="159" y="202"/>
                    </a:lnTo>
                    <a:lnTo>
                      <a:pt x="191" y="212"/>
                    </a:lnTo>
                    <a:lnTo>
                      <a:pt x="256" y="229"/>
                    </a:lnTo>
                    <a:lnTo>
                      <a:pt x="322" y="245"/>
                    </a:lnTo>
                    <a:lnTo>
                      <a:pt x="389" y="258"/>
                    </a:lnTo>
                    <a:lnTo>
                      <a:pt x="456" y="269"/>
                    </a:lnTo>
                    <a:lnTo>
                      <a:pt x="523" y="277"/>
                    </a:lnTo>
                    <a:lnTo>
                      <a:pt x="592" y="285"/>
                    </a:lnTo>
                    <a:lnTo>
                      <a:pt x="660" y="290"/>
                    </a:lnTo>
                    <a:lnTo>
                      <a:pt x="728" y="293"/>
                    </a:lnTo>
                    <a:lnTo>
                      <a:pt x="798" y="297"/>
                    </a:lnTo>
                    <a:lnTo>
                      <a:pt x="867" y="298"/>
                    </a:lnTo>
                    <a:lnTo>
                      <a:pt x="935" y="299"/>
                    </a:lnTo>
                    <a:lnTo>
                      <a:pt x="1073" y="301"/>
                    </a:lnTo>
                    <a:lnTo>
                      <a:pt x="1073" y="301"/>
                    </a:lnTo>
                    <a:lnTo>
                      <a:pt x="1168" y="301"/>
                    </a:lnTo>
                    <a:lnTo>
                      <a:pt x="1168" y="301"/>
                    </a:lnTo>
                    <a:lnTo>
                      <a:pt x="1328" y="299"/>
                    </a:lnTo>
                    <a:lnTo>
                      <a:pt x="1406" y="298"/>
                    </a:lnTo>
                    <a:lnTo>
                      <a:pt x="1486" y="296"/>
                    </a:lnTo>
                    <a:lnTo>
                      <a:pt x="1486" y="296"/>
                    </a:lnTo>
                    <a:lnTo>
                      <a:pt x="1489" y="138"/>
                    </a:lnTo>
                    <a:lnTo>
                      <a:pt x="1489" y="138"/>
                    </a:lnTo>
                    <a:lnTo>
                      <a:pt x="1438" y="123"/>
                    </a:lnTo>
                    <a:lnTo>
                      <a:pt x="1385" y="107"/>
                    </a:lnTo>
                    <a:lnTo>
                      <a:pt x="1333" y="92"/>
                    </a:lnTo>
                    <a:lnTo>
                      <a:pt x="1277" y="78"/>
                    </a:lnTo>
                    <a:lnTo>
                      <a:pt x="1222" y="66"/>
                    </a:lnTo>
                    <a:lnTo>
                      <a:pt x="1167" y="55"/>
                    </a:lnTo>
                    <a:lnTo>
                      <a:pt x="1111" y="44"/>
                    </a:lnTo>
                    <a:lnTo>
                      <a:pt x="1054" y="35"/>
                    </a:lnTo>
                    <a:lnTo>
                      <a:pt x="997" y="27"/>
                    </a:lnTo>
                    <a:lnTo>
                      <a:pt x="940" y="19"/>
                    </a:lnTo>
                    <a:lnTo>
                      <a:pt x="883" y="13"/>
                    </a:lnTo>
                    <a:lnTo>
                      <a:pt x="826" y="8"/>
                    </a:lnTo>
                    <a:lnTo>
                      <a:pt x="769" y="5"/>
                    </a:lnTo>
                    <a:lnTo>
                      <a:pt x="712" y="2"/>
                    </a:lnTo>
                    <a:lnTo>
                      <a:pt x="656" y="0"/>
                    </a:lnTo>
                    <a:lnTo>
                      <a:pt x="599" y="0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09" name="Freeform 89">
                <a:extLst>
                  <a:ext uri="{FF2B5EF4-FFF2-40B4-BE49-F238E27FC236}">
                    <a16:creationId xmlns:a16="http://schemas.microsoft.com/office/drawing/2014/main" id="{01A6C336-9109-F951-4A8D-BDAEC3837E1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003" y="1085"/>
                <a:ext cx="3" cy="3"/>
              </a:xfrm>
              <a:custGeom>
                <a:avLst/>
                <a:gdLst>
                  <a:gd name="T0" fmla="*/ 0 w 11"/>
                  <a:gd name="T1" fmla="*/ 0 h 12"/>
                  <a:gd name="T2" fmla="*/ 8 w 11"/>
                  <a:gd name="T3" fmla="*/ 12 h 12"/>
                  <a:gd name="T4" fmla="*/ 11 w 11"/>
                  <a:gd name="T5" fmla="*/ 10 h 12"/>
                  <a:gd name="T6" fmla="*/ 11 w 11"/>
                  <a:gd name="T7" fmla="*/ 10 h 12"/>
                  <a:gd name="T8" fmla="*/ 0 w 11"/>
                  <a:gd name="T9" fmla="*/ 0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1" h="12">
                    <a:moveTo>
                      <a:pt x="0" y="0"/>
                    </a:moveTo>
                    <a:lnTo>
                      <a:pt x="8" y="12"/>
                    </a:lnTo>
                    <a:lnTo>
                      <a:pt x="11" y="10"/>
                    </a:lnTo>
                    <a:lnTo>
                      <a:pt x="11" y="1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E5E5E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10" name="Freeform 90">
                <a:extLst>
                  <a:ext uri="{FF2B5EF4-FFF2-40B4-BE49-F238E27FC236}">
                    <a16:creationId xmlns:a16="http://schemas.microsoft.com/office/drawing/2014/main" id="{D5DB4D76-3F95-CDBC-3E38-198574B784E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003" y="1085"/>
                <a:ext cx="3" cy="3"/>
              </a:xfrm>
              <a:custGeom>
                <a:avLst/>
                <a:gdLst>
                  <a:gd name="T0" fmla="*/ 0 w 11"/>
                  <a:gd name="T1" fmla="*/ 0 h 12"/>
                  <a:gd name="T2" fmla="*/ 8 w 11"/>
                  <a:gd name="T3" fmla="*/ 12 h 12"/>
                  <a:gd name="T4" fmla="*/ 11 w 11"/>
                  <a:gd name="T5" fmla="*/ 10 h 12"/>
                  <a:gd name="T6" fmla="*/ 11 w 11"/>
                  <a:gd name="T7" fmla="*/ 10 h 12"/>
                  <a:gd name="T8" fmla="*/ 0 w 11"/>
                  <a:gd name="T9" fmla="*/ 0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1" h="12">
                    <a:moveTo>
                      <a:pt x="0" y="0"/>
                    </a:moveTo>
                    <a:lnTo>
                      <a:pt x="8" y="12"/>
                    </a:lnTo>
                    <a:lnTo>
                      <a:pt x="11" y="10"/>
                    </a:lnTo>
                    <a:lnTo>
                      <a:pt x="11" y="10"/>
                    </a:lnTo>
                    <a:lnTo>
                      <a:pt x="0" y="0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11" name="Freeform 91">
                <a:extLst>
                  <a:ext uri="{FF2B5EF4-FFF2-40B4-BE49-F238E27FC236}">
                    <a16:creationId xmlns:a16="http://schemas.microsoft.com/office/drawing/2014/main" id="{72EBE722-EFD4-0026-F750-D21AD373E9D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000" y="1088"/>
                <a:ext cx="88" cy="49"/>
              </a:xfrm>
              <a:custGeom>
                <a:avLst/>
                <a:gdLst>
                  <a:gd name="T0" fmla="*/ 22 w 351"/>
                  <a:gd name="T1" fmla="*/ 0 h 197"/>
                  <a:gd name="T2" fmla="*/ 19 w 351"/>
                  <a:gd name="T3" fmla="*/ 2 h 197"/>
                  <a:gd name="T4" fmla="*/ 22 w 351"/>
                  <a:gd name="T5" fmla="*/ 5 h 197"/>
                  <a:gd name="T6" fmla="*/ 22 w 351"/>
                  <a:gd name="T7" fmla="*/ 5 h 197"/>
                  <a:gd name="T8" fmla="*/ 16 w 351"/>
                  <a:gd name="T9" fmla="*/ 43 h 197"/>
                  <a:gd name="T10" fmla="*/ 9 w 351"/>
                  <a:gd name="T11" fmla="*/ 89 h 197"/>
                  <a:gd name="T12" fmla="*/ 4 w 351"/>
                  <a:gd name="T13" fmla="*/ 140 h 197"/>
                  <a:gd name="T14" fmla="*/ 0 w 351"/>
                  <a:gd name="T15" fmla="*/ 194 h 197"/>
                  <a:gd name="T16" fmla="*/ 46 w 351"/>
                  <a:gd name="T17" fmla="*/ 197 h 197"/>
                  <a:gd name="T18" fmla="*/ 46 w 351"/>
                  <a:gd name="T19" fmla="*/ 197 h 197"/>
                  <a:gd name="T20" fmla="*/ 78 w 351"/>
                  <a:gd name="T21" fmla="*/ 189 h 197"/>
                  <a:gd name="T22" fmla="*/ 110 w 351"/>
                  <a:gd name="T23" fmla="*/ 179 h 197"/>
                  <a:gd name="T24" fmla="*/ 142 w 351"/>
                  <a:gd name="T25" fmla="*/ 169 h 197"/>
                  <a:gd name="T26" fmla="*/ 172 w 351"/>
                  <a:gd name="T27" fmla="*/ 157 h 197"/>
                  <a:gd name="T28" fmla="*/ 203 w 351"/>
                  <a:gd name="T29" fmla="*/ 145 h 197"/>
                  <a:gd name="T30" fmla="*/ 233 w 351"/>
                  <a:gd name="T31" fmla="*/ 130 h 197"/>
                  <a:gd name="T32" fmla="*/ 262 w 351"/>
                  <a:gd name="T33" fmla="*/ 115 h 197"/>
                  <a:gd name="T34" fmla="*/ 291 w 351"/>
                  <a:gd name="T35" fmla="*/ 99 h 197"/>
                  <a:gd name="T36" fmla="*/ 351 w 351"/>
                  <a:gd name="T37" fmla="*/ 54 h 197"/>
                  <a:gd name="T38" fmla="*/ 351 w 351"/>
                  <a:gd name="T39" fmla="*/ 54 h 197"/>
                  <a:gd name="T40" fmla="*/ 323 w 351"/>
                  <a:gd name="T41" fmla="*/ 60 h 197"/>
                  <a:gd name="T42" fmla="*/ 294 w 351"/>
                  <a:gd name="T43" fmla="*/ 65 h 197"/>
                  <a:gd name="T44" fmla="*/ 263 w 351"/>
                  <a:gd name="T45" fmla="*/ 68 h 197"/>
                  <a:gd name="T46" fmla="*/ 234 w 351"/>
                  <a:gd name="T47" fmla="*/ 68 h 197"/>
                  <a:gd name="T48" fmla="*/ 234 w 351"/>
                  <a:gd name="T49" fmla="*/ 68 h 197"/>
                  <a:gd name="T50" fmla="*/ 213 w 351"/>
                  <a:gd name="T51" fmla="*/ 68 h 197"/>
                  <a:gd name="T52" fmla="*/ 193 w 351"/>
                  <a:gd name="T53" fmla="*/ 67 h 197"/>
                  <a:gd name="T54" fmla="*/ 172 w 351"/>
                  <a:gd name="T55" fmla="*/ 65 h 197"/>
                  <a:gd name="T56" fmla="*/ 153 w 351"/>
                  <a:gd name="T57" fmla="*/ 61 h 197"/>
                  <a:gd name="T58" fmla="*/ 133 w 351"/>
                  <a:gd name="T59" fmla="*/ 56 h 197"/>
                  <a:gd name="T60" fmla="*/ 114 w 351"/>
                  <a:gd name="T61" fmla="*/ 50 h 197"/>
                  <a:gd name="T62" fmla="*/ 94 w 351"/>
                  <a:gd name="T63" fmla="*/ 43 h 197"/>
                  <a:gd name="T64" fmla="*/ 76 w 351"/>
                  <a:gd name="T65" fmla="*/ 33 h 197"/>
                  <a:gd name="T66" fmla="*/ 76 w 351"/>
                  <a:gd name="T67" fmla="*/ 33 h 197"/>
                  <a:gd name="T68" fmla="*/ 62 w 351"/>
                  <a:gd name="T69" fmla="*/ 25 h 197"/>
                  <a:gd name="T70" fmla="*/ 47 w 351"/>
                  <a:gd name="T71" fmla="*/ 17 h 197"/>
                  <a:gd name="T72" fmla="*/ 22 w 351"/>
                  <a:gd name="T73" fmla="*/ 0 h 1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351" h="197">
                    <a:moveTo>
                      <a:pt x="22" y="0"/>
                    </a:moveTo>
                    <a:lnTo>
                      <a:pt x="19" y="2"/>
                    </a:lnTo>
                    <a:lnTo>
                      <a:pt x="22" y="5"/>
                    </a:lnTo>
                    <a:lnTo>
                      <a:pt x="22" y="5"/>
                    </a:lnTo>
                    <a:lnTo>
                      <a:pt x="16" y="43"/>
                    </a:lnTo>
                    <a:lnTo>
                      <a:pt x="9" y="89"/>
                    </a:lnTo>
                    <a:lnTo>
                      <a:pt x="4" y="140"/>
                    </a:lnTo>
                    <a:lnTo>
                      <a:pt x="0" y="194"/>
                    </a:lnTo>
                    <a:lnTo>
                      <a:pt x="46" y="197"/>
                    </a:lnTo>
                    <a:lnTo>
                      <a:pt x="46" y="197"/>
                    </a:lnTo>
                    <a:lnTo>
                      <a:pt x="78" y="189"/>
                    </a:lnTo>
                    <a:lnTo>
                      <a:pt x="110" y="179"/>
                    </a:lnTo>
                    <a:lnTo>
                      <a:pt x="142" y="169"/>
                    </a:lnTo>
                    <a:lnTo>
                      <a:pt x="172" y="157"/>
                    </a:lnTo>
                    <a:lnTo>
                      <a:pt x="203" y="145"/>
                    </a:lnTo>
                    <a:lnTo>
                      <a:pt x="233" y="130"/>
                    </a:lnTo>
                    <a:lnTo>
                      <a:pt x="262" y="115"/>
                    </a:lnTo>
                    <a:lnTo>
                      <a:pt x="291" y="99"/>
                    </a:lnTo>
                    <a:lnTo>
                      <a:pt x="351" y="54"/>
                    </a:lnTo>
                    <a:lnTo>
                      <a:pt x="351" y="54"/>
                    </a:lnTo>
                    <a:lnTo>
                      <a:pt x="323" y="60"/>
                    </a:lnTo>
                    <a:lnTo>
                      <a:pt x="294" y="65"/>
                    </a:lnTo>
                    <a:lnTo>
                      <a:pt x="263" y="68"/>
                    </a:lnTo>
                    <a:lnTo>
                      <a:pt x="234" y="68"/>
                    </a:lnTo>
                    <a:lnTo>
                      <a:pt x="234" y="68"/>
                    </a:lnTo>
                    <a:lnTo>
                      <a:pt x="213" y="68"/>
                    </a:lnTo>
                    <a:lnTo>
                      <a:pt x="193" y="67"/>
                    </a:lnTo>
                    <a:lnTo>
                      <a:pt x="172" y="65"/>
                    </a:lnTo>
                    <a:lnTo>
                      <a:pt x="153" y="61"/>
                    </a:lnTo>
                    <a:lnTo>
                      <a:pt x="133" y="56"/>
                    </a:lnTo>
                    <a:lnTo>
                      <a:pt x="114" y="50"/>
                    </a:lnTo>
                    <a:lnTo>
                      <a:pt x="94" y="43"/>
                    </a:lnTo>
                    <a:lnTo>
                      <a:pt x="76" y="33"/>
                    </a:lnTo>
                    <a:lnTo>
                      <a:pt x="76" y="33"/>
                    </a:lnTo>
                    <a:lnTo>
                      <a:pt x="62" y="25"/>
                    </a:lnTo>
                    <a:lnTo>
                      <a:pt x="47" y="17"/>
                    </a:lnTo>
                    <a:lnTo>
                      <a:pt x="22" y="0"/>
                    </a:lnTo>
                    <a:close/>
                  </a:path>
                </a:pathLst>
              </a:custGeom>
              <a:solidFill>
                <a:srgbClr val="DCC6B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12" name="Freeform 92">
                <a:extLst>
                  <a:ext uri="{FF2B5EF4-FFF2-40B4-BE49-F238E27FC236}">
                    <a16:creationId xmlns:a16="http://schemas.microsoft.com/office/drawing/2014/main" id="{F1DE3574-36A0-89AB-938A-245887E031D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000" y="1088"/>
                <a:ext cx="88" cy="49"/>
              </a:xfrm>
              <a:custGeom>
                <a:avLst/>
                <a:gdLst>
                  <a:gd name="T0" fmla="*/ 22 w 351"/>
                  <a:gd name="T1" fmla="*/ 0 h 197"/>
                  <a:gd name="T2" fmla="*/ 19 w 351"/>
                  <a:gd name="T3" fmla="*/ 2 h 197"/>
                  <a:gd name="T4" fmla="*/ 22 w 351"/>
                  <a:gd name="T5" fmla="*/ 5 h 197"/>
                  <a:gd name="T6" fmla="*/ 22 w 351"/>
                  <a:gd name="T7" fmla="*/ 5 h 197"/>
                  <a:gd name="T8" fmla="*/ 16 w 351"/>
                  <a:gd name="T9" fmla="*/ 43 h 197"/>
                  <a:gd name="T10" fmla="*/ 9 w 351"/>
                  <a:gd name="T11" fmla="*/ 89 h 197"/>
                  <a:gd name="T12" fmla="*/ 4 w 351"/>
                  <a:gd name="T13" fmla="*/ 140 h 197"/>
                  <a:gd name="T14" fmla="*/ 0 w 351"/>
                  <a:gd name="T15" fmla="*/ 194 h 197"/>
                  <a:gd name="T16" fmla="*/ 46 w 351"/>
                  <a:gd name="T17" fmla="*/ 197 h 197"/>
                  <a:gd name="T18" fmla="*/ 46 w 351"/>
                  <a:gd name="T19" fmla="*/ 197 h 197"/>
                  <a:gd name="T20" fmla="*/ 78 w 351"/>
                  <a:gd name="T21" fmla="*/ 189 h 197"/>
                  <a:gd name="T22" fmla="*/ 110 w 351"/>
                  <a:gd name="T23" fmla="*/ 179 h 197"/>
                  <a:gd name="T24" fmla="*/ 142 w 351"/>
                  <a:gd name="T25" fmla="*/ 169 h 197"/>
                  <a:gd name="T26" fmla="*/ 172 w 351"/>
                  <a:gd name="T27" fmla="*/ 157 h 197"/>
                  <a:gd name="T28" fmla="*/ 203 w 351"/>
                  <a:gd name="T29" fmla="*/ 145 h 197"/>
                  <a:gd name="T30" fmla="*/ 233 w 351"/>
                  <a:gd name="T31" fmla="*/ 130 h 197"/>
                  <a:gd name="T32" fmla="*/ 262 w 351"/>
                  <a:gd name="T33" fmla="*/ 115 h 197"/>
                  <a:gd name="T34" fmla="*/ 291 w 351"/>
                  <a:gd name="T35" fmla="*/ 99 h 197"/>
                  <a:gd name="T36" fmla="*/ 351 w 351"/>
                  <a:gd name="T37" fmla="*/ 54 h 197"/>
                  <a:gd name="T38" fmla="*/ 351 w 351"/>
                  <a:gd name="T39" fmla="*/ 54 h 197"/>
                  <a:gd name="T40" fmla="*/ 323 w 351"/>
                  <a:gd name="T41" fmla="*/ 60 h 197"/>
                  <a:gd name="T42" fmla="*/ 294 w 351"/>
                  <a:gd name="T43" fmla="*/ 65 h 197"/>
                  <a:gd name="T44" fmla="*/ 263 w 351"/>
                  <a:gd name="T45" fmla="*/ 68 h 197"/>
                  <a:gd name="T46" fmla="*/ 234 w 351"/>
                  <a:gd name="T47" fmla="*/ 68 h 197"/>
                  <a:gd name="T48" fmla="*/ 234 w 351"/>
                  <a:gd name="T49" fmla="*/ 68 h 197"/>
                  <a:gd name="T50" fmla="*/ 213 w 351"/>
                  <a:gd name="T51" fmla="*/ 68 h 197"/>
                  <a:gd name="T52" fmla="*/ 193 w 351"/>
                  <a:gd name="T53" fmla="*/ 67 h 197"/>
                  <a:gd name="T54" fmla="*/ 172 w 351"/>
                  <a:gd name="T55" fmla="*/ 65 h 197"/>
                  <a:gd name="T56" fmla="*/ 153 w 351"/>
                  <a:gd name="T57" fmla="*/ 61 h 197"/>
                  <a:gd name="T58" fmla="*/ 133 w 351"/>
                  <a:gd name="T59" fmla="*/ 56 h 197"/>
                  <a:gd name="T60" fmla="*/ 114 w 351"/>
                  <a:gd name="T61" fmla="*/ 50 h 197"/>
                  <a:gd name="T62" fmla="*/ 94 w 351"/>
                  <a:gd name="T63" fmla="*/ 43 h 197"/>
                  <a:gd name="T64" fmla="*/ 76 w 351"/>
                  <a:gd name="T65" fmla="*/ 33 h 197"/>
                  <a:gd name="T66" fmla="*/ 76 w 351"/>
                  <a:gd name="T67" fmla="*/ 33 h 197"/>
                  <a:gd name="T68" fmla="*/ 62 w 351"/>
                  <a:gd name="T69" fmla="*/ 25 h 197"/>
                  <a:gd name="T70" fmla="*/ 47 w 351"/>
                  <a:gd name="T71" fmla="*/ 17 h 197"/>
                  <a:gd name="T72" fmla="*/ 22 w 351"/>
                  <a:gd name="T73" fmla="*/ 0 h 1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351" h="197">
                    <a:moveTo>
                      <a:pt x="22" y="0"/>
                    </a:moveTo>
                    <a:lnTo>
                      <a:pt x="19" y="2"/>
                    </a:lnTo>
                    <a:lnTo>
                      <a:pt x="22" y="5"/>
                    </a:lnTo>
                    <a:lnTo>
                      <a:pt x="22" y="5"/>
                    </a:lnTo>
                    <a:lnTo>
                      <a:pt x="16" y="43"/>
                    </a:lnTo>
                    <a:lnTo>
                      <a:pt x="9" y="89"/>
                    </a:lnTo>
                    <a:lnTo>
                      <a:pt x="4" y="140"/>
                    </a:lnTo>
                    <a:lnTo>
                      <a:pt x="0" y="194"/>
                    </a:lnTo>
                    <a:lnTo>
                      <a:pt x="46" y="197"/>
                    </a:lnTo>
                    <a:lnTo>
                      <a:pt x="46" y="197"/>
                    </a:lnTo>
                    <a:lnTo>
                      <a:pt x="78" y="189"/>
                    </a:lnTo>
                    <a:lnTo>
                      <a:pt x="110" y="179"/>
                    </a:lnTo>
                    <a:lnTo>
                      <a:pt x="142" y="169"/>
                    </a:lnTo>
                    <a:lnTo>
                      <a:pt x="172" y="157"/>
                    </a:lnTo>
                    <a:lnTo>
                      <a:pt x="203" y="145"/>
                    </a:lnTo>
                    <a:lnTo>
                      <a:pt x="233" y="130"/>
                    </a:lnTo>
                    <a:lnTo>
                      <a:pt x="262" y="115"/>
                    </a:lnTo>
                    <a:lnTo>
                      <a:pt x="291" y="99"/>
                    </a:lnTo>
                    <a:lnTo>
                      <a:pt x="351" y="54"/>
                    </a:lnTo>
                    <a:lnTo>
                      <a:pt x="351" y="54"/>
                    </a:lnTo>
                    <a:lnTo>
                      <a:pt x="323" y="60"/>
                    </a:lnTo>
                    <a:lnTo>
                      <a:pt x="294" y="65"/>
                    </a:lnTo>
                    <a:lnTo>
                      <a:pt x="263" y="68"/>
                    </a:lnTo>
                    <a:lnTo>
                      <a:pt x="234" y="68"/>
                    </a:lnTo>
                    <a:lnTo>
                      <a:pt x="234" y="68"/>
                    </a:lnTo>
                    <a:lnTo>
                      <a:pt x="213" y="68"/>
                    </a:lnTo>
                    <a:lnTo>
                      <a:pt x="193" y="67"/>
                    </a:lnTo>
                    <a:lnTo>
                      <a:pt x="172" y="65"/>
                    </a:lnTo>
                    <a:lnTo>
                      <a:pt x="153" y="61"/>
                    </a:lnTo>
                    <a:lnTo>
                      <a:pt x="133" y="56"/>
                    </a:lnTo>
                    <a:lnTo>
                      <a:pt x="114" y="50"/>
                    </a:lnTo>
                    <a:lnTo>
                      <a:pt x="94" y="43"/>
                    </a:lnTo>
                    <a:lnTo>
                      <a:pt x="76" y="33"/>
                    </a:lnTo>
                    <a:lnTo>
                      <a:pt x="76" y="33"/>
                    </a:lnTo>
                    <a:lnTo>
                      <a:pt x="62" y="25"/>
                    </a:lnTo>
                    <a:lnTo>
                      <a:pt x="47" y="17"/>
                    </a:lnTo>
                    <a:lnTo>
                      <a:pt x="22" y="0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13" name="Freeform 93">
                <a:extLst>
                  <a:ext uri="{FF2B5EF4-FFF2-40B4-BE49-F238E27FC236}">
                    <a16:creationId xmlns:a16="http://schemas.microsoft.com/office/drawing/2014/main" id="{B0CC16A1-8AC2-D44C-49ED-686E81050E7A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520" y="2939"/>
                <a:ext cx="338" cy="514"/>
              </a:xfrm>
              <a:custGeom>
                <a:avLst/>
                <a:gdLst>
                  <a:gd name="T0" fmla="*/ 1125 w 1351"/>
                  <a:gd name="T1" fmla="*/ 949 h 2055"/>
                  <a:gd name="T2" fmla="*/ 1104 w 1351"/>
                  <a:gd name="T3" fmla="*/ 976 h 2055"/>
                  <a:gd name="T4" fmla="*/ 1060 w 1351"/>
                  <a:gd name="T5" fmla="*/ 1030 h 2055"/>
                  <a:gd name="T6" fmla="*/ 987 w 1351"/>
                  <a:gd name="T7" fmla="*/ 1110 h 2055"/>
                  <a:gd name="T8" fmla="*/ 883 w 1351"/>
                  <a:gd name="T9" fmla="*/ 1213 h 2055"/>
                  <a:gd name="T10" fmla="*/ 773 w 1351"/>
                  <a:gd name="T11" fmla="*/ 1314 h 2055"/>
                  <a:gd name="T12" fmla="*/ 602 w 1351"/>
                  <a:gd name="T13" fmla="*/ 1462 h 2055"/>
                  <a:gd name="T14" fmla="*/ 493 w 1351"/>
                  <a:gd name="T15" fmla="*/ 1563 h 2055"/>
                  <a:gd name="T16" fmla="*/ 390 w 1351"/>
                  <a:gd name="T17" fmla="*/ 1665 h 2055"/>
                  <a:gd name="T18" fmla="*/ 319 w 1351"/>
                  <a:gd name="T19" fmla="*/ 1744 h 2055"/>
                  <a:gd name="T20" fmla="*/ 298 w 1351"/>
                  <a:gd name="T21" fmla="*/ 1771 h 2055"/>
                  <a:gd name="T22" fmla="*/ 235 w 1351"/>
                  <a:gd name="T23" fmla="*/ 1854 h 2055"/>
                  <a:gd name="T24" fmla="*/ 186 w 1351"/>
                  <a:gd name="T25" fmla="*/ 1915 h 2055"/>
                  <a:gd name="T26" fmla="*/ 168 w 1351"/>
                  <a:gd name="T27" fmla="*/ 1935 h 2055"/>
                  <a:gd name="T28" fmla="*/ 132 w 1351"/>
                  <a:gd name="T29" fmla="*/ 1972 h 2055"/>
                  <a:gd name="T30" fmla="*/ 92 w 1351"/>
                  <a:gd name="T31" fmla="*/ 2005 h 2055"/>
                  <a:gd name="T32" fmla="*/ 48 w 1351"/>
                  <a:gd name="T33" fmla="*/ 2033 h 2055"/>
                  <a:gd name="T34" fmla="*/ 2 w 1351"/>
                  <a:gd name="T35" fmla="*/ 2054 h 2055"/>
                  <a:gd name="T36" fmla="*/ 0 w 1351"/>
                  <a:gd name="T37" fmla="*/ 2055 h 2055"/>
                  <a:gd name="T38" fmla="*/ 7 w 1351"/>
                  <a:gd name="T39" fmla="*/ 2053 h 2055"/>
                  <a:gd name="T40" fmla="*/ 30 w 1351"/>
                  <a:gd name="T41" fmla="*/ 2043 h 2055"/>
                  <a:gd name="T42" fmla="*/ 75 w 1351"/>
                  <a:gd name="T43" fmla="*/ 2019 h 2055"/>
                  <a:gd name="T44" fmla="*/ 117 w 1351"/>
                  <a:gd name="T45" fmla="*/ 1988 h 2055"/>
                  <a:gd name="T46" fmla="*/ 155 w 1351"/>
                  <a:gd name="T47" fmla="*/ 1952 h 2055"/>
                  <a:gd name="T48" fmla="*/ 172 w 1351"/>
                  <a:gd name="T49" fmla="*/ 1933 h 2055"/>
                  <a:gd name="T50" fmla="*/ 206 w 1351"/>
                  <a:gd name="T51" fmla="*/ 1893 h 2055"/>
                  <a:gd name="T52" fmla="*/ 270 w 1351"/>
                  <a:gd name="T53" fmla="*/ 1811 h 2055"/>
                  <a:gd name="T54" fmla="*/ 302 w 1351"/>
                  <a:gd name="T55" fmla="*/ 1769 h 2055"/>
                  <a:gd name="T56" fmla="*/ 347 w 1351"/>
                  <a:gd name="T57" fmla="*/ 1717 h 2055"/>
                  <a:gd name="T58" fmla="*/ 444 w 1351"/>
                  <a:gd name="T59" fmla="*/ 1612 h 2055"/>
                  <a:gd name="T60" fmla="*/ 551 w 1351"/>
                  <a:gd name="T61" fmla="*/ 1511 h 2055"/>
                  <a:gd name="T62" fmla="*/ 719 w 1351"/>
                  <a:gd name="T63" fmla="*/ 1363 h 2055"/>
                  <a:gd name="T64" fmla="*/ 886 w 1351"/>
                  <a:gd name="T65" fmla="*/ 1213 h 2055"/>
                  <a:gd name="T66" fmla="*/ 990 w 1351"/>
                  <a:gd name="T67" fmla="*/ 1110 h 2055"/>
                  <a:gd name="T68" fmla="*/ 1062 w 1351"/>
                  <a:gd name="T69" fmla="*/ 1031 h 2055"/>
                  <a:gd name="T70" fmla="*/ 1106 w 1351"/>
                  <a:gd name="T71" fmla="*/ 977 h 2055"/>
                  <a:gd name="T72" fmla="*/ 1127 w 1351"/>
                  <a:gd name="T73" fmla="*/ 949 h 2055"/>
                  <a:gd name="T74" fmla="*/ 600 w 1351"/>
                  <a:gd name="T75" fmla="*/ 0 h 2055"/>
                  <a:gd name="T76" fmla="*/ 591 w 1351"/>
                  <a:gd name="T77" fmla="*/ 1 h 2055"/>
                  <a:gd name="T78" fmla="*/ 585 w 1351"/>
                  <a:gd name="T79" fmla="*/ 2 h 2055"/>
                  <a:gd name="T80" fmla="*/ 579 w 1351"/>
                  <a:gd name="T81" fmla="*/ 4 h 2055"/>
                  <a:gd name="T82" fmla="*/ 588 w 1351"/>
                  <a:gd name="T83" fmla="*/ 2 h 2055"/>
                  <a:gd name="T84" fmla="*/ 596 w 1351"/>
                  <a:gd name="T85" fmla="*/ 1 h 2055"/>
                  <a:gd name="T86" fmla="*/ 616 w 1351"/>
                  <a:gd name="T87" fmla="*/ 5 h 2055"/>
                  <a:gd name="T88" fmla="*/ 637 w 1351"/>
                  <a:gd name="T89" fmla="*/ 11 h 2055"/>
                  <a:gd name="T90" fmla="*/ 716 w 1351"/>
                  <a:gd name="T91" fmla="*/ 40 h 2055"/>
                  <a:gd name="T92" fmla="*/ 806 w 1351"/>
                  <a:gd name="T93" fmla="*/ 78 h 2055"/>
                  <a:gd name="T94" fmla="*/ 1000 w 1351"/>
                  <a:gd name="T95" fmla="*/ 169 h 2055"/>
                  <a:gd name="T96" fmla="*/ 1188 w 1351"/>
                  <a:gd name="T97" fmla="*/ 269 h 2055"/>
                  <a:gd name="T98" fmla="*/ 1272 w 1351"/>
                  <a:gd name="T99" fmla="*/ 318 h 2055"/>
                  <a:gd name="T100" fmla="*/ 1345 w 1351"/>
                  <a:gd name="T101" fmla="*/ 365 h 2055"/>
                  <a:gd name="T102" fmla="*/ 1351 w 1351"/>
                  <a:gd name="T103" fmla="*/ 363 h 2055"/>
                  <a:gd name="T104" fmla="*/ 1279 w 1351"/>
                  <a:gd name="T105" fmla="*/ 318 h 2055"/>
                  <a:gd name="T106" fmla="*/ 1194 w 1351"/>
                  <a:gd name="T107" fmla="*/ 269 h 2055"/>
                  <a:gd name="T108" fmla="*/ 1006 w 1351"/>
                  <a:gd name="T109" fmla="*/ 168 h 2055"/>
                  <a:gd name="T110" fmla="*/ 812 w 1351"/>
                  <a:gd name="T111" fmla="*/ 77 h 2055"/>
                  <a:gd name="T112" fmla="*/ 721 w 1351"/>
                  <a:gd name="T113" fmla="*/ 39 h 2055"/>
                  <a:gd name="T114" fmla="*/ 642 w 1351"/>
                  <a:gd name="T115" fmla="*/ 8 h 2055"/>
                  <a:gd name="T116" fmla="*/ 621 w 1351"/>
                  <a:gd name="T117" fmla="*/ 2 h 2055"/>
                  <a:gd name="T118" fmla="*/ 600 w 1351"/>
                  <a:gd name="T119" fmla="*/ 0 h 20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</a:cxnLst>
                <a:rect l="0" t="0" r="r" b="b"/>
                <a:pathLst>
                  <a:path w="1351" h="2055">
                    <a:moveTo>
                      <a:pt x="1125" y="949"/>
                    </a:moveTo>
                    <a:lnTo>
                      <a:pt x="1125" y="949"/>
                    </a:lnTo>
                    <a:lnTo>
                      <a:pt x="1125" y="949"/>
                    </a:lnTo>
                    <a:lnTo>
                      <a:pt x="1104" y="976"/>
                    </a:lnTo>
                    <a:lnTo>
                      <a:pt x="1082" y="1003"/>
                    </a:lnTo>
                    <a:lnTo>
                      <a:pt x="1060" y="1030"/>
                    </a:lnTo>
                    <a:lnTo>
                      <a:pt x="1036" y="1057"/>
                    </a:lnTo>
                    <a:lnTo>
                      <a:pt x="987" y="1110"/>
                    </a:lnTo>
                    <a:lnTo>
                      <a:pt x="936" y="1161"/>
                    </a:lnTo>
                    <a:lnTo>
                      <a:pt x="883" y="1213"/>
                    </a:lnTo>
                    <a:lnTo>
                      <a:pt x="828" y="1263"/>
                    </a:lnTo>
                    <a:lnTo>
                      <a:pt x="773" y="1314"/>
                    </a:lnTo>
                    <a:lnTo>
                      <a:pt x="716" y="1363"/>
                    </a:lnTo>
                    <a:lnTo>
                      <a:pt x="602" y="1462"/>
                    </a:lnTo>
                    <a:lnTo>
                      <a:pt x="547" y="1513"/>
                    </a:lnTo>
                    <a:lnTo>
                      <a:pt x="493" y="1563"/>
                    </a:lnTo>
                    <a:lnTo>
                      <a:pt x="441" y="1613"/>
                    </a:lnTo>
                    <a:lnTo>
                      <a:pt x="390" y="1665"/>
                    </a:lnTo>
                    <a:lnTo>
                      <a:pt x="342" y="1718"/>
                    </a:lnTo>
                    <a:lnTo>
                      <a:pt x="319" y="1744"/>
                    </a:lnTo>
                    <a:lnTo>
                      <a:pt x="298" y="1771"/>
                    </a:lnTo>
                    <a:lnTo>
                      <a:pt x="298" y="1771"/>
                    </a:lnTo>
                    <a:lnTo>
                      <a:pt x="265" y="1812"/>
                    </a:lnTo>
                    <a:lnTo>
                      <a:pt x="235" y="1854"/>
                    </a:lnTo>
                    <a:lnTo>
                      <a:pt x="201" y="1895"/>
                    </a:lnTo>
                    <a:lnTo>
                      <a:pt x="186" y="1915"/>
                    </a:lnTo>
                    <a:lnTo>
                      <a:pt x="168" y="1935"/>
                    </a:lnTo>
                    <a:lnTo>
                      <a:pt x="168" y="1935"/>
                    </a:lnTo>
                    <a:lnTo>
                      <a:pt x="150" y="1954"/>
                    </a:lnTo>
                    <a:lnTo>
                      <a:pt x="132" y="1972"/>
                    </a:lnTo>
                    <a:lnTo>
                      <a:pt x="112" y="1989"/>
                    </a:lnTo>
                    <a:lnTo>
                      <a:pt x="92" y="2005"/>
                    </a:lnTo>
                    <a:lnTo>
                      <a:pt x="70" y="2020"/>
                    </a:lnTo>
                    <a:lnTo>
                      <a:pt x="48" y="2033"/>
                    </a:lnTo>
                    <a:lnTo>
                      <a:pt x="26" y="2046"/>
                    </a:lnTo>
                    <a:lnTo>
                      <a:pt x="2" y="2054"/>
                    </a:lnTo>
                    <a:lnTo>
                      <a:pt x="2" y="2054"/>
                    </a:lnTo>
                    <a:lnTo>
                      <a:pt x="0" y="2055"/>
                    </a:lnTo>
                    <a:lnTo>
                      <a:pt x="0" y="2055"/>
                    </a:lnTo>
                    <a:lnTo>
                      <a:pt x="7" y="2053"/>
                    </a:lnTo>
                    <a:lnTo>
                      <a:pt x="7" y="2053"/>
                    </a:lnTo>
                    <a:lnTo>
                      <a:pt x="30" y="2043"/>
                    </a:lnTo>
                    <a:lnTo>
                      <a:pt x="53" y="2032"/>
                    </a:lnTo>
                    <a:lnTo>
                      <a:pt x="75" y="2019"/>
                    </a:lnTo>
                    <a:lnTo>
                      <a:pt x="96" y="2004"/>
                    </a:lnTo>
                    <a:lnTo>
                      <a:pt x="117" y="1988"/>
                    </a:lnTo>
                    <a:lnTo>
                      <a:pt x="137" y="1971"/>
                    </a:lnTo>
                    <a:lnTo>
                      <a:pt x="155" y="1952"/>
                    </a:lnTo>
                    <a:lnTo>
                      <a:pt x="172" y="1933"/>
                    </a:lnTo>
                    <a:lnTo>
                      <a:pt x="172" y="1933"/>
                    </a:lnTo>
                    <a:lnTo>
                      <a:pt x="189" y="1913"/>
                    </a:lnTo>
                    <a:lnTo>
                      <a:pt x="206" y="1893"/>
                    </a:lnTo>
                    <a:lnTo>
                      <a:pt x="238" y="1853"/>
                    </a:lnTo>
                    <a:lnTo>
                      <a:pt x="270" y="1811"/>
                    </a:lnTo>
                    <a:lnTo>
                      <a:pt x="302" y="1769"/>
                    </a:lnTo>
                    <a:lnTo>
                      <a:pt x="302" y="1769"/>
                    </a:lnTo>
                    <a:lnTo>
                      <a:pt x="324" y="1742"/>
                    </a:lnTo>
                    <a:lnTo>
                      <a:pt x="347" y="1717"/>
                    </a:lnTo>
                    <a:lnTo>
                      <a:pt x="394" y="1664"/>
                    </a:lnTo>
                    <a:lnTo>
                      <a:pt x="444" y="1612"/>
                    </a:lnTo>
                    <a:lnTo>
                      <a:pt x="497" y="1562"/>
                    </a:lnTo>
                    <a:lnTo>
                      <a:pt x="551" y="1511"/>
                    </a:lnTo>
                    <a:lnTo>
                      <a:pt x="606" y="1462"/>
                    </a:lnTo>
                    <a:lnTo>
                      <a:pt x="719" y="1363"/>
                    </a:lnTo>
                    <a:lnTo>
                      <a:pt x="832" y="1263"/>
                    </a:lnTo>
                    <a:lnTo>
                      <a:pt x="886" y="1213"/>
                    </a:lnTo>
                    <a:lnTo>
                      <a:pt x="939" y="1161"/>
                    </a:lnTo>
                    <a:lnTo>
                      <a:pt x="990" y="1110"/>
                    </a:lnTo>
                    <a:lnTo>
                      <a:pt x="1039" y="1058"/>
                    </a:lnTo>
                    <a:lnTo>
                      <a:pt x="1062" y="1031"/>
                    </a:lnTo>
                    <a:lnTo>
                      <a:pt x="1085" y="1004"/>
                    </a:lnTo>
                    <a:lnTo>
                      <a:pt x="1106" y="977"/>
                    </a:lnTo>
                    <a:lnTo>
                      <a:pt x="1127" y="949"/>
                    </a:lnTo>
                    <a:lnTo>
                      <a:pt x="1127" y="949"/>
                    </a:lnTo>
                    <a:lnTo>
                      <a:pt x="1125" y="949"/>
                    </a:lnTo>
                    <a:close/>
                    <a:moveTo>
                      <a:pt x="600" y="0"/>
                    </a:moveTo>
                    <a:lnTo>
                      <a:pt x="600" y="0"/>
                    </a:lnTo>
                    <a:lnTo>
                      <a:pt x="591" y="1"/>
                    </a:lnTo>
                    <a:lnTo>
                      <a:pt x="591" y="1"/>
                    </a:lnTo>
                    <a:lnTo>
                      <a:pt x="585" y="2"/>
                    </a:lnTo>
                    <a:lnTo>
                      <a:pt x="579" y="4"/>
                    </a:lnTo>
                    <a:lnTo>
                      <a:pt x="579" y="4"/>
                    </a:lnTo>
                    <a:lnTo>
                      <a:pt x="588" y="2"/>
                    </a:lnTo>
                    <a:lnTo>
                      <a:pt x="588" y="2"/>
                    </a:lnTo>
                    <a:lnTo>
                      <a:pt x="596" y="1"/>
                    </a:lnTo>
                    <a:lnTo>
                      <a:pt x="596" y="1"/>
                    </a:lnTo>
                    <a:lnTo>
                      <a:pt x="606" y="2"/>
                    </a:lnTo>
                    <a:lnTo>
                      <a:pt x="616" y="5"/>
                    </a:lnTo>
                    <a:lnTo>
                      <a:pt x="637" y="11"/>
                    </a:lnTo>
                    <a:lnTo>
                      <a:pt x="637" y="11"/>
                    </a:lnTo>
                    <a:lnTo>
                      <a:pt x="675" y="24"/>
                    </a:lnTo>
                    <a:lnTo>
                      <a:pt x="716" y="40"/>
                    </a:lnTo>
                    <a:lnTo>
                      <a:pt x="760" y="59"/>
                    </a:lnTo>
                    <a:lnTo>
                      <a:pt x="806" y="78"/>
                    </a:lnTo>
                    <a:lnTo>
                      <a:pt x="901" y="121"/>
                    </a:lnTo>
                    <a:lnTo>
                      <a:pt x="1000" y="169"/>
                    </a:lnTo>
                    <a:lnTo>
                      <a:pt x="1096" y="218"/>
                    </a:lnTo>
                    <a:lnTo>
                      <a:pt x="1188" y="269"/>
                    </a:lnTo>
                    <a:lnTo>
                      <a:pt x="1231" y="293"/>
                    </a:lnTo>
                    <a:lnTo>
                      <a:pt x="1272" y="318"/>
                    </a:lnTo>
                    <a:lnTo>
                      <a:pt x="1310" y="341"/>
                    </a:lnTo>
                    <a:lnTo>
                      <a:pt x="1345" y="365"/>
                    </a:lnTo>
                    <a:lnTo>
                      <a:pt x="1351" y="363"/>
                    </a:lnTo>
                    <a:lnTo>
                      <a:pt x="1351" y="363"/>
                    </a:lnTo>
                    <a:lnTo>
                      <a:pt x="1317" y="341"/>
                    </a:lnTo>
                    <a:lnTo>
                      <a:pt x="1279" y="318"/>
                    </a:lnTo>
                    <a:lnTo>
                      <a:pt x="1239" y="293"/>
                    </a:lnTo>
                    <a:lnTo>
                      <a:pt x="1194" y="269"/>
                    </a:lnTo>
                    <a:lnTo>
                      <a:pt x="1103" y="218"/>
                    </a:lnTo>
                    <a:lnTo>
                      <a:pt x="1006" y="168"/>
                    </a:lnTo>
                    <a:lnTo>
                      <a:pt x="908" y="120"/>
                    </a:lnTo>
                    <a:lnTo>
                      <a:pt x="812" y="77"/>
                    </a:lnTo>
                    <a:lnTo>
                      <a:pt x="765" y="58"/>
                    </a:lnTo>
                    <a:lnTo>
                      <a:pt x="721" y="39"/>
                    </a:lnTo>
                    <a:lnTo>
                      <a:pt x="680" y="23"/>
                    </a:lnTo>
                    <a:lnTo>
                      <a:pt x="642" y="8"/>
                    </a:lnTo>
                    <a:lnTo>
                      <a:pt x="642" y="8"/>
                    </a:lnTo>
                    <a:lnTo>
                      <a:pt x="621" y="2"/>
                    </a:lnTo>
                    <a:lnTo>
                      <a:pt x="611" y="1"/>
                    </a:lnTo>
                    <a:lnTo>
                      <a:pt x="600" y="0"/>
                    </a:lnTo>
                    <a:close/>
                  </a:path>
                </a:pathLst>
              </a:custGeom>
              <a:solidFill>
                <a:srgbClr val="4C4C4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14" name="Freeform 94">
                <a:extLst>
                  <a:ext uri="{FF2B5EF4-FFF2-40B4-BE49-F238E27FC236}">
                    <a16:creationId xmlns:a16="http://schemas.microsoft.com/office/drawing/2014/main" id="{471A1A4C-A604-098E-647A-942A351198A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20" y="3177"/>
                <a:ext cx="282" cy="276"/>
              </a:xfrm>
              <a:custGeom>
                <a:avLst/>
                <a:gdLst>
                  <a:gd name="T0" fmla="*/ 1125 w 1127"/>
                  <a:gd name="T1" fmla="*/ 0 h 1106"/>
                  <a:gd name="T2" fmla="*/ 1104 w 1127"/>
                  <a:gd name="T3" fmla="*/ 27 h 1106"/>
                  <a:gd name="T4" fmla="*/ 1060 w 1127"/>
                  <a:gd name="T5" fmla="*/ 81 h 1106"/>
                  <a:gd name="T6" fmla="*/ 987 w 1127"/>
                  <a:gd name="T7" fmla="*/ 161 h 1106"/>
                  <a:gd name="T8" fmla="*/ 883 w 1127"/>
                  <a:gd name="T9" fmla="*/ 264 h 1106"/>
                  <a:gd name="T10" fmla="*/ 773 w 1127"/>
                  <a:gd name="T11" fmla="*/ 365 h 1106"/>
                  <a:gd name="T12" fmla="*/ 602 w 1127"/>
                  <a:gd name="T13" fmla="*/ 513 h 1106"/>
                  <a:gd name="T14" fmla="*/ 493 w 1127"/>
                  <a:gd name="T15" fmla="*/ 614 h 1106"/>
                  <a:gd name="T16" fmla="*/ 390 w 1127"/>
                  <a:gd name="T17" fmla="*/ 716 h 1106"/>
                  <a:gd name="T18" fmla="*/ 319 w 1127"/>
                  <a:gd name="T19" fmla="*/ 795 h 1106"/>
                  <a:gd name="T20" fmla="*/ 298 w 1127"/>
                  <a:gd name="T21" fmla="*/ 822 h 1106"/>
                  <a:gd name="T22" fmla="*/ 235 w 1127"/>
                  <a:gd name="T23" fmla="*/ 905 h 1106"/>
                  <a:gd name="T24" fmla="*/ 186 w 1127"/>
                  <a:gd name="T25" fmla="*/ 966 h 1106"/>
                  <a:gd name="T26" fmla="*/ 168 w 1127"/>
                  <a:gd name="T27" fmla="*/ 986 h 1106"/>
                  <a:gd name="T28" fmla="*/ 132 w 1127"/>
                  <a:gd name="T29" fmla="*/ 1023 h 1106"/>
                  <a:gd name="T30" fmla="*/ 92 w 1127"/>
                  <a:gd name="T31" fmla="*/ 1056 h 1106"/>
                  <a:gd name="T32" fmla="*/ 48 w 1127"/>
                  <a:gd name="T33" fmla="*/ 1084 h 1106"/>
                  <a:gd name="T34" fmla="*/ 2 w 1127"/>
                  <a:gd name="T35" fmla="*/ 1105 h 1106"/>
                  <a:gd name="T36" fmla="*/ 0 w 1127"/>
                  <a:gd name="T37" fmla="*/ 1106 h 1106"/>
                  <a:gd name="T38" fmla="*/ 7 w 1127"/>
                  <a:gd name="T39" fmla="*/ 1104 h 1106"/>
                  <a:gd name="T40" fmla="*/ 30 w 1127"/>
                  <a:gd name="T41" fmla="*/ 1094 h 1106"/>
                  <a:gd name="T42" fmla="*/ 75 w 1127"/>
                  <a:gd name="T43" fmla="*/ 1070 h 1106"/>
                  <a:gd name="T44" fmla="*/ 117 w 1127"/>
                  <a:gd name="T45" fmla="*/ 1039 h 1106"/>
                  <a:gd name="T46" fmla="*/ 155 w 1127"/>
                  <a:gd name="T47" fmla="*/ 1003 h 1106"/>
                  <a:gd name="T48" fmla="*/ 172 w 1127"/>
                  <a:gd name="T49" fmla="*/ 984 h 1106"/>
                  <a:gd name="T50" fmla="*/ 206 w 1127"/>
                  <a:gd name="T51" fmla="*/ 944 h 1106"/>
                  <a:gd name="T52" fmla="*/ 270 w 1127"/>
                  <a:gd name="T53" fmla="*/ 862 h 1106"/>
                  <a:gd name="T54" fmla="*/ 302 w 1127"/>
                  <a:gd name="T55" fmla="*/ 820 h 1106"/>
                  <a:gd name="T56" fmla="*/ 347 w 1127"/>
                  <a:gd name="T57" fmla="*/ 768 h 1106"/>
                  <a:gd name="T58" fmla="*/ 444 w 1127"/>
                  <a:gd name="T59" fmla="*/ 663 h 1106"/>
                  <a:gd name="T60" fmla="*/ 551 w 1127"/>
                  <a:gd name="T61" fmla="*/ 562 h 1106"/>
                  <a:gd name="T62" fmla="*/ 719 w 1127"/>
                  <a:gd name="T63" fmla="*/ 414 h 1106"/>
                  <a:gd name="T64" fmla="*/ 886 w 1127"/>
                  <a:gd name="T65" fmla="*/ 264 h 1106"/>
                  <a:gd name="T66" fmla="*/ 990 w 1127"/>
                  <a:gd name="T67" fmla="*/ 161 h 1106"/>
                  <a:gd name="T68" fmla="*/ 1062 w 1127"/>
                  <a:gd name="T69" fmla="*/ 82 h 1106"/>
                  <a:gd name="T70" fmla="*/ 1106 w 1127"/>
                  <a:gd name="T71" fmla="*/ 28 h 1106"/>
                  <a:gd name="T72" fmla="*/ 1127 w 1127"/>
                  <a:gd name="T73" fmla="*/ 0 h 11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1127" h="1106">
                    <a:moveTo>
                      <a:pt x="1125" y="0"/>
                    </a:moveTo>
                    <a:lnTo>
                      <a:pt x="1125" y="0"/>
                    </a:lnTo>
                    <a:lnTo>
                      <a:pt x="1125" y="0"/>
                    </a:lnTo>
                    <a:lnTo>
                      <a:pt x="1104" y="27"/>
                    </a:lnTo>
                    <a:lnTo>
                      <a:pt x="1082" y="54"/>
                    </a:lnTo>
                    <a:lnTo>
                      <a:pt x="1060" y="81"/>
                    </a:lnTo>
                    <a:lnTo>
                      <a:pt x="1036" y="108"/>
                    </a:lnTo>
                    <a:lnTo>
                      <a:pt x="987" y="161"/>
                    </a:lnTo>
                    <a:lnTo>
                      <a:pt x="936" y="212"/>
                    </a:lnTo>
                    <a:lnTo>
                      <a:pt x="883" y="264"/>
                    </a:lnTo>
                    <a:lnTo>
                      <a:pt x="828" y="314"/>
                    </a:lnTo>
                    <a:lnTo>
                      <a:pt x="773" y="365"/>
                    </a:lnTo>
                    <a:lnTo>
                      <a:pt x="716" y="414"/>
                    </a:lnTo>
                    <a:lnTo>
                      <a:pt x="602" y="513"/>
                    </a:lnTo>
                    <a:lnTo>
                      <a:pt x="547" y="564"/>
                    </a:lnTo>
                    <a:lnTo>
                      <a:pt x="493" y="614"/>
                    </a:lnTo>
                    <a:lnTo>
                      <a:pt x="441" y="664"/>
                    </a:lnTo>
                    <a:lnTo>
                      <a:pt x="390" y="716"/>
                    </a:lnTo>
                    <a:lnTo>
                      <a:pt x="342" y="769"/>
                    </a:lnTo>
                    <a:lnTo>
                      <a:pt x="319" y="795"/>
                    </a:lnTo>
                    <a:lnTo>
                      <a:pt x="298" y="822"/>
                    </a:lnTo>
                    <a:lnTo>
                      <a:pt x="298" y="822"/>
                    </a:lnTo>
                    <a:lnTo>
                      <a:pt x="265" y="863"/>
                    </a:lnTo>
                    <a:lnTo>
                      <a:pt x="235" y="905"/>
                    </a:lnTo>
                    <a:lnTo>
                      <a:pt x="201" y="946"/>
                    </a:lnTo>
                    <a:lnTo>
                      <a:pt x="186" y="966"/>
                    </a:lnTo>
                    <a:lnTo>
                      <a:pt x="168" y="986"/>
                    </a:lnTo>
                    <a:lnTo>
                      <a:pt x="168" y="986"/>
                    </a:lnTo>
                    <a:lnTo>
                      <a:pt x="150" y="1005"/>
                    </a:lnTo>
                    <a:lnTo>
                      <a:pt x="132" y="1023"/>
                    </a:lnTo>
                    <a:lnTo>
                      <a:pt x="112" y="1040"/>
                    </a:lnTo>
                    <a:lnTo>
                      <a:pt x="92" y="1056"/>
                    </a:lnTo>
                    <a:lnTo>
                      <a:pt x="70" y="1071"/>
                    </a:lnTo>
                    <a:lnTo>
                      <a:pt x="48" y="1084"/>
                    </a:lnTo>
                    <a:lnTo>
                      <a:pt x="26" y="1097"/>
                    </a:lnTo>
                    <a:lnTo>
                      <a:pt x="2" y="1105"/>
                    </a:lnTo>
                    <a:lnTo>
                      <a:pt x="2" y="1105"/>
                    </a:lnTo>
                    <a:lnTo>
                      <a:pt x="0" y="1106"/>
                    </a:lnTo>
                    <a:lnTo>
                      <a:pt x="0" y="1106"/>
                    </a:lnTo>
                    <a:lnTo>
                      <a:pt x="7" y="1104"/>
                    </a:lnTo>
                    <a:lnTo>
                      <a:pt x="7" y="1104"/>
                    </a:lnTo>
                    <a:lnTo>
                      <a:pt x="30" y="1094"/>
                    </a:lnTo>
                    <a:lnTo>
                      <a:pt x="53" y="1083"/>
                    </a:lnTo>
                    <a:lnTo>
                      <a:pt x="75" y="1070"/>
                    </a:lnTo>
                    <a:lnTo>
                      <a:pt x="96" y="1055"/>
                    </a:lnTo>
                    <a:lnTo>
                      <a:pt x="117" y="1039"/>
                    </a:lnTo>
                    <a:lnTo>
                      <a:pt x="137" y="1022"/>
                    </a:lnTo>
                    <a:lnTo>
                      <a:pt x="155" y="1003"/>
                    </a:lnTo>
                    <a:lnTo>
                      <a:pt x="172" y="984"/>
                    </a:lnTo>
                    <a:lnTo>
                      <a:pt x="172" y="984"/>
                    </a:lnTo>
                    <a:lnTo>
                      <a:pt x="189" y="964"/>
                    </a:lnTo>
                    <a:lnTo>
                      <a:pt x="206" y="944"/>
                    </a:lnTo>
                    <a:lnTo>
                      <a:pt x="238" y="904"/>
                    </a:lnTo>
                    <a:lnTo>
                      <a:pt x="270" y="862"/>
                    </a:lnTo>
                    <a:lnTo>
                      <a:pt x="302" y="820"/>
                    </a:lnTo>
                    <a:lnTo>
                      <a:pt x="302" y="820"/>
                    </a:lnTo>
                    <a:lnTo>
                      <a:pt x="324" y="793"/>
                    </a:lnTo>
                    <a:lnTo>
                      <a:pt x="347" y="768"/>
                    </a:lnTo>
                    <a:lnTo>
                      <a:pt x="394" y="715"/>
                    </a:lnTo>
                    <a:lnTo>
                      <a:pt x="444" y="663"/>
                    </a:lnTo>
                    <a:lnTo>
                      <a:pt x="497" y="613"/>
                    </a:lnTo>
                    <a:lnTo>
                      <a:pt x="551" y="562"/>
                    </a:lnTo>
                    <a:lnTo>
                      <a:pt x="606" y="513"/>
                    </a:lnTo>
                    <a:lnTo>
                      <a:pt x="719" y="414"/>
                    </a:lnTo>
                    <a:lnTo>
                      <a:pt x="832" y="314"/>
                    </a:lnTo>
                    <a:lnTo>
                      <a:pt x="886" y="264"/>
                    </a:lnTo>
                    <a:lnTo>
                      <a:pt x="939" y="212"/>
                    </a:lnTo>
                    <a:lnTo>
                      <a:pt x="990" y="161"/>
                    </a:lnTo>
                    <a:lnTo>
                      <a:pt x="1039" y="109"/>
                    </a:lnTo>
                    <a:lnTo>
                      <a:pt x="1062" y="82"/>
                    </a:lnTo>
                    <a:lnTo>
                      <a:pt x="1085" y="55"/>
                    </a:lnTo>
                    <a:lnTo>
                      <a:pt x="1106" y="28"/>
                    </a:lnTo>
                    <a:lnTo>
                      <a:pt x="1127" y="0"/>
                    </a:lnTo>
                    <a:lnTo>
                      <a:pt x="1127" y="0"/>
                    </a:lnTo>
                    <a:lnTo>
                      <a:pt x="1125" y="0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15" name="Freeform 95">
                <a:extLst>
                  <a:ext uri="{FF2B5EF4-FFF2-40B4-BE49-F238E27FC236}">
                    <a16:creationId xmlns:a16="http://schemas.microsoft.com/office/drawing/2014/main" id="{DD2CCE36-C49D-C452-C522-C3009BFA9DD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665" y="2939"/>
                <a:ext cx="193" cy="92"/>
              </a:xfrm>
              <a:custGeom>
                <a:avLst/>
                <a:gdLst>
                  <a:gd name="T0" fmla="*/ 21 w 772"/>
                  <a:gd name="T1" fmla="*/ 0 h 365"/>
                  <a:gd name="T2" fmla="*/ 21 w 772"/>
                  <a:gd name="T3" fmla="*/ 0 h 365"/>
                  <a:gd name="T4" fmla="*/ 12 w 772"/>
                  <a:gd name="T5" fmla="*/ 1 h 365"/>
                  <a:gd name="T6" fmla="*/ 12 w 772"/>
                  <a:gd name="T7" fmla="*/ 1 h 365"/>
                  <a:gd name="T8" fmla="*/ 6 w 772"/>
                  <a:gd name="T9" fmla="*/ 2 h 365"/>
                  <a:gd name="T10" fmla="*/ 0 w 772"/>
                  <a:gd name="T11" fmla="*/ 4 h 365"/>
                  <a:gd name="T12" fmla="*/ 0 w 772"/>
                  <a:gd name="T13" fmla="*/ 4 h 365"/>
                  <a:gd name="T14" fmla="*/ 9 w 772"/>
                  <a:gd name="T15" fmla="*/ 2 h 365"/>
                  <a:gd name="T16" fmla="*/ 9 w 772"/>
                  <a:gd name="T17" fmla="*/ 2 h 365"/>
                  <a:gd name="T18" fmla="*/ 17 w 772"/>
                  <a:gd name="T19" fmla="*/ 1 h 365"/>
                  <a:gd name="T20" fmla="*/ 17 w 772"/>
                  <a:gd name="T21" fmla="*/ 1 h 365"/>
                  <a:gd name="T22" fmla="*/ 27 w 772"/>
                  <a:gd name="T23" fmla="*/ 2 h 365"/>
                  <a:gd name="T24" fmla="*/ 37 w 772"/>
                  <a:gd name="T25" fmla="*/ 5 h 365"/>
                  <a:gd name="T26" fmla="*/ 58 w 772"/>
                  <a:gd name="T27" fmla="*/ 11 h 365"/>
                  <a:gd name="T28" fmla="*/ 58 w 772"/>
                  <a:gd name="T29" fmla="*/ 11 h 365"/>
                  <a:gd name="T30" fmla="*/ 96 w 772"/>
                  <a:gd name="T31" fmla="*/ 24 h 365"/>
                  <a:gd name="T32" fmla="*/ 137 w 772"/>
                  <a:gd name="T33" fmla="*/ 40 h 365"/>
                  <a:gd name="T34" fmla="*/ 181 w 772"/>
                  <a:gd name="T35" fmla="*/ 59 h 365"/>
                  <a:gd name="T36" fmla="*/ 227 w 772"/>
                  <a:gd name="T37" fmla="*/ 78 h 365"/>
                  <a:gd name="T38" fmla="*/ 322 w 772"/>
                  <a:gd name="T39" fmla="*/ 121 h 365"/>
                  <a:gd name="T40" fmla="*/ 421 w 772"/>
                  <a:gd name="T41" fmla="*/ 169 h 365"/>
                  <a:gd name="T42" fmla="*/ 517 w 772"/>
                  <a:gd name="T43" fmla="*/ 218 h 365"/>
                  <a:gd name="T44" fmla="*/ 609 w 772"/>
                  <a:gd name="T45" fmla="*/ 269 h 365"/>
                  <a:gd name="T46" fmla="*/ 652 w 772"/>
                  <a:gd name="T47" fmla="*/ 293 h 365"/>
                  <a:gd name="T48" fmla="*/ 693 w 772"/>
                  <a:gd name="T49" fmla="*/ 318 h 365"/>
                  <a:gd name="T50" fmla="*/ 731 w 772"/>
                  <a:gd name="T51" fmla="*/ 341 h 365"/>
                  <a:gd name="T52" fmla="*/ 766 w 772"/>
                  <a:gd name="T53" fmla="*/ 365 h 365"/>
                  <a:gd name="T54" fmla="*/ 772 w 772"/>
                  <a:gd name="T55" fmla="*/ 363 h 365"/>
                  <a:gd name="T56" fmla="*/ 772 w 772"/>
                  <a:gd name="T57" fmla="*/ 363 h 365"/>
                  <a:gd name="T58" fmla="*/ 738 w 772"/>
                  <a:gd name="T59" fmla="*/ 341 h 365"/>
                  <a:gd name="T60" fmla="*/ 700 w 772"/>
                  <a:gd name="T61" fmla="*/ 318 h 365"/>
                  <a:gd name="T62" fmla="*/ 660 w 772"/>
                  <a:gd name="T63" fmla="*/ 293 h 365"/>
                  <a:gd name="T64" fmla="*/ 615 w 772"/>
                  <a:gd name="T65" fmla="*/ 269 h 365"/>
                  <a:gd name="T66" fmla="*/ 524 w 772"/>
                  <a:gd name="T67" fmla="*/ 218 h 365"/>
                  <a:gd name="T68" fmla="*/ 427 w 772"/>
                  <a:gd name="T69" fmla="*/ 168 h 365"/>
                  <a:gd name="T70" fmla="*/ 329 w 772"/>
                  <a:gd name="T71" fmla="*/ 120 h 365"/>
                  <a:gd name="T72" fmla="*/ 233 w 772"/>
                  <a:gd name="T73" fmla="*/ 77 h 365"/>
                  <a:gd name="T74" fmla="*/ 186 w 772"/>
                  <a:gd name="T75" fmla="*/ 58 h 365"/>
                  <a:gd name="T76" fmla="*/ 142 w 772"/>
                  <a:gd name="T77" fmla="*/ 39 h 365"/>
                  <a:gd name="T78" fmla="*/ 101 w 772"/>
                  <a:gd name="T79" fmla="*/ 23 h 365"/>
                  <a:gd name="T80" fmla="*/ 63 w 772"/>
                  <a:gd name="T81" fmla="*/ 8 h 365"/>
                  <a:gd name="T82" fmla="*/ 63 w 772"/>
                  <a:gd name="T83" fmla="*/ 8 h 365"/>
                  <a:gd name="T84" fmla="*/ 42 w 772"/>
                  <a:gd name="T85" fmla="*/ 2 h 365"/>
                  <a:gd name="T86" fmla="*/ 32 w 772"/>
                  <a:gd name="T87" fmla="*/ 1 h 365"/>
                  <a:gd name="T88" fmla="*/ 21 w 772"/>
                  <a:gd name="T89" fmla="*/ 0 h 36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</a:cxnLst>
                <a:rect l="0" t="0" r="r" b="b"/>
                <a:pathLst>
                  <a:path w="772" h="365">
                    <a:moveTo>
                      <a:pt x="21" y="0"/>
                    </a:moveTo>
                    <a:lnTo>
                      <a:pt x="21" y="0"/>
                    </a:lnTo>
                    <a:lnTo>
                      <a:pt x="12" y="1"/>
                    </a:lnTo>
                    <a:lnTo>
                      <a:pt x="12" y="1"/>
                    </a:lnTo>
                    <a:lnTo>
                      <a:pt x="6" y="2"/>
                    </a:lnTo>
                    <a:lnTo>
                      <a:pt x="0" y="4"/>
                    </a:lnTo>
                    <a:lnTo>
                      <a:pt x="0" y="4"/>
                    </a:lnTo>
                    <a:lnTo>
                      <a:pt x="9" y="2"/>
                    </a:lnTo>
                    <a:lnTo>
                      <a:pt x="9" y="2"/>
                    </a:lnTo>
                    <a:lnTo>
                      <a:pt x="17" y="1"/>
                    </a:lnTo>
                    <a:lnTo>
                      <a:pt x="17" y="1"/>
                    </a:lnTo>
                    <a:lnTo>
                      <a:pt x="27" y="2"/>
                    </a:lnTo>
                    <a:lnTo>
                      <a:pt x="37" y="5"/>
                    </a:lnTo>
                    <a:lnTo>
                      <a:pt x="58" y="11"/>
                    </a:lnTo>
                    <a:lnTo>
                      <a:pt x="58" y="11"/>
                    </a:lnTo>
                    <a:lnTo>
                      <a:pt x="96" y="24"/>
                    </a:lnTo>
                    <a:lnTo>
                      <a:pt x="137" y="40"/>
                    </a:lnTo>
                    <a:lnTo>
                      <a:pt x="181" y="59"/>
                    </a:lnTo>
                    <a:lnTo>
                      <a:pt x="227" y="78"/>
                    </a:lnTo>
                    <a:lnTo>
                      <a:pt x="322" y="121"/>
                    </a:lnTo>
                    <a:lnTo>
                      <a:pt x="421" y="169"/>
                    </a:lnTo>
                    <a:lnTo>
                      <a:pt x="517" y="218"/>
                    </a:lnTo>
                    <a:lnTo>
                      <a:pt x="609" y="269"/>
                    </a:lnTo>
                    <a:lnTo>
                      <a:pt x="652" y="293"/>
                    </a:lnTo>
                    <a:lnTo>
                      <a:pt x="693" y="318"/>
                    </a:lnTo>
                    <a:lnTo>
                      <a:pt x="731" y="341"/>
                    </a:lnTo>
                    <a:lnTo>
                      <a:pt x="766" y="365"/>
                    </a:lnTo>
                    <a:lnTo>
                      <a:pt x="772" y="363"/>
                    </a:lnTo>
                    <a:lnTo>
                      <a:pt x="772" y="363"/>
                    </a:lnTo>
                    <a:lnTo>
                      <a:pt x="738" y="341"/>
                    </a:lnTo>
                    <a:lnTo>
                      <a:pt x="700" y="318"/>
                    </a:lnTo>
                    <a:lnTo>
                      <a:pt x="660" y="293"/>
                    </a:lnTo>
                    <a:lnTo>
                      <a:pt x="615" y="269"/>
                    </a:lnTo>
                    <a:lnTo>
                      <a:pt x="524" y="218"/>
                    </a:lnTo>
                    <a:lnTo>
                      <a:pt x="427" y="168"/>
                    </a:lnTo>
                    <a:lnTo>
                      <a:pt x="329" y="120"/>
                    </a:lnTo>
                    <a:lnTo>
                      <a:pt x="233" y="77"/>
                    </a:lnTo>
                    <a:lnTo>
                      <a:pt x="186" y="58"/>
                    </a:lnTo>
                    <a:lnTo>
                      <a:pt x="142" y="39"/>
                    </a:lnTo>
                    <a:lnTo>
                      <a:pt x="101" y="23"/>
                    </a:lnTo>
                    <a:lnTo>
                      <a:pt x="63" y="8"/>
                    </a:lnTo>
                    <a:lnTo>
                      <a:pt x="63" y="8"/>
                    </a:lnTo>
                    <a:lnTo>
                      <a:pt x="42" y="2"/>
                    </a:lnTo>
                    <a:lnTo>
                      <a:pt x="32" y="1"/>
                    </a:lnTo>
                    <a:lnTo>
                      <a:pt x="21" y="0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16" name="Freeform 96">
                <a:extLst>
                  <a:ext uri="{FF2B5EF4-FFF2-40B4-BE49-F238E27FC236}">
                    <a16:creationId xmlns:a16="http://schemas.microsoft.com/office/drawing/2014/main" id="{7B736292-B164-59F2-0780-FF9DF42E18A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26" y="3033"/>
                <a:ext cx="76" cy="144"/>
              </a:xfrm>
              <a:custGeom>
                <a:avLst/>
                <a:gdLst>
                  <a:gd name="T0" fmla="*/ 105 w 306"/>
                  <a:gd name="T1" fmla="*/ 0 h 576"/>
                  <a:gd name="T2" fmla="*/ 94 w 306"/>
                  <a:gd name="T3" fmla="*/ 5 h 576"/>
                  <a:gd name="T4" fmla="*/ 71 w 306"/>
                  <a:gd name="T5" fmla="*/ 19 h 576"/>
                  <a:gd name="T6" fmla="*/ 53 w 306"/>
                  <a:gd name="T7" fmla="*/ 36 h 576"/>
                  <a:gd name="T8" fmla="*/ 38 w 306"/>
                  <a:gd name="T9" fmla="*/ 58 h 576"/>
                  <a:gd name="T10" fmla="*/ 27 w 306"/>
                  <a:gd name="T11" fmla="*/ 82 h 576"/>
                  <a:gd name="T12" fmla="*/ 18 w 306"/>
                  <a:gd name="T13" fmla="*/ 108 h 576"/>
                  <a:gd name="T14" fmla="*/ 7 w 306"/>
                  <a:gd name="T15" fmla="*/ 163 h 576"/>
                  <a:gd name="T16" fmla="*/ 4 w 306"/>
                  <a:gd name="T17" fmla="*/ 192 h 576"/>
                  <a:gd name="T18" fmla="*/ 0 w 306"/>
                  <a:gd name="T19" fmla="*/ 251 h 576"/>
                  <a:gd name="T20" fmla="*/ 0 w 306"/>
                  <a:gd name="T21" fmla="*/ 267 h 576"/>
                  <a:gd name="T22" fmla="*/ 5 w 306"/>
                  <a:gd name="T23" fmla="*/ 300 h 576"/>
                  <a:gd name="T24" fmla="*/ 11 w 306"/>
                  <a:gd name="T25" fmla="*/ 316 h 576"/>
                  <a:gd name="T26" fmla="*/ 23 w 306"/>
                  <a:gd name="T27" fmla="*/ 340 h 576"/>
                  <a:gd name="T28" fmla="*/ 39 w 306"/>
                  <a:gd name="T29" fmla="*/ 362 h 576"/>
                  <a:gd name="T30" fmla="*/ 77 w 306"/>
                  <a:gd name="T31" fmla="*/ 404 h 576"/>
                  <a:gd name="T32" fmla="*/ 123 w 306"/>
                  <a:gd name="T33" fmla="*/ 450 h 576"/>
                  <a:gd name="T34" fmla="*/ 170 w 306"/>
                  <a:gd name="T35" fmla="*/ 493 h 576"/>
                  <a:gd name="T36" fmla="*/ 222 w 306"/>
                  <a:gd name="T37" fmla="*/ 532 h 576"/>
                  <a:gd name="T38" fmla="*/ 277 w 306"/>
                  <a:gd name="T39" fmla="*/ 565 h 576"/>
                  <a:gd name="T40" fmla="*/ 288 w 306"/>
                  <a:gd name="T41" fmla="*/ 570 h 576"/>
                  <a:gd name="T42" fmla="*/ 302 w 306"/>
                  <a:gd name="T43" fmla="*/ 576 h 576"/>
                  <a:gd name="T44" fmla="*/ 304 w 306"/>
                  <a:gd name="T45" fmla="*/ 576 h 576"/>
                  <a:gd name="T46" fmla="*/ 306 w 306"/>
                  <a:gd name="T47" fmla="*/ 574 h 576"/>
                  <a:gd name="T48" fmla="*/ 287 w 306"/>
                  <a:gd name="T49" fmla="*/ 566 h 576"/>
                  <a:gd name="T50" fmla="*/ 281 w 306"/>
                  <a:gd name="T51" fmla="*/ 564 h 576"/>
                  <a:gd name="T52" fmla="*/ 227 w 306"/>
                  <a:gd name="T53" fmla="*/ 531 h 576"/>
                  <a:gd name="T54" fmla="*/ 175 w 306"/>
                  <a:gd name="T55" fmla="*/ 491 h 576"/>
                  <a:gd name="T56" fmla="*/ 127 w 306"/>
                  <a:gd name="T57" fmla="*/ 447 h 576"/>
                  <a:gd name="T58" fmla="*/ 81 w 306"/>
                  <a:gd name="T59" fmla="*/ 402 h 576"/>
                  <a:gd name="T60" fmla="*/ 43 w 306"/>
                  <a:gd name="T61" fmla="*/ 361 h 576"/>
                  <a:gd name="T62" fmla="*/ 27 w 306"/>
                  <a:gd name="T63" fmla="*/ 339 h 576"/>
                  <a:gd name="T64" fmla="*/ 15 w 306"/>
                  <a:gd name="T65" fmla="*/ 314 h 576"/>
                  <a:gd name="T66" fmla="*/ 10 w 306"/>
                  <a:gd name="T67" fmla="*/ 300 h 576"/>
                  <a:gd name="T68" fmla="*/ 5 w 306"/>
                  <a:gd name="T69" fmla="*/ 269 h 576"/>
                  <a:gd name="T70" fmla="*/ 5 w 306"/>
                  <a:gd name="T71" fmla="*/ 237 h 576"/>
                  <a:gd name="T72" fmla="*/ 9 w 306"/>
                  <a:gd name="T73" fmla="*/ 190 h 576"/>
                  <a:gd name="T74" fmla="*/ 12 w 306"/>
                  <a:gd name="T75" fmla="*/ 162 h 576"/>
                  <a:gd name="T76" fmla="*/ 23 w 306"/>
                  <a:gd name="T77" fmla="*/ 107 h 576"/>
                  <a:gd name="T78" fmla="*/ 32 w 306"/>
                  <a:gd name="T79" fmla="*/ 80 h 576"/>
                  <a:gd name="T80" fmla="*/ 43 w 306"/>
                  <a:gd name="T81" fmla="*/ 57 h 576"/>
                  <a:gd name="T82" fmla="*/ 58 w 306"/>
                  <a:gd name="T83" fmla="*/ 35 h 576"/>
                  <a:gd name="T84" fmla="*/ 76 w 306"/>
                  <a:gd name="T85" fmla="*/ 16 h 576"/>
                  <a:gd name="T86" fmla="*/ 99 w 306"/>
                  <a:gd name="T87" fmla="*/ 4 h 576"/>
                  <a:gd name="T88" fmla="*/ 105 w 306"/>
                  <a:gd name="T89" fmla="*/ 0 h 5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</a:cxnLst>
                <a:rect l="0" t="0" r="r" b="b"/>
                <a:pathLst>
                  <a:path w="306" h="576">
                    <a:moveTo>
                      <a:pt x="105" y="0"/>
                    </a:moveTo>
                    <a:lnTo>
                      <a:pt x="105" y="0"/>
                    </a:lnTo>
                    <a:lnTo>
                      <a:pt x="94" y="5"/>
                    </a:lnTo>
                    <a:lnTo>
                      <a:pt x="94" y="5"/>
                    </a:lnTo>
                    <a:lnTo>
                      <a:pt x="82" y="11"/>
                    </a:lnTo>
                    <a:lnTo>
                      <a:pt x="71" y="19"/>
                    </a:lnTo>
                    <a:lnTo>
                      <a:pt x="61" y="27"/>
                    </a:lnTo>
                    <a:lnTo>
                      <a:pt x="53" y="36"/>
                    </a:lnTo>
                    <a:lnTo>
                      <a:pt x="45" y="47"/>
                    </a:lnTo>
                    <a:lnTo>
                      <a:pt x="38" y="58"/>
                    </a:lnTo>
                    <a:lnTo>
                      <a:pt x="32" y="69"/>
                    </a:lnTo>
                    <a:lnTo>
                      <a:pt x="27" y="82"/>
                    </a:lnTo>
                    <a:lnTo>
                      <a:pt x="22" y="95"/>
                    </a:lnTo>
                    <a:lnTo>
                      <a:pt x="18" y="108"/>
                    </a:lnTo>
                    <a:lnTo>
                      <a:pt x="12" y="136"/>
                    </a:lnTo>
                    <a:lnTo>
                      <a:pt x="7" y="163"/>
                    </a:lnTo>
                    <a:lnTo>
                      <a:pt x="4" y="192"/>
                    </a:lnTo>
                    <a:lnTo>
                      <a:pt x="4" y="192"/>
                    </a:lnTo>
                    <a:lnTo>
                      <a:pt x="1" y="221"/>
                    </a:lnTo>
                    <a:lnTo>
                      <a:pt x="0" y="251"/>
                    </a:lnTo>
                    <a:lnTo>
                      <a:pt x="0" y="251"/>
                    </a:lnTo>
                    <a:lnTo>
                      <a:pt x="0" y="267"/>
                    </a:lnTo>
                    <a:lnTo>
                      <a:pt x="2" y="284"/>
                    </a:lnTo>
                    <a:lnTo>
                      <a:pt x="5" y="300"/>
                    </a:lnTo>
                    <a:lnTo>
                      <a:pt x="11" y="316"/>
                    </a:lnTo>
                    <a:lnTo>
                      <a:pt x="11" y="316"/>
                    </a:lnTo>
                    <a:lnTo>
                      <a:pt x="16" y="328"/>
                    </a:lnTo>
                    <a:lnTo>
                      <a:pt x="23" y="340"/>
                    </a:lnTo>
                    <a:lnTo>
                      <a:pt x="31" y="351"/>
                    </a:lnTo>
                    <a:lnTo>
                      <a:pt x="39" y="362"/>
                    </a:lnTo>
                    <a:lnTo>
                      <a:pt x="58" y="383"/>
                    </a:lnTo>
                    <a:lnTo>
                      <a:pt x="77" y="404"/>
                    </a:lnTo>
                    <a:lnTo>
                      <a:pt x="77" y="404"/>
                    </a:lnTo>
                    <a:lnTo>
                      <a:pt x="123" y="450"/>
                    </a:lnTo>
                    <a:lnTo>
                      <a:pt x="147" y="470"/>
                    </a:lnTo>
                    <a:lnTo>
                      <a:pt x="170" y="493"/>
                    </a:lnTo>
                    <a:lnTo>
                      <a:pt x="196" y="512"/>
                    </a:lnTo>
                    <a:lnTo>
                      <a:pt x="222" y="532"/>
                    </a:lnTo>
                    <a:lnTo>
                      <a:pt x="249" y="549"/>
                    </a:lnTo>
                    <a:lnTo>
                      <a:pt x="277" y="565"/>
                    </a:lnTo>
                    <a:lnTo>
                      <a:pt x="277" y="565"/>
                    </a:lnTo>
                    <a:lnTo>
                      <a:pt x="288" y="570"/>
                    </a:lnTo>
                    <a:lnTo>
                      <a:pt x="302" y="576"/>
                    </a:lnTo>
                    <a:lnTo>
                      <a:pt x="302" y="576"/>
                    </a:lnTo>
                    <a:lnTo>
                      <a:pt x="302" y="576"/>
                    </a:lnTo>
                    <a:lnTo>
                      <a:pt x="304" y="576"/>
                    </a:lnTo>
                    <a:lnTo>
                      <a:pt x="304" y="576"/>
                    </a:lnTo>
                    <a:lnTo>
                      <a:pt x="306" y="574"/>
                    </a:lnTo>
                    <a:lnTo>
                      <a:pt x="287" y="566"/>
                    </a:lnTo>
                    <a:lnTo>
                      <a:pt x="287" y="566"/>
                    </a:lnTo>
                    <a:lnTo>
                      <a:pt x="281" y="564"/>
                    </a:lnTo>
                    <a:lnTo>
                      <a:pt x="281" y="564"/>
                    </a:lnTo>
                    <a:lnTo>
                      <a:pt x="254" y="548"/>
                    </a:lnTo>
                    <a:lnTo>
                      <a:pt x="227" y="531"/>
                    </a:lnTo>
                    <a:lnTo>
                      <a:pt x="200" y="511"/>
                    </a:lnTo>
                    <a:lnTo>
                      <a:pt x="175" y="491"/>
                    </a:lnTo>
                    <a:lnTo>
                      <a:pt x="151" y="469"/>
                    </a:lnTo>
                    <a:lnTo>
                      <a:pt x="127" y="447"/>
                    </a:lnTo>
                    <a:lnTo>
                      <a:pt x="81" y="402"/>
                    </a:lnTo>
                    <a:lnTo>
                      <a:pt x="81" y="402"/>
                    </a:lnTo>
                    <a:lnTo>
                      <a:pt x="61" y="382"/>
                    </a:lnTo>
                    <a:lnTo>
                      <a:pt x="43" y="361"/>
                    </a:lnTo>
                    <a:lnTo>
                      <a:pt x="36" y="350"/>
                    </a:lnTo>
                    <a:lnTo>
                      <a:pt x="27" y="339"/>
                    </a:lnTo>
                    <a:lnTo>
                      <a:pt x="21" y="327"/>
                    </a:lnTo>
                    <a:lnTo>
                      <a:pt x="15" y="314"/>
                    </a:lnTo>
                    <a:lnTo>
                      <a:pt x="15" y="314"/>
                    </a:lnTo>
                    <a:lnTo>
                      <a:pt x="10" y="300"/>
                    </a:lnTo>
                    <a:lnTo>
                      <a:pt x="7" y="284"/>
                    </a:lnTo>
                    <a:lnTo>
                      <a:pt x="5" y="269"/>
                    </a:lnTo>
                    <a:lnTo>
                      <a:pt x="5" y="253"/>
                    </a:lnTo>
                    <a:lnTo>
                      <a:pt x="5" y="237"/>
                    </a:lnTo>
                    <a:lnTo>
                      <a:pt x="6" y="221"/>
                    </a:lnTo>
                    <a:lnTo>
                      <a:pt x="9" y="190"/>
                    </a:lnTo>
                    <a:lnTo>
                      <a:pt x="9" y="190"/>
                    </a:lnTo>
                    <a:lnTo>
                      <a:pt x="12" y="162"/>
                    </a:lnTo>
                    <a:lnTo>
                      <a:pt x="16" y="134"/>
                    </a:lnTo>
                    <a:lnTo>
                      <a:pt x="23" y="107"/>
                    </a:lnTo>
                    <a:lnTo>
                      <a:pt x="27" y="93"/>
                    </a:lnTo>
                    <a:lnTo>
                      <a:pt x="32" y="80"/>
                    </a:lnTo>
                    <a:lnTo>
                      <a:pt x="37" y="68"/>
                    </a:lnTo>
                    <a:lnTo>
                      <a:pt x="43" y="57"/>
                    </a:lnTo>
                    <a:lnTo>
                      <a:pt x="50" y="44"/>
                    </a:lnTo>
                    <a:lnTo>
                      <a:pt x="58" y="35"/>
                    </a:lnTo>
                    <a:lnTo>
                      <a:pt x="66" y="25"/>
                    </a:lnTo>
                    <a:lnTo>
                      <a:pt x="76" y="16"/>
                    </a:lnTo>
                    <a:lnTo>
                      <a:pt x="87" y="9"/>
                    </a:lnTo>
                    <a:lnTo>
                      <a:pt x="99" y="4"/>
                    </a:lnTo>
                    <a:lnTo>
                      <a:pt x="99" y="4"/>
                    </a:lnTo>
                    <a:lnTo>
                      <a:pt x="105" y="0"/>
                    </a:lnTo>
                    <a:close/>
                  </a:path>
                </a:pathLst>
              </a:custGeom>
              <a:solidFill>
                <a:srgbClr val="4942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17" name="Freeform 97">
                <a:extLst>
                  <a:ext uri="{FF2B5EF4-FFF2-40B4-BE49-F238E27FC236}">
                    <a16:creationId xmlns:a16="http://schemas.microsoft.com/office/drawing/2014/main" id="{014B7AB9-0241-3A9D-4F8C-7D72E050A01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26" y="3033"/>
                <a:ext cx="76" cy="144"/>
              </a:xfrm>
              <a:custGeom>
                <a:avLst/>
                <a:gdLst>
                  <a:gd name="T0" fmla="*/ 105 w 306"/>
                  <a:gd name="T1" fmla="*/ 0 h 576"/>
                  <a:gd name="T2" fmla="*/ 94 w 306"/>
                  <a:gd name="T3" fmla="*/ 5 h 576"/>
                  <a:gd name="T4" fmla="*/ 71 w 306"/>
                  <a:gd name="T5" fmla="*/ 19 h 576"/>
                  <a:gd name="T6" fmla="*/ 53 w 306"/>
                  <a:gd name="T7" fmla="*/ 36 h 576"/>
                  <a:gd name="T8" fmla="*/ 38 w 306"/>
                  <a:gd name="T9" fmla="*/ 58 h 576"/>
                  <a:gd name="T10" fmla="*/ 27 w 306"/>
                  <a:gd name="T11" fmla="*/ 82 h 576"/>
                  <a:gd name="T12" fmla="*/ 18 w 306"/>
                  <a:gd name="T13" fmla="*/ 108 h 576"/>
                  <a:gd name="T14" fmla="*/ 7 w 306"/>
                  <a:gd name="T15" fmla="*/ 163 h 576"/>
                  <a:gd name="T16" fmla="*/ 4 w 306"/>
                  <a:gd name="T17" fmla="*/ 192 h 576"/>
                  <a:gd name="T18" fmla="*/ 0 w 306"/>
                  <a:gd name="T19" fmla="*/ 251 h 576"/>
                  <a:gd name="T20" fmla="*/ 0 w 306"/>
                  <a:gd name="T21" fmla="*/ 267 h 576"/>
                  <a:gd name="T22" fmla="*/ 5 w 306"/>
                  <a:gd name="T23" fmla="*/ 300 h 576"/>
                  <a:gd name="T24" fmla="*/ 11 w 306"/>
                  <a:gd name="T25" fmla="*/ 316 h 576"/>
                  <a:gd name="T26" fmla="*/ 23 w 306"/>
                  <a:gd name="T27" fmla="*/ 340 h 576"/>
                  <a:gd name="T28" fmla="*/ 39 w 306"/>
                  <a:gd name="T29" fmla="*/ 362 h 576"/>
                  <a:gd name="T30" fmla="*/ 77 w 306"/>
                  <a:gd name="T31" fmla="*/ 404 h 576"/>
                  <a:gd name="T32" fmla="*/ 123 w 306"/>
                  <a:gd name="T33" fmla="*/ 450 h 576"/>
                  <a:gd name="T34" fmla="*/ 170 w 306"/>
                  <a:gd name="T35" fmla="*/ 493 h 576"/>
                  <a:gd name="T36" fmla="*/ 222 w 306"/>
                  <a:gd name="T37" fmla="*/ 532 h 576"/>
                  <a:gd name="T38" fmla="*/ 277 w 306"/>
                  <a:gd name="T39" fmla="*/ 565 h 576"/>
                  <a:gd name="T40" fmla="*/ 288 w 306"/>
                  <a:gd name="T41" fmla="*/ 570 h 576"/>
                  <a:gd name="T42" fmla="*/ 302 w 306"/>
                  <a:gd name="T43" fmla="*/ 576 h 576"/>
                  <a:gd name="T44" fmla="*/ 304 w 306"/>
                  <a:gd name="T45" fmla="*/ 576 h 576"/>
                  <a:gd name="T46" fmla="*/ 306 w 306"/>
                  <a:gd name="T47" fmla="*/ 574 h 576"/>
                  <a:gd name="T48" fmla="*/ 287 w 306"/>
                  <a:gd name="T49" fmla="*/ 566 h 576"/>
                  <a:gd name="T50" fmla="*/ 281 w 306"/>
                  <a:gd name="T51" fmla="*/ 564 h 576"/>
                  <a:gd name="T52" fmla="*/ 227 w 306"/>
                  <a:gd name="T53" fmla="*/ 531 h 576"/>
                  <a:gd name="T54" fmla="*/ 175 w 306"/>
                  <a:gd name="T55" fmla="*/ 491 h 576"/>
                  <a:gd name="T56" fmla="*/ 127 w 306"/>
                  <a:gd name="T57" fmla="*/ 447 h 576"/>
                  <a:gd name="T58" fmla="*/ 81 w 306"/>
                  <a:gd name="T59" fmla="*/ 402 h 576"/>
                  <a:gd name="T60" fmla="*/ 43 w 306"/>
                  <a:gd name="T61" fmla="*/ 361 h 576"/>
                  <a:gd name="T62" fmla="*/ 27 w 306"/>
                  <a:gd name="T63" fmla="*/ 339 h 576"/>
                  <a:gd name="T64" fmla="*/ 15 w 306"/>
                  <a:gd name="T65" fmla="*/ 314 h 576"/>
                  <a:gd name="T66" fmla="*/ 10 w 306"/>
                  <a:gd name="T67" fmla="*/ 300 h 576"/>
                  <a:gd name="T68" fmla="*/ 5 w 306"/>
                  <a:gd name="T69" fmla="*/ 269 h 576"/>
                  <a:gd name="T70" fmla="*/ 5 w 306"/>
                  <a:gd name="T71" fmla="*/ 237 h 576"/>
                  <a:gd name="T72" fmla="*/ 9 w 306"/>
                  <a:gd name="T73" fmla="*/ 190 h 576"/>
                  <a:gd name="T74" fmla="*/ 12 w 306"/>
                  <a:gd name="T75" fmla="*/ 162 h 576"/>
                  <a:gd name="T76" fmla="*/ 23 w 306"/>
                  <a:gd name="T77" fmla="*/ 107 h 576"/>
                  <a:gd name="T78" fmla="*/ 32 w 306"/>
                  <a:gd name="T79" fmla="*/ 80 h 576"/>
                  <a:gd name="T80" fmla="*/ 43 w 306"/>
                  <a:gd name="T81" fmla="*/ 57 h 576"/>
                  <a:gd name="T82" fmla="*/ 58 w 306"/>
                  <a:gd name="T83" fmla="*/ 35 h 576"/>
                  <a:gd name="T84" fmla="*/ 76 w 306"/>
                  <a:gd name="T85" fmla="*/ 16 h 576"/>
                  <a:gd name="T86" fmla="*/ 99 w 306"/>
                  <a:gd name="T87" fmla="*/ 4 h 576"/>
                  <a:gd name="T88" fmla="*/ 105 w 306"/>
                  <a:gd name="T89" fmla="*/ 0 h 5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</a:cxnLst>
                <a:rect l="0" t="0" r="r" b="b"/>
                <a:pathLst>
                  <a:path w="306" h="576">
                    <a:moveTo>
                      <a:pt x="105" y="0"/>
                    </a:moveTo>
                    <a:lnTo>
                      <a:pt x="105" y="0"/>
                    </a:lnTo>
                    <a:lnTo>
                      <a:pt x="94" y="5"/>
                    </a:lnTo>
                    <a:lnTo>
                      <a:pt x="94" y="5"/>
                    </a:lnTo>
                    <a:lnTo>
                      <a:pt x="82" y="11"/>
                    </a:lnTo>
                    <a:lnTo>
                      <a:pt x="71" y="19"/>
                    </a:lnTo>
                    <a:lnTo>
                      <a:pt x="61" y="27"/>
                    </a:lnTo>
                    <a:lnTo>
                      <a:pt x="53" y="36"/>
                    </a:lnTo>
                    <a:lnTo>
                      <a:pt x="45" y="47"/>
                    </a:lnTo>
                    <a:lnTo>
                      <a:pt x="38" y="58"/>
                    </a:lnTo>
                    <a:lnTo>
                      <a:pt x="32" y="69"/>
                    </a:lnTo>
                    <a:lnTo>
                      <a:pt x="27" y="82"/>
                    </a:lnTo>
                    <a:lnTo>
                      <a:pt x="22" y="95"/>
                    </a:lnTo>
                    <a:lnTo>
                      <a:pt x="18" y="108"/>
                    </a:lnTo>
                    <a:lnTo>
                      <a:pt x="12" y="136"/>
                    </a:lnTo>
                    <a:lnTo>
                      <a:pt x="7" y="163"/>
                    </a:lnTo>
                    <a:lnTo>
                      <a:pt x="4" y="192"/>
                    </a:lnTo>
                    <a:lnTo>
                      <a:pt x="4" y="192"/>
                    </a:lnTo>
                    <a:lnTo>
                      <a:pt x="1" y="221"/>
                    </a:lnTo>
                    <a:lnTo>
                      <a:pt x="0" y="251"/>
                    </a:lnTo>
                    <a:lnTo>
                      <a:pt x="0" y="251"/>
                    </a:lnTo>
                    <a:lnTo>
                      <a:pt x="0" y="267"/>
                    </a:lnTo>
                    <a:lnTo>
                      <a:pt x="2" y="284"/>
                    </a:lnTo>
                    <a:lnTo>
                      <a:pt x="5" y="300"/>
                    </a:lnTo>
                    <a:lnTo>
                      <a:pt x="11" y="316"/>
                    </a:lnTo>
                    <a:lnTo>
                      <a:pt x="11" y="316"/>
                    </a:lnTo>
                    <a:lnTo>
                      <a:pt x="16" y="328"/>
                    </a:lnTo>
                    <a:lnTo>
                      <a:pt x="23" y="340"/>
                    </a:lnTo>
                    <a:lnTo>
                      <a:pt x="31" y="351"/>
                    </a:lnTo>
                    <a:lnTo>
                      <a:pt x="39" y="362"/>
                    </a:lnTo>
                    <a:lnTo>
                      <a:pt x="58" y="383"/>
                    </a:lnTo>
                    <a:lnTo>
                      <a:pt x="77" y="404"/>
                    </a:lnTo>
                    <a:lnTo>
                      <a:pt x="77" y="404"/>
                    </a:lnTo>
                    <a:lnTo>
                      <a:pt x="123" y="450"/>
                    </a:lnTo>
                    <a:lnTo>
                      <a:pt x="147" y="470"/>
                    </a:lnTo>
                    <a:lnTo>
                      <a:pt x="170" y="493"/>
                    </a:lnTo>
                    <a:lnTo>
                      <a:pt x="196" y="512"/>
                    </a:lnTo>
                    <a:lnTo>
                      <a:pt x="222" y="532"/>
                    </a:lnTo>
                    <a:lnTo>
                      <a:pt x="249" y="549"/>
                    </a:lnTo>
                    <a:lnTo>
                      <a:pt x="277" y="565"/>
                    </a:lnTo>
                    <a:lnTo>
                      <a:pt x="277" y="565"/>
                    </a:lnTo>
                    <a:lnTo>
                      <a:pt x="288" y="570"/>
                    </a:lnTo>
                    <a:lnTo>
                      <a:pt x="302" y="576"/>
                    </a:lnTo>
                    <a:lnTo>
                      <a:pt x="302" y="576"/>
                    </a:lnTo>
                    <a:lnTo>
                      <a:pt x="302" y="576"/>
                    </a:lnTo>
                    <a:lnTo>
                      <a:pt x="304" y="576"/>
                    </a:lnTo>
                    <a:lnTo>
                      <a:pt x="304" y="576"/>
                    </a:lnTo>
                    <a:lnTo>
                      <a:pt x="306" y="574"/>
                    </a:lnTo>
                    <a:lnTo>
                      <a:pt x="287" y="566"/>
                    </a:lnTo>
                    <a:lnTo>
                      <a:pt x="287" y="566"/>
                    </a:lnTo>
                    <a:lnTo>
                      <a:pt x="281" y="564"/>
                    </a:lnTo>
                    <a:lnTo>
                      <a:pt x="281" y="564"/>
                    </a:lnTo>
                    <a:lnTo>
                      <a:pt x="254" y="548"/>
                    </a:lnTo>
                    <a:lnTo>
                      <a:pt x="227" y="531"/>
                    </a:lnTo>
                    <a:lnTo>
                      <a:pt x="200" y="511"/>
                    </a:lnTo>
                    <a:lnTo>
                      <a:pt x="175" y="491"/>
                    </a:lnTo>
                    <a:lnTo>
                      <a:pt x="151" y="469"/>
                    </a:lnTo>
                    <a:lnTo>
                      <a:pt x="127" y="447"/>
                    </a:lnTo>
                    <a:lnTo>
                      <a:pt x="81" y="402"/>
                    </a:lnTo>
                    <a:lnTo>
                      <a:pt x="81" y="402"/>
                    </a:lnTo>
                    <a:lnTo>
                      <a:pt x="61" y="382"/>
                    </a:lnTo>
                    <a:lnTo>
                      <a:pt x="43" y="361"/>
                    </a:lnTo>
                    <a:lnTo>
                      <a:pt x="36" y="350"/>
                    </a:lnTo>
                    <a:lnTo>
                      <a:pt x="27" y="339"/>
                    </a:lnTo>
                    <a:lnTo>
                      <a:pt x="21" y="327"/>
                    </a:lnTo>
                    <a:lnTo>
                      <a:pt x="15" y="314"/>
                    </a:lnTo>
                    <a:lnTo>
                      <a:pt x="15" y="314"/>
                    </a:lnTo>
                    <a:lnTo>
                      <a:pt x="10" y="300"/>
                    </a:lnTo>
                    <a:lnTo>
                      <a:pt x="7" y="284"/>
                    </a:lnTo>
                    <a:lnTo>
                      <a:pt x="5" y="269"/>
                    </a:lnTo>
                    <a:lnTo>
                      <a:pt x="5" y="253"/>
                    </a:lnTo>
                    <a:lnTo>
                      <a:pt x="5" y="237"/>
                    </a:lnTo>
                    <a:lnTo>
                      <a:pt x="6" y="221"/>
                    </a:lnTo>
                    <a:lnTo>
                      <a:pt x="9" y="190"/>
                    </a:lnTo>
                    <a:lnTo>
                      <a:pt x="9" y="190"/>
                    </a:lnTo>
                    <a:lnTo>
                      <a:pt x="12" y="162"/>
                    </a:lnTo>
                    <a:lnTo>
                      <a:pt x="16" y="134"/>
                    </a:lnTo>
                    <a:lnTo>
                      <a:pt x="23" y="107"/>
                    </a:lnTo>
                    <a:lnTo>
                      <a:pt x="27" y="93"/>
                    </a:lnTo>
                    <a:lnTo>
                      <a:pt x="32" y="80"/>
                    </a:lnTo>
                    <a:lnTo>
                      <a:pt x="37" y="68"/>
                    </a:lnTo>
                    <a:lnTo>
                      <a:pt x="43" y="57"/>
                    </a:lnTo>
                    <a:lnTo>
                      <a:pt x="50" y="44"/>
                    </a:lnTo>
                    <a:lnTo>
                      <a:pt x="58" y="35"/>
                    </a:lnTo>
                    <a:lnTo>
                      <a:pt x="66" y="25"/>
                    </a:lnTo>
                    <a:lnTo>
                      <a:pt x="76" y="16"/>
                    </a:lnTo>
                    <a:lnTo>
                      <a:pt x="87" y="9"/>
                    </a:lnTo>
                    <a:lnTo>
                      <a:pt x="99" y="4"/>
                    </a:lnTo>
                    <a:lnTo>
                      <a:pt x="99" y="4"/>
                    </a:lnTo>
                    <a:lnTo>
                      <a:pt x="105" y="0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18" name="Freeform 98">
                <a:extLst>
                  <a:ext uri="{FF2B5EF4-FFF2-40B4-BE49-F238E27FC236}">
                    <a16:creationId xmlns:a16="http://schemas.microsoft.com/office/drawing/2014/main" id="{D4070B85-F234-4802-DDE3-58370D6EF94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49" y="2940"/>
                <a:ext cx="407" cy="516"/>
              </a:xfrm>
              <a:custGeom>
                <a:avLst/>
                <a:gdLst>
                  <a:gd name="T0" fmla="*/ 872 w 1629"/>
                  <a:gd name="T1" fmla="*/ 1 h 2067"/>
                  <a:gd name="T2" fmla="*/ 863 w 1629"/>
                  <a:gd name="T3" fmla="*/ 3 h 2067"/>
                  <a:gd name="T4" fmla="*/ 834 w 1629"/>
                  <a:gd name="T5" fmla="*/ 22 h 2067"/>
                  <a:gd name="T6" fmla="*/ 794 w 1629"/>
                  <a:gd name="T7" fmla="*/ 60 h 2067"/>
                  <a:gd name="T8" fmla="*/ 713 w 1629"/>
                  <a:gd name="T9" fmla="*/ 160 h 2067"/>
                  <a:gd name="T10" fmla="*/ 619 w 1629"/>
                  <a:gd name="T11" fmla="*/ 305 h 2067"/>
                  <a:gd name="T12" fmla="*/ 514 w 1629"/>
                  <a:gd name="T13" fmla="*/ 478 h 2067"/>
                  <a:gd name="T14" fmla="*/ 416 w 1629"/>
                  <a:gd name="T15" fmla="*/ 653 h 2067"/>
                  <a:gd name="T16" fmla="*/ 342 w 1629"/>
                  <a:gd name="T17" fmla="*/ 811 h 2067"/>
                  <a:gd name="T18" fmla="*/ 261 w 1629"/>
                  <a:gd name="T19" fmla="*/ 1011 h 2067"/>
                  <a:gd name="T20" fmla="*/ 147 w 1629"/>
                  <a:gd name="T21" fmla="*/ 1314 h 2067"/>
                  <a:gd name="T22" fmla="*/ 44 w 1629"/>
                  <a:gd name="T23" fmla="*/ 1620 h 2067"/>
                  <a:gd name="T24" fmla="*/ 20 w 1629"/>
                  <a:gd name="T25" fmla="*/ 1701 h 2067"/>
                  <a:gd name="T26" fmla="*/ 2 w 1629"/>
                  <a:gd name="T27" fmla="*/ 1783 h 2067"/>
                  <a:gd name="T28" fmla="*/ 0 w 1629"/>
                  <a:gd name="T29" fmla="*/ 1838 h 2067"/>
                  <a:gd name="T30" fmla="*/ 14 w 1629"/>
                  <a:gd name="T31" fmla="*/ 1922 h 2067"/>
                  <a:gd name="T32" fmla="*/ 29 w 1629"/>
                  <a:gd name="T33" fmla="*/ 1961 h 2067"/>
                  <a:gd name="T34" fmla="*/ 52 w 1629"/>
                  <a:gd name="T35" fmla="*/ 1997 h 2067"/>
                  <a:gd name="T36" fmla="*/ 81 w 1629"/>
                  <a:gd name="T37" fmla="*/ 2026 h 2067"/>
                  <a:gd name="T38" fmla="*/ 105 w 1629"/>
                  <a:gd name="T39" fmla="*/ 2042 h 2067"/>
                  <a:gd name="T40" fmla="*/ 146 w 1629"/>
                  <a:gd name="T41" fmla="*/ 2059 h 2067"/>
                  <a:gd name="T42" fmla="*/ 190 w 1629"/>
                  <a:gd name="T43" fmla="*/ 2067 h 2067"/>
                  <a:gd name="T44" fmla="*/ 226 w 1629"/>
                  <a:gd name="T45" fmla="*/ 2067 h 2067"/>
                  <a:gd name="T46" fmla="*/ 284 w 1629"/>
                  <a:gd name="T47" fmla="*/ 2054 h 2067"/>
                  <a:gd name="T48" fmla="*/ 286 w 1629"/>
                  <a:gd name="T49" fmla="*/ 2053 h 2067"/>
                  <a:gd name="T50" fmla="*/ 354 w 1629"/>
                  <a:gd name="T51" fmla="*/ 2019 h 2067"/>
                  <a:gd name="T52" fmla="*/ 416 w 1629"/>
                  <a:gd name="T53" fmla="*/ 1971 h 2067"/>
                  <a:gd name="T54" fmla="*/ 452 w 1629"/>
                  <a:gd name="T55" fmla="*/ 1934 h 2067"/>
                  <a:gd name="T56" fmla="*/ 519 w 1629"/>
                  <a:gd name="T57" fmla="*/ 1853 h 2067"/>
                  <a:gd name="T58" fmla="*/ 582 w 1629"/>
                  <a:gd name="T59" fmla="*/ 1770 h 2067"/>
                  <a:gd name="T60" fmla="*/ 674 w 1629"/>
                  <a:gd name="T61" fmla="*/ 1664 h 2067"/>
                  <a:gd name="T62" fmla="*/ 831 w 1629"/>
                  <a:gd name="T63" fmla="*/ 1512 h 2067"/>
                  <a:gd name="T64" fmla="*/ 1057 w 1629"/>
                  <a:gd name="T65" fmla="*/ 1313 h 2067"/>
                  <a:gd name="T66" fmla="*/ 1220 w 1629"/>
                  <a:gd name="T67" fmla="*/ 1160 h 2067"/>
                  <a:gd name="T68" fmla="*/ 1344 w 1629"/>
                  <a:gd name="T69" fmla="*/ 1029 h 2067"/>
                  <a:gd name="T70" fmla="*/ 1409 w 1629"/>
                  <a:gd name="T71" fmla="*/ 948 h 2067"/>
                  <a:gd name="T72" fmla="*/ 1395 w 1629"/>
                  <a:gd name="T73" fmla="*/ 942 h 2067"/>
                  <a:gd name="T74" fmla="*/ 1356 w 1629"/>
                  <a:gd name="T75" fmla="*/ 921 h 2067"/>
                  <a:gd name="T76" fmla="*/ 1277 w 1629"/>
                  <a:gd name="T77" fmla="*/ 865 h 2067"/>
                  <a:gd name="T78" fmla="*/ 1184 w 1629"/>
                  <a:gd name="T79" fmla="*/ 776 h 2067"/>
                  <a:gd name="T80" fmla="*/ 1146 w 1629"/>
                  <a:gd name="T81" fmla="*/ 734 h 2067"/>
                  <a:gd name="T82" fmla="*/ 1123 w 1629"/>
                  <a:gd name="T83" fmla="*/ 700 h 2067"/>
                  <a:gd name="T84" fmla="*/ 1112 w 1629"/>
                  <a:gd name="T85" fmla="*/ 672 h 2067"/>
                  <a:gd name="T86" fmla="*/ 1107 w 1629"/>
                  <a:gd name="T87" fmla="*/ 623 h 2067"/>
                  <a:gd name="T88" fmla="*/ 1111 w 1629"/>
                  <a:gd name="T89" fmla="*/ 564 h 2067"/>
                  <a:gd name="T90" fmla="*/ 1119 w 1629"/>
                  <a:gd name="T91" fmla="*/ 508 h 2067"/>
                  <a:gd name="T92" fmla="*/ 1134 w 1629"/>
                  <a:gd name="T93" fmla="*/ 454 h 2067"/>
                  <a:gd name="T94" fmla="*/ 1152 w 1629"/>
                  <a:gd name="T95" fmla="*/ 419 h 2067"/>
                  <a:gd name="T96" fmla="*/ 1178 w 1629"/>
                  <a:gd name="T97" fmla="*/ 391 h 2067"/>
                  <a:gd name="T98" fmla="*/ 1201 w 1629"/>
                  <a:gd name="T99" fmla="*/ 377 h 2067"/>
                  <a:gd name="T100" fmla="*/ 1231 w 1629"/>
                  <a:gd name="T101" fmla="*/ 367 h 2067"/>
                  <a:gd name="T102" fmla="*/ 1287 w 1629"/>
                  <a:gd name="T103" fmla="*/ 364 h 2067"/>
                  <a:gd name="T104" fmla="*/ 1391 w 1629"/>
                  <a:gd name="T105" fmla="*/ 362 h 2067"/>
                  <a:gd name="T106" fmla="*/ 1629 w 1629"/>
                  <a:gd name="T107" fmla="*/ 364 h 2067"/>
                  <a:gd name="T108" fmla="*/ 1515 w 1629"/>
                  <a:gd name="T109" fmla="*/ 292 h 2067"/>
                  <a:gd name="T110" fmla="*/ 1284 w 1629"/>
                  <a:gd name="T111" fmla="*/ 168 h 2067"/>
                  <a:gd name="T112" fmla="*/ 1044 w 1629"/>
                  <a:gd name="T113" fmla="*/ 58 h 2067"/>
                  <a:gd name="T114" fmla="*/ 921 w 1629"/>
                  <a:gd name="T115" fmla="*/ 10 h 2067"/>
                  <a:gd name="T116" fmla="*/ 890 w 1629"/>
                  <a:gd name="T117" fmla="*/ 1 h 20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1629" h="2067">
                    <a:moveTo>
                      <a:pt x="880" y="0"/>
                    </a:moveTo>
                    <a:lnTo>
                      <a:pt x="880" y="0"/>
                    </a:lnTo>
                    <a:lnTo>
                      <a:pt x="872" y="1"/>
                    </a:lnTo>
                    <a:lnTo>
                      <a:pt x="872" y="1"/>
                    </a:lnTo>
                    <a:lnTo>
                      <a:pt x="863" y="3"/>
                    </a:lnTo>
                    <a:lnTo>
                      <a:pt x="863" y="3"/>
                    </a:lnTo>
                    <a:lnTo>
                      <a:pt x="853" y="9"/>
                    </a:lnTo>
                    <a:lnTo>
                      <a:pt x="843" y="15"/>
                    </a:lnTo>
                    <a:lnTo>
                      <a:pt x="834" y="22"/>
                    </a:lnTo>
                    <a:lnTo>
                      <a:pt x="825" y="30"/>
                    </a:lnTo>
                    <a:lnTo>
                      <a:pt x="825" y="30"/>
                    </a:lnTo>
                    <a:lnTo>
                      <a:pt x="794" y="60"/>
                    </a:lnTo>
                    <a:lnTo>
                      <a:pt x="766" y="92"/>
                    </a:lnTo>
                    <a:lnTo>
                      <a:pt x="739" y="125"/>
                    </a:lnTo>
                    <a:lnTo>
                      <a:pt x="713" y="160"/>
                    </a:lnTo>
                    <a:lnTo>
                      <a:pt x="689" y="195"/>
                    </a:lnTo>
                    <a:lnTo>
                      <a:pt x="664" y="232"/>
                    </a:lnTo>
                    <a:lnTo>
                      <a:pt x="619" y="305"/>
                    </a:lnTo>
                    <a:lnTo>
                      <a:pt x="619" y="305"/>
                    </a:lnTo>
                    <a:lnTo>
                      <a:pt x="548" y="420"/>
                    </a:lnTo>
                    <a:lnTo>
                      <a:pt x="514" y="478"/>
                    </a:lnTo>
                    <a:lnTo>
                      <a:pt x="479" y="535"/>
                    </a:lnTo>
                    <a:lnTo>
                      <a:pt x="447" y="594"/>
                    </a:lnTo>
                    <a:lnTo>
                      <a:pt x="416" y="653"/>
                    </a:lnTo>
                    <a:lnTo>
                      <a:pt x="386" y="715"/>
                    </a:lnTo>
                    <a:lnTo>
                      <a:pt x="359" y="776"/>
                    </a:lnTo>
                    <a:lnTo>
                      <a:pt x="342" y="811"/>
                    </a:lnTo>
                    <a:lnTo>
                      <a:pt x="342" y="811"/>
                    </a:lnTo>
                    <a:lnTo>
                      <a:pt x="302" y="910"/>
                    </a:lnTo>
                    <a:lnTo>
                      <a:pt x="261" y="1011"/>
                    </a:lnTo>
                    <a:lnTo>
                      <a:pt x="222" y="1111"/>
                    </a:lnTo>
                    <a:lnTo>
                      <a:pt x="185" y="1212"/>
                    </a:lnTo>
                    <a:lnTo>
                      <a:pt x="147" y="1314"/>
                    </a:lnTo>
                    <a:lnTo>
                      <a:pt x="112" y="1415"/>
                    </a:lnTo>
                    <a:lnTo>
                      <a:pt x="77" y="1517"/>
                    </a:lnTo>
                    <a:lnTo>
                      <a:pt x="44" y="1620"/>
                    </a:lnTo>
                    <a:lnTo>
                      <a:pt x="44" y="1620"/>
                    </a:lnTo>
                    <a:lnTo>
                      <a:pt x="27" y="1674"/>
                    </a:lnTo>
                    <a:lnTo>
                      <a:pt x="20" y="1701"/>
                    </a:lnTo>
                    <a:lnTo>
                      <a:pt x="12" y="1728"/>
                    </a:lnTo>
                    <a:lnTo>
                      <a:pt x="7" y="1755"/>
                    </a:lnTo>
                    <a:lnTo>
                      <a:pt x="2" y="1783"/>
                    </a:lnTo>
                    <a:lnTo>
                      <a:pt x="0" y="1811"/>
                    </a:lnTo>
                    <a:lnTo>
                      <a:pt x="0" y="1838"/>
                    </a:lnTo>
                    <a:lnTo>
                      <a:pt x="0" y="1838"/>
                    </a:lnTo>
                    <a:lnTo>
                      <a:pt x="1" y="1867"/>
                    </a:lnTo>
                    <a:lnTo>
                      <a:pt x="6" y="1895"/>
                    </a:lnTo>
                    <a:lnTo>
                      <a:pt x="14" y="1922"/>
                    </a:lnTo>
                    <a:lnTo>
                      <a:pt x="18" y="1935"/>
                    </a:lnTo>
                    <a:lnTo>
                      <a:pt x="23" y="1949"/>
                    </a:lnTo>
                    <a:lnTo>
                      <a:pt x="29" y="1961"/>
                    </a:lnTo>
                    <a:lnTo>
                      <a:pt x="36" y="1973"/>
                    </a:lnTo>
                    <a:lnTo>
                      <a:pt x="44" y="1986"/>
                    </a:lnTo>
                    <a:lnTo>
                      <a:pt x="52" y="1997"/>
                    </a:lnTo>
                    <a:lnTo>
                      <a:pt x="61" y="2007"/>
                    </a:lnTo>
                    <a:lnTo>
                      <a:pt x="70" y="2016"/>
                    </a:lnTo>
                    <a:lnTo>
                      <a:pt x="81" y="2026"/>
                    </a:lnTo>
                    <a:lnTo>
                      <a:pt x="92" y="2034"/>
                    </a:lnTo>
                    <a:lnTo>
                      <a:pt x="92" y="2034"/>
                    </a:lnTo>
                    <a:lnTo>
                      <a:pt x="105" y="2042"/>
                    </a:lnTo>
                    <a:lnTo>
                      <a:pt x="118" y="2048"/>
                    </a:lnTo>
                    <a:lnTo>
                      <a:pt x="132" y="2054"/>
                    </a:lnTo>
                    <a:lnTo>
                      <a:pt x="146" y="2059"/>
                    </a:lnTo>
                    <a:lnTo>
                      <a:pt x="161" y="2063"/>
                    </a:lnTo>
                    <a:lnTo>
                      <a:pt x="175" y="2065"/>
                    </a:lnTo>
                    <a:lnTo>
                      <a:pt x="190" y="2067"/>
                    </a:lnTo>
                    <a:lnTo>
                      <a:pt x="206" y="2067"/>
                    </a:lnTo>
                    <a:lnTo>
                      <a:pt x="206" y="2067"/>
                    </a:lnTo>
                    <a:lnTo>
                      <a:pt x="226" y="2067"/>
                    </a:lnTo>
                    <a:lnTo>
                      <a:pt x="245" y="2064"/>
                    </a:lnTo>
                    <a:lnTo>
                      <a:pt x="265" y="2059"/>
                    </a:lnTo>
                    <a:lnTo>
                      <a:pt x="284" y="2054"/>
                    </a:lnTo>
                    <a:lnTo>
                      <a:pt x="284" y="2054"/>
                    </a:lnTo>
                    <a:lnTo>
                      <a:pt x="286" y="2053"/>
                    </a:lnTo>
                    <a:lnTo>
                      <a:pt x="286" y="2053"/>
                    </a:lnTo>
                    <a:lnTo>
                      <a:pt x="310" y="2045"/>
                    </a:lnTo>
                    <a:lnTo>
                      <a:pt x="332" y="2032"/>
                    </a:lnTo>
                    <a:lnTo>
                      <a:pt x="354" y="2019"/>
                    </a:lnTo>
                    <a:lnTo>
                      <a:pt x="376" y="2004"/>
                    </a:lnTo>
                    <a:lnTo>
                      <a:pt x="396" y="1988"/>
                    </a:lnTo>
                    <a:lnTo>
                      <a:pt x="416" y="1971"/>
                    </a:lnTo>
                    <a:lnTo>
                      <a:pt x="434" y="1953"/>
                    </a:lnTo>
                    <a:lnTo>
                      <a:pt x="452" y="1934"/>
                    </a:lnTo>
                    <a:lnTo>
                      <a:pt x="452" y="1934"/>
                    </a:lnTo>
                    <a:lnTo>
                      <a:pt x="470" y="1914"/>
                    </a:lnTo>
                    <a:lnTo>
                      <a:pt x="485" y="1894"/>
                    </a:lnTo>
                    <a:lnTo>
                      <a:pt x="519" y="1853"/>
                    </a:lnTo>
                    <a:lnTo>
                      <a:pt x="549" y="1811"/>
                    </a:lnTo>
                    <a:lnTo>
                      <a:pt x="582" y="1770"/>
                    </a:lnTo>
                    <a:lnTo>
                      <a:pt x="582" y="1770"/>
                    </a:lnTo>
                    <a:lnTo>
                      <a:pt x="603" y="1743"/>
                    </a:lnTo>
                    <a:lnTo>
                      <a:pt x="626" y="1717"/>
                    </a:lnTo>
                    <a:lnTo>
                      <a:pt x="674" y="1664"/>
                    </a:lnTo>
                    <a:lnTo>
                      <a:pt x="725" y="1612"/>
                    </a:lnTo>
                    <a:lnTo>
                      <a:pt x="777" y="1562"/>
                    </a:lnTo>
                    <a:lnTo>
                      <a:pt x="831" y="1512"/>
                    </a:lnTo>
                    <a:lnTo>
                      <a:pt x="886" y="1461"/>
                    </a:lnTo>
                    <a:lnTo>
                      <a:pt x="1000" y="1362"/>
                    </a:lnTo>
                    <a:lnTo>
                      <a:pt x="1057" y="1313"/>
                    </a:lnTo>
                    <a:lnTo>
                      <a:pt x="1112" y="1262"/>
                    </a:lnTo>
                    <a:lnTo>
                      <a:pt x="1167" y="1212"/>
                    </a:lnTo>
                    <a:lnTo>
                      <a:pt x="1220" y="1160"/>
                    </a:lnTo>
                    <a:lnTo>
                      <a:pt x="1271" y="1109"/>
                    </a:lnTo>
                    <a:lnTo>
                      <a:pt x="1320" y="1056"/>
                    </a:lnTo>
                    <a:lnTo>
                      <a:pt x="1344" y="1029"/>
                    </a:lnTo>
                    <a:lnTo>
                      <a:pt x="1366" y="1002"/>
                    </a:lnTo>
                    <a:lnTo>
                      <a:pt x="1388" y="975"/>
                    </a:lnTo>
                    <a:lnTo>
                      <a:pt x="1409" y="948"/>
                    </a:lnTo>
                    <a:lnTo>
                      <a:pt x="1409" y="948"/>
                    </a:lnTo>
                    <a:lnTo>
                      <a:pt x="1409" y="948"/>
                    </a:lnTo>
                    <a:lnTo>
                      <a:pt x="1395" y="942"/>
                    </a:lnTo>
                    <a:lnTo>
                      <a:pt x="1384" y="937"/>
                    </a:lnTo>
                    <a:lnTo>
                      <a:pt x="1384" y="937"/>
                    </a:lnTo>
                    <a:lnTo>
                      <a:pt x="1356" y="921"/>
                    </a:lnTo>
                    <a:lnTo>
                      <a:pt x="1329" y="904"/>
                    </a:lnTo>
                    <a:lnTo>
                      <a:pt x="1303" y="884"/>
                    </a:lnTo>
                    <a:lnTo>
                      <a:pt x="1277" y="865"/>
                    </a:lnTo>
                    <a:lnTo>
                      <a:pt x="1254" y="842"/>
                    </a:lnTo>
                    <a:lnTo>
                      <a:pt x="1230" y="822"/>
                    </a:lnTo>
                    <a:lnTo>
                      <a:pt x="1184" y="776"/>
                    </a:lnTo>
                    <a:lnTo>
                      <a:pt x="1184" y="776"/>
                    </a:lnTo>
                    <a:lnTo>
                      <a:pt x="1165" y="755"/>
                    </a:lnTo>
                    <a:lnTo>
                      <a:pt x="1146" y="734"/>
                    </a:lnTo>
                    <a:lnTo>
                      <a:pt x="1138" y="723"/>
                    </a:lnTo>
                    <a:lnTo>
                      <a:pt x="1130" y="712"/>
                    </a:lnTo>
                    <a:lnTo>
                      <a:pt x="1123" y="700"/>
                    </a:lnTo>
                    <a:lnTo>
                      <a:pt x="1118" y="688"/>
                    </a:lnTo>
                    <a:lnTo>
                      <a:pt x="1118" y="688"/>
                    </a:lnTo>
                    <a:lnTo>
                      <a:pt x="1112" y="672"/>
                    </a:lnTo>
                    <a:lnTo>
                      <a:pt x="1109" y="656"/>
                    </a:lnTo>
                    <a:lnTo>
                      <a:pt x="1107" y="639"/>
                    </a:lnTo>
                    <a:lnTo>
                      <a:pt x="1107" y="623"/>
                    </a:lnTo>
                    <a:lnTo>
                      <a:pt x="1107" y="623"/>
                    </a:lnTo>
                    <a:lnTo>
                      <a:pt x="1108" y="593"/>
                    </a:lnTo>
                    <a:lnTo>
                      <a:pt x="1111" y="564"/>
                    </a:lnTo>
                    <a:lnTo>
                      <a:pt x="1111" y="564"/>
                    </a:lnTo>
                    <a:lnTo>
                      <a:pt x="1114" y="535"/>
                    </a:lnTo>
                    <a:lnTo>
                      <a:pt x="1119" y="508"/>
                    </a:lnTo>
                    <a:lnTo>
                      <a:pt x="1125" y="480"/>
                    </a:lnTo>
                    <a:lnTo>
                      <a:pt x="1129" y="467"/>
                    </a:lnTo>
                    <a:lnTo>
                      <a:pt x="1134" y="454"/>
                    </a:lnTo>
                    <a:lnTo>
                      <a:pt x="1139" y="441"/>
                    </a:lnTo>
                    <a:lnTo>
                      <a:pt x="1145" y="430"/>
                    </a:lnTo>
                    <a:lnTo>
                      <a:pt x="1152" y="419"/>
                    </a:lnTo>
                    <a:lnTo>
                      <a:pt x="1160" y="408"/>
                    </a:lnTo>
                    <a:lnTo>
                      <a:pt x="1168" y="399"/>
                    </a:lnTo>
                    <a:lnTo>
                      <a:pt x="1178" y="391"/>
                    </a:lnTo>
                    <a:lnTo>
                      <a:pt x="1189" y="383"/>
                    </a:lnTo>
                    <a:lnTo>
                      <a:pt x="1201" y="377"/>
                    </a:lnTo>
                    <a:lnTo>
                      <a:pt x="1201" y="377"/>
                    </a:lnTo>
                    <a:lnTo>
                      <a:pt x="1212" y="372"/>
                    </a:lnTo>
                    <a:lnTo>
                      <a:pt x="1212" y="372"/>
                    </a:lnTo>
                    <a:lnTo>
                      <a:pt x="1231" y="367"/>
                    </a:lnTo>
                    <a:lnTo>
                      <a:pt x="1249" y="365"/>
                    </a:lnTo>
                    <a:lnTo>
                      <a:pt x="1268" y="364"/>
                    </a:lnTo>
                    <a:lnTo>
                      <a:pt x="1287" y="364"/>
                    </a:lnTo>
                    <a:lnTo>
                      <a:pt x="1287" y="364"/>
                    </a:lnTo>
                    <a:lnTo>
                      <a:pt x="1391" y="362"/>
                    </a:lnTo>
                    <a:lnTo>
                      <a:pt x="1391" y="362"/>
                    </a:lnTo>
                    <a:lnTo>
                      <a:pt x="1601" y="364"/>
                    </a:lnTo>
                    <a:lnTo>
                      <a:pt x="1629" y="364"/>
                    </a:lnTo>
                    <a:lnTo>
                      <a:pt x="1629" y="364"/>
                    </a:lnTo>
                    <a:lnTo>
                      <a:pt x="1594" y="340"/>
                    </a:lnTo>
                    <a:lnTo>
                      <a:pt x="1556" y="317"/>
                    </a:lnTo>
                    <a:lnTo>
                      <a:pt x="1515" y="292"/>
                    </a:lnTo>
                    <a:lnTo>
                      <a:pt x="1472" y="268"/>
                    </a:lnTo>
                    <a:lnTo>
                      <a:pt x="1380" y="217"/>
                    </a:lnTo>
                    <a:lnTo>
                      <a:pt x="1284" y="168"/>
                    </a:lnTo>
                    <a:lnTo>
                      <a:pt x="1185" y="120"/>
                    </a:lnTo>
                    <a:lnTo>
                      <a:pt x="1090" y="77"/>
                    </a:lnTo>
                    <a:lnTo>
                      <a:pt x="1044" y="58"/>
                    </a:lnTo>
                    <a:lnTo>
                      <a:pt x="1000" y="39"/>
                    </a:lnTo>
                    <a:lnTo>
                      <a:pt x="959" y="23"/>
                    </a:lnTo>
                    <a:lnTo>
                      <a:pt x="921" y="10"/>
                    </a:lnTo>
                    <a:lnTo>
                      <a:pt x="921" y="10"/>
                    </a:lnTo>
                    <a:lnTo>
                      <a:pt x="900" y="4"/>
                    </a:lnTo>
                    <a:lnTo>
                      <a:pt x="890" y="1"/>
                    </a:lnTo>
                    <a:lnTo>
                      <a:pt x="880" y="0"/>
                    </a:lnTo>
                    <a:close/>
                  </a:path>
                </a:pathLst>
              </a:custGeom>
              <a:solidFill>
                <a:srgbClr val="162F4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19" name="Freeform 99">
                <a:extLst>
                  <a:ext uri="{FF2B5EF4-FFF2-40B4-BE49-F238E27FC236}">
                    <a16:creationId xmlns:a16="http://schemas.microsoft.com/office/drawing/2014/main" id="{E152E499-59CD-CA9D-D96A-BE5FD7E9DDA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49" y="2940"/>
                <a:ext cx="407" cy="516"/>
              </a:xfrm>
              <a:custGeom>
                <a:avLst/>
                <a:gdLst>
                  <a:gd name="T0" fmla="*/ 872 w 1629"/>
                  <a:gd name="T1" fmla="*/ 1 h 2067"/>
                  <a:gd name="T2" fmla="*/ 863 w 1629"/>
                  <a:gd name="T3" fmla="*/ 3 h 2067"/>
                  <a:gd name="T4" fmla="*/ 834 w 1629"/>
                  <a:gd name="T5" fmla="*/ 22 h 2067"/>
                  <a:gd name="T6" fmla="*/ 794 w 1629"/>
                  <a:gd name="T7" fmla="*/ 60 h 2067"/>
                  <a:gd name="T8" fmla="*/ 713 w 1629"/>
                  <a:gd name="T9" fmla="*/ 160 h 2067"/>
                  <a:gd name="T10" fmla="*/ 619 w 1629"/>
                  <a:gd name="T11" fmla="*/ 305 h 2067"/>
                  <a:gd name="T12" fmla="*/ 514 w 1629"/>
                  <a:gd name="T13" fmla="*/ 478 h 2067"/>
                  <a:gd name="T14" fmla="*/ 416 w 1629"/>
                  <a:gd name="T15" fmla="*/ 653 h 2067"/>
                  <a:gd name="T16" fmla="*/ 342 w 1629"/>
                  <a:gd name="T17" fmla="*/ 811 h 2067"/>
                  <a:gd name="T18" fmla="*/ 261 w 1629"/>
                  <a:gd name="T19" fmla="*/ 1011 h 2067"/>
                  <a:gd name="T20" fmla="*/ 147 w 1629"/>
                  <a:gd name="T21" fmla="*/ 1314 h 2067"/>
                  <a:gd name="T22" fmla="*/ 44 w 1629"/>
                  <a:gd name="T23" fmla="*/ 1620 h 2067"/>
                  <a:gd name="T24" fmla="*/ 20 w 1629"/>
                  <a:gd name="T25" fmla="*/ 1701 h 2067"/>
                  <a:gd name="T26" fmla="*/ 2 w 1629"/>
                  <a:gd name="T27" fmla="*/ 1783 h 2067"/>
                  <a:gd name="T28" fmla="*/ 0 w 1629"/>
                  <a:gd name="T29" fmla="*/ 1838 h 2067"/>
                  <a:gd name="T30" fmla="*/ 14 w 1629"/>
                  <a:gd name="T31" fmla="*/ 1922 h 2067"/>
                  <a:gd name="T32" fmla="*/ 29 w 1629"/>
                  <a:gd name="T33" fmla="*/ 1961 h 2067"/>
                  <a:gd name="T34" fmla="*/ 52 w 1629"/>
                  <a:gd name="T35" fmla="*/ 1997 h 2067"/>
                  <a:gd name="T36" fmla="*/ 81 w 1629"/>
                  <a:gd name="T37" fmla="*/ 2026 h 2067"/>
                  <a:gd name="T38" fmla="*/ 105 w 1629"/>
                  <a:gd name="T39" fmla="*/ 2042 h 2067"/>
                  <a:gd name="T40" fmla="*/ 146 w 1629"/>
                  <a:gd name="T41" fmla="*/ 2059 h 2067"/>
                  <a:gd name="T42" fmla="*/ 190 w 1629"/>
                  <a:gd name="T43" fmla="*/ 2067 h 2067"/>
                  <a:gd name="T44" fmla="*/ 226 w 1629"/>
                  <a:gd name="T45" fmla="*/ 2067 h 2067"/>
                  <a:gd name="T46" fmla="*/ 284 w 1629"/>
                  <a:gd name="T47" fmla="*/ 2054 h 2067"/>
                  <a:gd name="T48" fmla="*/ 286 w 1629"/>
                  <a:gd name="T49" fmla="*/ 2053 h 2067"/>
                  <a:gd name="T50" fmla="*/ 354 w 1629"/>
                  <a:gd name="T51" fmla="*/ 2019 h 2067"/>
                  <a:gd name="T52" fmla="*/ 416 w 1629"/>
                  <a:gd name="T53" fmla="*/ 1971 h 2067"/>
                  <a:gd name="T54" fmla="*/ 452 w 1629"/>
                  <a:gd name="T55" fmla="*/ 1934 h 2067"/>
                  <a:gd name="T56" fmla="*/ 519 w 1629"/>
                  <a:gd name="T57" fmla="*/ 1853 h 2067"/>
                  <a:gd name="T58" fmla="*/ 582 w 1629"/>
                  <a:gd name="T59" fmla="*/ 1770 h 2067"/>
                  <a:gd name="T60" fmla="*/ 674 w 1629"/>
                  <a:gd name="T61" fmla="*/ 1664 h 2067"/>
                  <a:gd name="T62" fmla="*/ 831 w 1629"/>
                  <a:gd name="T63" fmla="*/ 1512 h 2067"/>
                  <a:gd name="T64" fmla="*/ 1057 w 1629"/>
                  <a:gd name="T65" fmla="*/ 1313 h 2067"/>
                  <a:gd name="T66" fmla="*/ 1220 w 1629"/>
                  <a:gd name="T67" fmla="*/ 1160 h 2067"/>
                  <a:gd name="T68" fmla="*/ 1344 w 1629"/>
                  <a:gd name="T69" fmla="*/ 1029 h 2067"/>
                  <a:gd name="T70" fmla="*/ 1409 w 1629"/>
                  <a:gd name="T71" fmla="*/ 948 h 2067"/>
                  <a:gd name="T72" fmla="*/ 1395 w 1629"/>
                  <a:gd name="T73" fmla="*/ 942 h 2067"/>
                  <a:gd name="T74" fmla="*/ 1356 w 1629"/>
                  <a:gd name="T75" fmla="*/ 921 h 2067"/>
                  <a:gd name="T76" fmla="*/ 1277 w 1629"/>
                  <a:gd name="T77" fmla="*/ 865 h 2067"/>
                  <a:gd name="T78" fmla="*/ 1184 w 1629"/>
                  <a:gd name="T79" fmla="*/ 776 h 2067"/>
                  <a:gd name="T80" fmla="*/ 1146 w 1629"/>
                  <a:gd name="T81" fmla="*/ 734 h 2067"/>
                  <a:gd name="T82" fmla="*/ 1123 w 1629"/>
                  <a:gd name="T83" fmla="*/ 700 h 2067"/>
                  <a:gd name="T84" fmla="*/ 1112 w 1629"/>
                  <a:gd name="T85" fmla="*/ 672 h 2067"/>
                  <a:gd name="T86" fmla="*/ 1107 w 1629"/>
                  <a:gd name="T87" fmla="*/ 623 h 2067"/>
                  <a:gd name="T88" fmla="*/ 1111 w 1629"/>
                  <a:gd name="T89" fmla="*/ 564 h 2067"/>
                  <a:gd name="T90" fmla="*/ 1119 w 1629"/>
                  <a:gd name="T91" fmla="*/ 508 h 2067"/>
                  <a:gd name="T92" fmla="*/ 1134 w 1629"/>
                  <a:gd name="T93" fmla="*/ 454 h 2067"/>
                  <a:gd name="T94" fmla="*/ 1152 w 1629"/>
                  <a:gd name="T95" fmla="*/ 419 h 2067"/>
                  <a:gd name="T96" fmla="*/ 1178 w 1629"/>
                  <a:gd name="T97" fmla="*/ 391 h 2067"/>
                  <a:gd name="T98" fmla="*/ 1201 w 1629"/>
                  <a:gd name="T99" fmla="*/ 377 h 2067"/>
                  <a:gd name="T100" fmla="*/ 1231 w 1629"/>
                  <a:gd name="T101" fmla="*/ 367 h 2067"/>
                  <a:gd name="T102" fmla="*/ 1287 w 1629"/>
                  <a:gd name="T103" fmla="*/ 364 h 2067"/>
                  <a:gd name="T104" fmla="*/ 1391 w 1629"/>
                  <a:gd name="T105" fmla="*/ 362 h 2067"/>
                  <a:gd name="T106" fmla="*/ 1629 w 1629"/>
                  <a:gd name="T107" fmla="*/ 364 h 2067"/>
                  <a:gd name="T108" fmla="*/ 1515 w 1629"/>
                  <a:gd name="T109" fmla="*/ 292 h 2067"/>
                  <a:gd name="T110" fmla="*/ 1284 w 1629"/>
                  <a:gd name="T111" fmla="*/ 168 h 2067"/>
                  <a:gd name="T112" fmla="*/ 1044 w 1629"/>
                  <a:gd name="T113" fmla="*/ 58 h 2067"/>
                  <a:gd name="T114" fmla="*/ 921 w 1629"/>
                  <a:gd name="T115" fmla="*/ 10 h 2067"/>
                  <a:gd name="T116" fmla="*/ 890 w 1629"/>
                  <a:gd name="T117" fmla="*/ 1 h 20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1629" h="2067">
                    <a:moveTo>
                      <a:pt x="880" y="0"/>
                    </a:moveTo>
                    <a:lnTo>
                      <a:pt x="880" y="0"/>
                    </a:lnTo>
                    <a:lnTo>
                      <a:pt x="872" y="1"/>
                    </a:lnTo>
                    <a:lnTo>
                      <a:pt x="872" y="1"/>
                    </a:lnTo>
                    <a:lnTo>
                      <a:pt x="863" y="3"/>
                    </a:lnTo>
                    <a:lnTo>
                      <a:pt x="863" y="3"/>
                    </a:lnTo>
                    <a:lnTo>
                      <a:pt x="853" y="9"/>
                    </a:lnTo>
                    <a:lnTo>
                      <a:pt x="843" y="15"/>
                    </a:lnTo>
                    <a:lnTo>
                      <a:pt x="834" y="22"/>
                    </a:lnTo>
                    <a:lnTo>
                      <a:pt x="825" y="30"/>
                    </a:lnTo>
                    <a:lnTo>
                      <a:pt x="825" y="30"/>
                    </a:lnTo>
                    <a:lnTo>
                      <a:pt x="794" y="60"/>
                    </a:lnTo>
                    <a:lnTo>
                      <a:pt x="766" y="92"/>
                    </a:lnTo>
                    <a:lnTo>
                      <a:pt x="739" y="125"/>
                    </a:lnTo>
                    <a:lnTo>
                      <a:pt x="713" y="160"/>
                    </a:lnTo>
                    <a:lnTo>
                      <a:pt x="689" y="195"/>
                    </a:lnTo>
                    <a:lnTo>
                      <a:pt x="664" y="232"/>
                    </a:lnTo>
                    <a:lnTo>
                      <a:pt x="619" y="305"/>
                    </a:lnTo>
                    <a:lnTo>
                      <a:pt x="619" y="305"/>
                    </a:lnTo>
                    <a:lnTo>
                      <a:pt x="548" y="420"/>
                    </a:lnTo>
                    <a:lnTo>
                      <a:pt x="514" y="478"/>
                    </a:lnTo>
                    <a:lnTo>
                      <a:pt x="479" y="535"/>
                    </a:lnTo>
                    <a:lnTo>
                      <a:pt x="447" y="594"/>
                    </a:lnTo>
                    <a:lnTo>
                      <a:pt x="416" y="653"/>
                    </a:lnTo>
                    <a:lnTo>
                      <a:pt x="386" y="715"/>
                    </a:lnTo>
                    <a:lnTo>
                      <a:pt x="359" y="776"/>
                    </a:lnTo>
                    <a:lnTo>
                      <a:pt x="342" y="811"/>
                    </a:lnTo>
                    <a:lnTo>
                      <a:pt x="342" y="811"/>
                    </a:lnTo>
                    <a:lnTo>
                      <a:pt x="302" y="910"/>
                    </a:lnTo>
                    <a:lnTo>
                      <a:pt x="261" y="1011"/>
                    </a:lnTo>
                    <a:lnTo>
                      <a:pt x="222" y="1111"/>
                    </a:lnTo>
                    <a:lnTo>
                      <a:pt x="185" y="1212"/>
                    </a:lnTo>
                    <a:lnTo>
                      <a:pt x="147" y="1314"/>
                    </a:lnTo>
                    <a:lnTo>
                      <a:pt x="112" y="1415"/>
                    </a:lnTo>
                    <a:lnTo>
                      <a:pt x="77" y="1517"/>
                    </a:lnTo>
                    <a:lnTo>
                      <a:pt x="44" y="1620"/>
                    </a:lnTo>
                    <a:lnTo>
                      <a:pt x="44" y="1620"/>
                    </a:lnTo>
                    <a:lnTo>
                      <a:pt x="27" y="1674"/>
                    </a:lnTo>
                    <a:lnTo>
                      <a:pt x="20" y="1701"/>
                    </a:lnTo>
                    <a:lnTo>
                      <a:pt x="12" y="1728"/>
                    </a:lnTo>
                    <a:lnTo>
                      <a:pt x="7" y="1755"/>
                    </a:lnTo>
                    <a:lnTo>
                      <a:pt x="2" y="1783"/>
                    </a:lnTo>
                    <a:lnTo>
                      <a:pt x="0" y="1811"/>
                    </a:lnTo>
                    <a:lnTo>
                      <a:pt x="0" y="1838"/>
                    </a:lnTo>
                    <a:lnTo>
                      <a:pt x="0" y="1838"/>
                    </a:lnTo>
                    <a:lnTo>
                      <a:pt x="1" y="1867"/>
                    </a:lnTo>
                    <a:lnTo>
                      <a:pt x="6" y="1895"/>
                    </a:lnTo>
                    <a:lnTo>
                      <a:pt x="14" y="1922"/>
                    </a:lnTo>
                    <a:lnTo>
                      <a:pt x="18" y="1935"/>
                    </a:lnTo>
                    <a:lnTo>
                      <a:pt x="23" y="1949"/>
                    </a:lnTo>
                    <a:lnTo>
                      <a:pt x="29" y="1961"/>
                    </a:lnTo>
                    <a:lnTo>
                      <a:pt x="36" y="1973"/>
                    </a:lnTo>
                    <a:lnTo>
                      <a:pt x="44" y="1986"/>
                    </a:lnTo>
                    <a:lnTo>
                      <a:pt x="52" y="1997"/>
                    </a:lnTo>
                    <a:lnTo>
                      <a:pt x="61" y="2007"/>
                    </a:lnTo>
                    <a:lnTo>
                      <a:pt x="70" y="2016"/>
                    </a:lnTo>
                    <a:lnTo>
                      <a:pt x="81" y="2026"/>
                    </a:lnTo>
                    <a:lnTo>
                      <a:pt x="92" y="2034"/>
                    </a:lnTo>
                    <a:lnTo>
                      <a:pt x="92" y="2034"/>
                    </a:lnTo>
                    <a:lnTo>
                      <a:pt x="105" y="2042"/>
                    </a:lnTo>
                    <a:lnTo>
                      <a:pt x="118" y="2048"/>
                    </a:lnTo>
                    <a:lnTo>
                      <a:pt x="132" y="2054"/>
                    </a:lnTo>
                    <a:lnTo>
                      <a:pt x="146" y="2059"/>
                    </a:lnTo>
                    <a:lnTo>
                      <a:pt x="161" y="2063"/>
                    </a:lnTo>
                    <a:lnTo>
                      <a:pt x="175" y="2065"/>
                    </a:lnTo>
                    <a:lnTo>
                      <a:pt x="190" y="2067"/>
                    </a:lnTo>
                    <a:lnTo>
                      <a:pt x="206" y="2067"/>
                    </a:lnTo>
                    <a:lnTo>
                      <a:pt x="206" y="2067"/>
                    </a:lnTo>
                    <a:lnTo>
                      <a:pt x="226" y="2067"/>
                    </a:lnTo>
                    <a:lnTo>
                      <a:pt x="245" y="2064"/>
                    </a:lnTo>
                    <a:lnTo>
                      <a:pt x="265" y="2059"/>
                    </a:lnTo>
                    <a:lnTo>
                      <a:pt x="284" y="2054"/>
                    </a:lnTo>
                    <a:lnTo>
                      <a:pt x="284" y="2054"/>
                    </a:lnTo>
                    <a:lnTo>
                      <a:pt x="286" y="2053"/>
                    </a:lnTo>
                    <a:lnTo>
                      <a:pt x="286" y="2053"/>
                    </a:lnTo>
                    <a:lnTo>
                      <a:pt x="310" y="2045"/>
                    </a:lnTo>
                    <a:lnTo>
                      <a:pt x="332" y="2032"/>
                    </a:lnTo>
                    <a:lnTo>
                      <a:pt x="354" y="2019"/>
                    </a:lnTo>
                    <a:lnTo>
                      <a:pt x="376" y="2004"/>
                    </a:lnTo>
                    <a:lnTo>
                      <a:pt x="396" y="1988"/>
                    </a:lnTo>
                    <a:lnTo>
                      <a:pt x="416" y="1971"/>
                    </a:lnTo>
                    <a:lnTo>
                      <a:pt x="434" y="1953"/>
                    </a:lnTo>
                    <a:lnTo>
                      <a:pt x="452" y="1934"/>
                    </a:lnTo>
                    <a:lnTo>
                      <a:pt x="452" y="1934"/>
                    </a:lnTo>
                    <a:lnTo>
                      <a:pt x="470" y="1914"/>
                    </a:lnTo>
                    <a:lnTo>
                      <a:pt x="485" y="1894"/>
                    </a:lnTo>
                    <a:lnTo>
                      <a:pt x="519" y="1853"/>
                    </a:lnTo>
                    <a:lnTo>
                      <a:pt x="549" y="1811"/>
                    </a:lnTo>
                    <a:lnTo>
                      <a:pt x="582" y="1770"/>
                    </a:lnTo>
                    <a:lnTo>
                      <a:pt x="582" y="1770"/>
                    </a:lnTo>
                    <a:lnTo>
                      <a:pt x="603" y="1743"/>
                    </a:lnTo>
                    <a:lnTo>
                      <a:pt x="626" y="1717"/>
                    </a:lnTo>
                    <a:lnTo>
                      <a:pt x="674" y="1664"/>
                    </a:lnTo>
                    <a:lnTo>
                      <a:pt x="725" y="1612"/>
                    </a:lnTo>
                    <a:lnTo>
                      <a:pt x="777" y="1562"/>
                    </a:lnTo>
                    <a:lnTo>
                      <a:pt x="831" y="1512"/>
                    </a:lnTo>
                    <a:lnTo>
                      <a:pt x="886" y="1461"/>
                    </a:lnTo>
                    <a:lnTo>
                      <a:pt x="1000" y="1362"/>
                    </a:lnTo>
                    <a:lnTo>
                      <a:pt x="1057" y="1313"/>
                    </a:lnTo>
                    <a:lnTo>
                      <a:pt x="1112" y="1262"/>
                    </a:lnTo>
                    <a:lnTo>
                      <a:pt x="1167" y="1212"/>
                    </a:lnTo>
                    <a:lnTo>
                      <a:pt x="1220" y="1160"/>
                    </a:lnTo>
                    <a:lnTo>
                      <a:pt x="1271" y="1109"/>
                    </a:lnTo>
                    <a:lnTo>
                      <a:pt x="1320" y="1056"/>
                    </a:lnTo>
                    <a:lnTo>
                      <a:pt x="1344" y="1029"/>
                    </a:lnTo>
                    <a:lnTo>
                      <a:pt x="1366" y="1002"/>
                    </a:lnTo>
                    <a:lnTo>
                      <a:pt x="1388" y="975"/>
                    </a:lnTo>
                    <a:lnTo>
                      <a:pt x="1409" y="948"/>
                    </a:lnTo>
                    <a:lnTo>
                      <a:pt x="1409" y="948"/>
                    </a:lnTo>
                    <a:lnTo>
                      <a:pt x="1409" y="948"/>
                    </a:lnTo>
                    <a:lnTo>
                      <a:pt x="1395" y="942"/>
                    </a:lnTo>
                    <a:lnTo>
                      <a:pt x="1384" y="937"/>
                    </a:lnTo>
                    <a:lnTo>
                      <a:pt x="1384" y="937"/>
                    </a:lnTo>
                    <a:lnTo>
                      <a:pt x="1356" y="921"/>
                    </a:lnTo>
                    <a:lnTo>
                      <a:pt x="1329" y="904"/>
                    </a:lnTo>
                    <a:lnTo>
                      <a:pt x="1303" y="884"/>
                    </a:lnTo>
                    <a:lnTo>
                      <a:pt x="1277" y="865"/>
                    </a:lnTo>
                    <a:lnTo>
                      <a:pt x="1254" y="842"/>
                    </a:lnTo>
                    <a:lnTo>
                      <a:pt x="1230" y="822"/>
                    </a:lnTo>
                    <a:lnTo>
                      <a:pt x="1184" y="776"/>
                    </a:lnTo>
                    <a:lnTo>
                      <a:pt x="1184" y="776"/>
                    </a:lnTo>
                    <a:lnTo>
                      <a:pt x="1165" y="755"/>
                    </a:lnTo>
                    <a:lnTo>
                      <a:pt x="1146" y="734"/>
                    </a:lnTo>
                    <a:lnTo>
                      <a:pt x="1138" y="723"/>
                    </a:lnTo>
                    <a:lnTo>
                      <a:pt x="1130" y="712"/>
                    </a:lnTo>
                    <a:lnTo>
                      <a:pt x="1123" y="700"/>
                    </a:lnTo>
                    <a:lnTo>
                      <a:pt x="1118" y="688"/>
                    </a:lnTo>
                    <a:lnTo>
                      <a:pt x="1118" y="688"/>
                    </a:lnTo>
                    <a:lnTo>
                      <a:pt x="1112" y="672"/>
                    </a:lnTo>
                    <a:lnTo>
                      <a:pt x="1109" y="656"/>
                    </a:lnTo>
                    <a:lnTo>
                      <a:pt x="1107" y="639"/>
                    </a:lnTo>
                    <a:lnTo>
                      <a:pt x="1107" y="623"/>
                    </a:lnTo>
                    <a:lnTo>
                      <a:pt x="1107" y="623"/>
                    </a:lnTo>
                    <a:lnTo>
                      <a:pt x="1108" y="593"/>
                    </a:lnTo>
                    <a:lnTo>
                      <a:pt x="1111" y="564"/>
                    </a:lnTo>
                    <a:lnTo>
                      <a:pt x="1111" y="564"/>
                    </a:lnTo>
                    <a:lnTo>
                      <a:pt x="1114" y="535"/>
                    </a:lnTo>
                    <a:lnTo>
                      <a:pt x="1119" y="508"/>
                    </a:lnTo>
                    <a:lnTo>
                      <a:pt x="1125" y="480"/>
                    </a:lnTo>
                    <a:lnTo>
                      <a:pt x="1129" y="467"/>
                    </a:lnTo>
                    <a:lnTo>
                      <a:pt x="1134" y="454"/>
                    </a:lnTo>
                    <a:lnTo>
                      <a:pt x="1139" y="441"/>
                    </a:lnTo>
                    <a:lnTo>
                      <a:pt x="1145" y="430"/>
                    </a:lnTo>
                    <a:lnTo>
                      <a:pt x="1152" y="419"/>
                    </a:lnTo>
                    <a:lnTo>
                      <a:pt x="1160" y="408"/>
                    </a:lnTo>
                    <a:lnTo>
                      <a:pt x="1168" y="399"/>
                    </a:lnTo>
                    <a:lnTo>
                      <a:pt x="1178" y="391"/>
                    </a:lnTo>
                    <a:lnTo>
                      <a:pt x="1189" y="383"/>
                    </a:lnTo>
                    <a:lnTo>
                      <a:pt x="1201" y="377"/>
                    </a:lnTo>
                    <a:lnTo>
                      <a:pt x="1201" y="377"/>
                    </a:lnTo>
                    <a:lnTo>
                      <a:pt x="1212" y="372"/>
                    </a:lnTo>
                    <a:lnTo>
                      <a:pt x="1212" y="372"/>
                    </a:lnTo>
                    <a:lnTo>
                      <a:pt x="1231" y="367"/>
                    </a:lnTo>
                    <a:lnTo>
                      <a:pt x="1249" y="365"/>
                    </a:lnTo>
                    <a:lnTo>
                      <a:pt x="1268" y="364"/>
                    </a:lnTo>
                    <a:lnTo>
                      <a:pt x="1287" y="364"/>
                    </a:lnTo>
                    <a:lnTo>
                      <a:pt x="1287" y="364"/>
                    </a:lnTo>
                    <a:lnTo>
                      <a:pt x="1391" y="362"/>
                    </a:lnTo>
                    <a:lnTo>
                      <a:pt x="1391" y="362"/>
                    </a:lnTo>
                    <a:lnTo>
                      <a:pt x="1601" y="364"/>
                    </a:lnTo>
                    <a:lnTo>
                      <a:pt x="1629" y="364"/>
                    </a:lnTo>
                    <a:lnTo>
                      <a:pt x="1629" y="364"/>
                    </a:lnTo>
                    <a:lnTo>
                      <a:pt x="1594" y="340"/>
                    </a:lnTo>
                    <a:lnTo>
                      <a:pt x="1556" y="317"/>
                    </a:lnTo>
                    <a:lnTo>
                      <a:pt x="1515" y="292"/>
                    </a:lnTo>
                    <a:lnTo>
                      <a:pt x="1472" y="268"/>
                    </a:lnTo>
                    <a:lnTo>
                      <a:pt x="1380" y="217"/>
                    </a:lnTo>
                    <a:lnTo>
                      <a:pt x="1284" y="168"/>
                    </a:lnTo>
                    <a:lnTo>
                      <a:pt x="1185" y="120"/>
                    </a:lnTo>
                    <a:lnTo>
                      <a:pt x="1090" y="77"/>
                    </a:lnTo>
                    <a:lnTo>
                      <a:pt x="1044" y="58"/>
                    </a:lnTo>
                    <a:lnTo>
                      <a:pt x="1000" y="39"/>
                    </a:lnTo>
                    <a:lnTo>
                      <a:pt x="959" y="23"/>
                    </a:lnTo>
                    <a:lnTo>
                      <a:pt x="921" y="10"/>
                    </a:lnTo>
                    <a:lnTo>
                      <a:pt x="921" y="10"/>
                    </a:lnTo>
                    <a:lnTo>
                      <a:pt x="900" y="4"/>
                    </a:lnTo>
                    <a:lnTo>
                      <a:pt x="890" y="1"/>
                    </a:lnTo>
                    <a:lnTo>
                      <a:pt x="880" y="0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20" name="Freeform 100">
                <a:extLst>
                  <a:ext uri="{FF2B5EF4-FFF2-40B4-BE49-F238E27FC236}">
                    <a16:creationId xmlns:a16="http://schemas.microsoft.com/office/drawing/2014/main" id="{36326524-A673-CCCE-A453-443D10ED18C3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2387" y="3822"/>
                <a:ext cx="172" cy="495"/>
              </a:xfrm>
              <a:custGeom>
                <a:avLst/>
                <a:gdLst>
                  <a:gd name="T0" fmla="*/ 195 w 689"/>
                  <a:gd name="T1" fmla="*/ 496 h 1979"/>
                  <a:gd name="T2" fmla="*/ 195 w 689"/>
                  <a:gd name="T3" fmla="*/ 496 h 1979"/>
                  <a:gd name="T4" fmla="*/ 179 w 689"/>
                  <a:gd name="T5" fmla="*/ 496 h 1979"/>
                  <a:gd name="T6" fmla="*/ 177 w 689"/>
                  <a:gd name="T7" fmla="*/ 496 h 1979"/>
                  <a:gd name="T8" fmla="*/ 177 w 689"/>
                  <a:gd name="T9" fmla="*/ 496 h 1979"/>
                  <a:gd name="T10" fmla="*/ 175 w 689"/>
                  <a:gd name="T11" fmla="*/ 495 h 1979"/>
                  <a:gd name="T12" fmla="*/ 175 w 689"/>
                  <a:gd name="T13" fmla="*/ 495 h 1979"/>
                  <a:gd name="T14" fmla="*/ 231 w 689"/>
                  <a:gd name="T15" fmla="*/ 494 h 1979"/>
                  <a:gd name="T16" fmla="*/ 196 w 689"/>
                  <a:gd name="T17" fmla="*/ 496 h 1979"/>
                  <a:gd name="T18" fmla="*/ 630 w 689"/>
                  <a:gd name="T19" fmla="*/ 239 h 1979"/>
                  <a:gd name="T20" fmla="*/ 626 w 689"/>
                  <a:gd name="T21" fmla="*/ 276 h 1979"/>
                  <a:gd name="T22" fmla="*/ 621 w 689"/>
                  <a:gd name="T23" fmla="*/ 464 h 1979"/>
                  <a:gd name="T24" fmla="*/ 603 w 689"/>
                  <a:gd name="T25" fmla="*/ 777 h 1979"/>
                  <a:gd name="T26" fmla="*/ 603 w 689"/>
                  <a:gd name="T27" fmla="*/ 906 h 1979"/>
                  <a:gd name="T28" fmla="*/ 615 w 689"/>
                  <a:gd name="T29" fmla="*/ 1084 h 1979"/>
                  <a:gd name="T30" fmla="*/ 646 w 689"/>
                  <a:gd name="T31" fmla="*/ 1320 h 1979"/>
                  <a:gd name="T32" fmla="*/ 674 w 689"/>
                  <a:gd name="T33" fmla="*/ 1557 h 1979"/>
                  <a:gd name="T34" fmla="*/ 684 w 689"/>
                  <a:gd name="T35" fmla="*/ 1735 h 1979"/>
                  <a:gd name="T36" fmla="*/ 683 w 689"/>
                  <a:gd name="T37" fmla="*/ 1815 h 1979"/>
                  <a:gd name="T38" fmla="*/ 673 w 689"/>
                  <a:gd name="T39" fmla="*/ 1871 h 1979"/>
                  <a:gd name="T40" fmla="*/ 651 w 689"/>
                  <a:gd name="T41" fmla="*/ 1923 h 1979"/>
                  <a:gd name="T42" fmla="*/ 626 w 689"/>
                  <a:gd name="T43" fmla="*/ 1952 h 1979"/>
                  <a:gd name="T44" fmla="*/ 583 w 689"/>
                  <a:gd name="T45" fmla="*/ 1979 h 1979"/>
                  <a:gd name="T46" fmla="*/ 614 w 689"/>
                  <a:gd name="T47" fmla="*/ 1964 h 1979"/>
                  <a:gd name="T48" fmla="*/ 643 w 689"/>
                  <a:gd name="T49" fmla="*/ 1938 h 1979"/>
                  <a:gd name="T50" fmla="*/ 671 w 689"/>
                  <a:gd name="T51" fmla="*/ 1889 h 1979"/>
                  <a:gd name="T52" fmla="*/ 685 w 689"/>
                  <a:gd name="T53" fmla="*/ 1832 h 1979"/>
                  <a:gd name="T54" fmla="*/ 689 w 689"/>
                  <a:gd name="T55" fmla="*/ 1794 h 1979"/>
                  <a:gd name="T56" fmla="*/ 684 w 689"/>
                  <a:gd name="T57" fmla="*/ 1615 h 1979"/>
                  <a:gd name="T58" fmla="*/ 665 w 689"/>
                  <a:gd name="T59" fmla="*/ 1437 h 1979"/>
                  <a:gd name="T60" fmla="*/ 626 w 689"/>
                  <a:gd name="T61" fmla="*/ 1142 h 1979"/>
                  <a:gd name="T62" fmla="*/ 610 w 689"/>
                  <a:gd name="T63" fmla="*/ 964 h 1979"/>
                  <a:gd name="T64" fmla="*/ 605 w 689"/>
                  <a:gd name="T65" fmla="*/ 845 h 1979"/>
                  <a:gd name="T66" fmla="*/ 621 w 689"/>
                  <a:gd name="T67" fmla="*/ 543 h 1979"/>
                  <a:gd name="T68" fmla="*/ 632 w 689"/>
                  <a:gd name="T69" fmla="*/ 308 h 1979"/>
                  <a:gd name="T70" fmla="*/ 116 w 689"/>
                  <a:gd name="T71" fmla="*/ 0 h 1979"/>
                  <a:gd name="T72" fmla="*/ 60 w 689"/>
                  <a:gd name="T73" fmla="*/ 12 h 1979"/>
                  <a:gd name="T74" fmla="*/ 0 w 689"/>
                  <a:gd name="T75" fmla="*/ 31 h 1979"/>
                  <a:gd name="T76" fmla="*/ 86 w 689"/>
                  <a:gd name="T77" fmla="*/ 6 h 1979"/>
                  <a:gd name="T78" fmla="*/ 116 w 689"/>
                  <a:gd name="T79" fmla="*/ 5 h 1979"/>
                  <a:gd name="T80" fmla="*/ 88 w 689"/>
                  <a:gd name="T81" fmla="*/ 33 h 1979"/>
                  <a:gd name="T82" fmla="*/ 51 w 689"/>
                  <a:gd name="T83" fmla="*/ 79 h 1979"/>
                  <a:gd name="T84" fmla="*/ 40 w 689"/>
                  <a:gd name="T85" fmla="*/ 99 h 1979"/>
                  <a:gd name="T86" fmla="*/ 23 w 689"/>
                  <a:gd name="T87" fmla="*/ 157 h 1979"/>
                  <a:gd name="T88" fmla="*/ 19 w 689"/>
                  <a:gd name="T89" fmla="*/ 181 h 1979"/>
                  <a:gd name="T90" fmla="*/ 36 w 689"/>
                  <a:gd name="T91" fmla="*/ 111 h 1979"/>
                  <a:gd name="T92" fmla="*/ 46 w 689"/>
                  <a:gd name="T93" fmla="*/ 88 h 1979"/>
                  <a:gd name="T94" fmla="*/ 72 w 689"/>
                  <a:gd name="T95" fmla="*/ 50 h 1979"/>
                  <a:gd name="T96" fmla="*/ 104 w 689"/>
                  <a:gd name="T97" fmla="*/ 17 h 1979"/>
                  <a:gd name="T98" fmla="*/ 119 w 689"/>
                  <a:gd name="T99" fmla="*/ 4 h 19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</a:cxnLst>
                <a:rect l="0" t="0" r="r" b="b"/>
                <a:pathLst>
                  <a:path w="689" h="1979">
                    <a:moveTo>
                      <a:pt x="195" y="496"/>
                    </a:moveTo>
                    <a:lnTo>
                      <a:pt x="195" y="496"/>
                    </a:lnTo>
                    <a:lnTo>
                      <a:pt x="195" y="496"/>
                    </a:lnTo>
                    <a:lnTo>
                      <a:pt x="195" y="496"/>
                    </a:lnTo>
                    <a:lnTo>
                      <a:pt x="195" y="496"/>
                    </a:lnTo>
                    <a:lnTo>
                      <a:pt x="195" y="496"/>
                    </a:lnTo>
                    <a:close/>
                    <a:moveTo>
                      <a:pt x="177" y="496"/>
                    </a:moveTo>
                    <a:lnTo>
                      <a:pt x="177" y="496"/>
                    </a:lnTo>
                    <a:lnTo>
                      <a:pt x="179" y="496"/>
                    </a:lnTo>
                    <a:lnTo>
                      <a:pt x="179" y="496"/>
                    </a:lnTo>
                    <a:lnTo>
                      <a:pt x="177" y="496"/>
                    </a:lnTo>
                    <a:close/>
                    <a:moveTo>
                      <a:pt x="177" y="496"/>
                    </a:moveTo>
                    <a:lnTo>
                      <a:pt x="177" y="496"/>
                    </a:lnTo>
                    <a:lnTo>
                      <a:pt x="177" y="496"/>
                    </a:lnTo>
                    <a:lnTo>
                      <a:pt x="177" y="496"/>
                    </a:lnTo>
                    <a:lnTo>
                      <a:pt x="177" y="496"/>
                    </a:lnTo>
                    <a:close/>
                    <a:moveTo>
                      <a:pt x="175" y="495"/>
                    </a:moveTo>
                    <a:lnTo>
                      <a:pt x="175" y="495"/>
                    </a:lnTo>
                    <a:lnTo>
                      <a:pt x="177" y="496"/>
                    </a:lnTo>
                    <a:lnTo>
                      <a:pt x="177" y="496"/>
                    </a:lnTo>
                    <a:lnTo>
                      <a:pt x="175" y="495"/>
                    </a:lnTo>
                    <a:close/>
                    <a:moveTo>
                      <a:pt x="231" y="494"/>
                    </a:moveTo>
                    <a:lnTo>
                      <a:pt x="231" y="494"/>
                    </a:lnTo>
                    <a:lnTo>
                      <a:pt x="231" y="494"/>
                    </a:lnTo>
                    <a:lnTo>
                      <a:pt x="214" y="496"/>
                    </a:lnTo>
                    <a:lnTo>
                      <a:pt x="196" y="496"/>
                    </a:lnTo>
                    <a:lnTo>
                      <a:pt x="196" y="496"/>
                    </a:lnTo>
                    <a:lnTo>
                      <a:pt x="214" y="496"/>
                    </a:lnTo>
                    <a:lnTo>
                      <a:pt x="231" y="494"/>
                    </a:lnTo>
                    <a:close/>
                    <a:moveTo>
                      <a:pt x="630" y="239"/>
                    </a:moveTo>
                    <a:lnTo>
                      <a:pt x="626" y="243"/>
                    </a:lnTo>
                    <a:lnTo>
                      <a:pt x="626" y="243"/>
                    </a:lnTo>
                    <a:lnTo>
                      <a:pt x="626" y="276"/>
                    </a:lnTo>
                    <a:lnTo>
                      <a:pt x="627" y="312"/>
                    </a:lnTo>
                    <a:lnTo>
                      <a:pt x="625" y="387"/>
                    </a:lnTo>
                    <a:lnTo>
                      <a:pt x="621" y="464"/>
                    </a:lnTo>
                    <a:lnTo>
                      <a:pt x="616" y="545"/>
                    </a:lnTo>
                    <a:lnTo>
                      <a:pt x="607" y="704"/>
                    </a:lnTo>
                    <a:lnTo>
                      <a:pt x="603" y="777"/>
                    </a:lnTo>
                    <a:lnTo>
                      <a:pt x="602" y="846"/>
                    </a:lnTo>
                    <a:lnTo>
                      <a:pt x="602" y="846"/>
                    </a:lnTo>
                    <a:lnTo>
                      <a:pt x="603" y="906"/>
                    </a:lnTo>
                    <a:lnTo>
                      <a:pt x="605" y="965"/>
                    </a:lnTo>
                    <a:lnTo>
                      <a:pt x="610" y="1025"/>
                    </a:lnTo>
                    <a:lnTo>
                      <a:pt x="615" y="1084"/>
                    </a:lnTo>
                    <a:lnTo>
                      <a:pt x="622" y="1143"/>
                    </a:lnTo>
                    <a:lnTo>
                      <a:pt x="630" y="1202"/>
                    </a:lnTo>
                    <a:lnTo>
                      <a:pt x="646" y="1320"/>
                    </a:lnTo>
                    <a:lnTo>
                      <a:pt x="660" y="1439"/>
                    </a:lnTo>
                    <a:lnTo>
                      <a:pt x="668" y="1498"/>
                    </a:lnTo>
                    <a:lnTo>
                      <a:pt x="674" y="1557"/>
                    </a:lnTo>
                    <a:lnTo>
                      <a:pt x="679" y="1616"/>
                    </a:lnTo>
                    <a:lnTo>
                      <a:pt x="683" y="1676"/>
                    </a:lnTo>
                    <a:lnTo>
                      <a:pt x="684" y="1735"/>
                    </a:lnTo>
                    <a:lnTo>
                      <a:pt x="684" y="1795"/>
                    </a:lnTo>
                    <a:lnTo>
                      <a:pt x="684" y="1795"/>
                    </a:lnTo>
                    <a:lnTo>
                      <a:pt x="683" y="1815"/>
                    </a:lnTo>
                    <a:lnTo>
                      <a:pt x="681" y="1833"/>
                    </a:lnTo>
                    <a:lnTo>
                      <a:pt x="678" y="1853"/>
                    </a:lnTo>
                    <a:lnTo>
                      <a:pt x="673" y="1871"/>
                    </a:lnTo>
                    <a:lnTo>
                      <a:pt x="668" y="1890"/>
                    </a:lnTo>
                    <a:lnTo>
                      <a:pt x="659" y="1907"/>
                    </a:lnTo>
                    <a:lnTo>
                      <a:pt x="651" y="1923"/>
                    </a:lnTo>
                    <a:lnTo>
                      <a:pt x="640" y="1939"/>
                    </a:lnTo>
                    <a:lnTo>
                      <a:pt x="640" y="1939"/>
                    </a:lnTo>
                    <a:lnTo>
                      <a:pt x="626" y="1952"/>
                    </a:lnTo>
                    <a:lnTo>
                      <a:pt x="613" y="1965"/>
                    </a:lnTo>
                    <a:lnTo>
                      <a:pt x="598" y="1973"/>
                    </a:lnTo>
                    <a:lnTo>
                      <a:pt x="583" y="1979"/>
                    </a:lnTo>
                    <a:lnTo>
                      <a:pt x="583" y="1979"/>
                    </a:lnTo>
                    <a:lnTo>
                      <a:pt x="599" y="1973"/>
                    </a:lnTo>
                    <a:lnTo>
                      <a:pt x="614" y="1964"/>
                    </a:lnTo>
                    <a:lnTo>
                      <a:pt x="630" y="1952"/>
                    </a:lnTo>
                    <a:lnTo>
                      <a:pt x="643" y="1938"/>
                    </a:lnTo>
                    <a:lnTo>
                      <a:pt x="643" y="1938"/>
                    </a:lnTo>
                    <a:lnTo>
                      <a:pt x="656" y="1922"/>
                    </a:lnTo>
                    <a:lnTo>
                      <a:pt x="664" y="1906"/>
                    </a:lnTo>
                    <a:lnTo>
                      <a:pt x="671" y="1889"/>
                    </a:lnTo>
                    <a:lnTo>
                      <a:pt x="678" y="1870"/>
                    </a:lnTo>
                    <a:lnTo>
                      <a:pt x="683" y="1852"/>
                    </a:lnTo>
                    <a:lnTo>
                      <a:pt x="685" y="1832"/>
                    </a:lnTo>
                    <a:lnTo>
                      <a:pt x="687" y="1812"/>
                    </a:lnTo>
                    <a:lnTo>
                      <a:pt x="689" y="1794"/>
                    </a:lnTo>
                    <a:lnTo>
                      <a:pt x="689" y="1794"/>
                    </a:lnTo>
                    <a:lnTo>
                      <a:pt x="689" y="1734"/>
                    </a:lnTo>
                    <a:lnTo>
                      <a:pt x="686" y="1675"/>
                    </a:lnTo>
                    <a:lnTo>
                      <a:pt x="684" y="1615"/>
                    </a:lnTo>
                    <a:lnTo>
                      <a:pt x="679" y="1556"/>
                    </a:lnTo>
                    <a:lnTo>
                      <a:pt x="673" y="1497"/>
                    </a:lnTo>
                    <a:lnTo>
                      <a:pt x="665" y="1437"/>
                    </a:lnTo>
                    <a:lnTo>
                      <a:pt x="649" y="1319"/>
                    </a:lnTo>
                    <a:lnTo>
                      <a:pt x="633" y="1201"/>
                    </a:lnTo>
                    <a:lnTo>
                      <a:pt x="626" y="1142"/>
                    </a:lnTo>
                    <a:lnTo>
                      <a:pt x="620" y="1083"/>
                    </a:lnTo>
                    <a:lnTo>
                      <a:pt x="614" y="1024"/>
                    </a:lnTo>
                    <a:lnTo>
                      <a:pt x="610" y="964"/>
                    </a:lnTo>
                    <a:lnTo>
                      <a:pt x="607" y="905"/>
                    </a:lnTo>
                    <a:lnTo>
                      <a:pt x="605" y="845"/>
                    </a:lnTo>
                    <a:lnTo>
                      <a:pt x="605" y="845"/>
                    </a:lnTo>
                    <a:lnTo>
                      <a:pt x="607" y="776"/>
                    </a:lnTo>
                    <a:lnTo>
                      <a:pt x="610" y="701"/>
                    </a:lnTo>
                    <a:lnTo>
                      <a:pt x="621" y="543"/>
                    </a:lnTo>
                    <a:lnTo>
                      <a:pt x="626" y="462"/>
                    </a:lnTo>
                    <a:lnTo>
                      <a:pt x="630" y="383"/>
                    </a:lnTo>
                    <a:lnTo>
                      <a:pt x="632" y="308"/>
                    </a:lnTo>
                    <a:lnTo>
                      <a:pt x="631" y="274"/>
                    </a:lnTo>
                    <a:lnTo>
                      <a:pt x="630" y="239"/>
                    </a:lnTo>
                    <a:close/>
                    <a:moveTo>
                      <a:pt x="116" y="0"/>
                    </a:moveTo>
                    <a:lnTo>
                      <a:pt x="116" y="0"/>
                    </a:lnTo>
                    <a:lnTo>
                      <a:pt x="89" y="5"/>
                    </a:lnTo>
                    <a:lnTo>
                      <a:pt x="60" y="12"/>
                    </a:lnTo>
                    <a:lnTo>
                      <a:pt x="30" y="21"/>
                    </a:lnTo>
                    <a:lnTo>
                      <a:pt x="0" y="31"/>
                    </a:lnTo>
                    <a:lnTo>
                      <a:pt x="0" y="31"/>
                    </a:lnTo>
                    <a:lnTo>
                      <a:pt x="29" y="21"/>
                    </a:lnTo>
                    <a:lnTo>
                      <a:pt x="57" y="14"/>
                    </a:lnTo>
                    <a:lnTo>
                      <a:pt x="86" y="6"/>
                    </a:lnTo>
                    <a:lnTo>
                      <a:pt x="111" y="1"/>
                    </a:lnTo>
                    <a:lnTo>
                      <a:pt x="116" y="5"/>
                    </a:lnTo>
                    <a:lnTo>
                      <a:pt x="116" y="5"/>
                    </a:lnTo>
                    <a:lnTo>
                      <a:pt x="104" y="17"/>
                    </a:lnTo>
                    <a:lnTo>
                      <a:pt x="104" y="17"/>
                    </a:lnTo>
                    <a:lnTo>
                      <a:pt x="88" y="33"/>
                    </a:lnTo>
                    <a:lnTo>
                      <a:pt x="72" y="50"/>
                    </a:lnTo>
                    <a:lnTo>
                      <a:pt x="57" y="69"/>
                    </a:lnTo>
                    <a:lnTo>
                      <a:pt x="51" y="79"/>
                    </a:lnTo>
                    <a:lnTo>
                      <a:pt x="46" y="88"/>
                    </a:lnTo>
                    <a:lnTo>
                      <a:pt x="46" y="88"/>
                    </a:lnTo>
                    <a:lnTo>
                      <a:pt x="40" y="99"/>
                    </a:lnTo>
                    <a:lnTo>
                      <a:pt x="36" y="111"/>
                    </a:lnTo>
                    <a:lnTo>
                      <a:pt x="29" y="134"/>
                    </a:lnTo>
                    <a:lnTo>
                      <a:pt x="23" y="157"/>
                    </a:lnTo>
                    <a:lnTo>
                      <a:pt x="19" y="181"/>
                    </a:lnTo>
                    <a:lnTo>
                      <a:pt x="19" y="181"/>
                    </a:lnTo>
                    <a:lnTo>
                      <a:pt x="19" y="181"/>
                    </a:lnTo>
                    <a:lnTo>
                      <a:pt x="23" y="157"/>
                    </a:lnTo>
                    <a:lnTo>
                      <a:pt x="29" y="134"/>
                    </a:lnTo>
                    <a:lnTo>
                      <a:pt x="36" y="111"/>
                    </a:lnTo>
                    <a:lnTo>
                      <a:pt x="40" y="99"/>
                    </a:lnTo>
                    <a:lnTo>
                      <a:pt x="46" y="88"/>
                    </a:lnTo>
                    <a:lnTo>
                      <a:pt x="46" y="88"/>
                    </a:lnTo>
                    <a:lnTo>
                      <a:pt x="51" y="79"/>
                    </a:lnTo>
                    <a:lnTo>
                      <a:pt x="57" y="69"/>
                    </a:lnTo>
                    <a:lnTo>
                      <a:pt x="72" y="50"/>
                    </a:lnTo>
                    <a:lnTo>
                      <a:pt x="88" y="33"/>
                    </a:lnTo>
                    <a:lnTo>
                      <a:pt x="104" y="17"/>
                    </a:lnTo>
                    <a:lnTo>
                      <a:pt x="104" y="17"/>
                    </a:lnTo>
                    <a:lnTo>
                      <a:pt x="116" y="5"/>
                    </a:lnTo>
                    <a:lnTo>
                      <a:pt x="116" y="5"/>
                    </a:lnTo>
                    <a:lnTo>
                      <a:pt x="119" y="4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rgbClr val="4C4C4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21" name="Freeform 101">
                <a:extLst>
                  <a:ext uri="{FF2B5EF4-FFF2-40B4-BE49-F238E27FC236}">
                    <a16:creationId xmlns:a16="http://schemas.microsoft.com/office/drawing/2014/main" id="{EF60BDBA-7AD3-CDAF-37F7-67672C4E538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36" y="3946"/>
                <a:ext cx="0" cy="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>
                    <a:moveTo>
                      <a:pt x="0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22" name="Rectangle 102">
                <a:extLst>
                  <a:ext uri="{FF2B5EF4-FFF2-40B4-BE49-F238E27FC236}">
                    <a16:creationId xmlns:a16="http://schemas.microsoft.com/office/drawing/2014/main" id="{E2BC2942-4AC9-04C9-29B3-7EBF1E81529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32" y="3946"/>
                <a:ext cx="1" cy="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23" name="Rectangle 103">
                <a:extLst>
                  <a:ext uri="{FF2B5EF4-FFF2-40B4-BE49-F238E27FC236}">
                    <a16:creationId xmlns:a16="http://schemas.microsoft.com/office/drawing/2014/main" id="{D146CAD5-67D4-680D-61CD-1ACF93F1500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32" y="3946"/>
                <a:ext cx="1" cy="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24" name="Freeform 104">
                <a:extLst>
                  <a:ext uri="{FF2B5EF4-FFF2-40B4-BE49-F238E27FC236}">
                    <a16:creationId xmlns:a16="http://schemas.microsoft.com/office/drawing/2014/main" id="{70FE4437-C9F8-84FD-ACDB-EE64833698E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31" y="3945"/>
                <a:ext cx="1" cy="1"/>
              </a:xfrm>
              <a:custGeom>
                <a:avLst/>
                <a:gdLst>
                  <a:gd name="T0" fmla="*/ 0 w 2"/>
                  <a:gd name="T1" fmla="*/ 0 h 1"/>
                  <a:gd name="T2" fmla="*/ 0 w 2"/>
                  <a:gd name="T3" fmla="*/ 0 h 1"/>
                  <a:gd name="T4" fmla="*/ 2 w 2"/>
                  <a:gd name="T5" fmla="*/ 1 h 1"/>
                  <a:gd name="T6" fmla="*/ 2 w 2"/>
                  <a:gd name="T7" fmla="*/ 1 h 1"/>
                  <a:gd name="T8" fmla="*/ 0 w 2"/>
                  <a:gd name="T9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" h="1">
                    <a:moveTo>
                      <a:pt x="0" y="0"/>
                    </a:moveTo>
                    <a:lnTo>
                      <a:pt x="0" y="0"/>
                    </a:lnTo>
                    <a:lnTo>
                      <a:pt x="2" y="1"/>
                    </a:lnTo>
                    <a:lnTo>
                      <a:pt x="2" y="1"/>
                    </a:lnTo>
                    <a:lnTo>
                      <a:pt x="0" y="0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25" name="Freeform 105">
                <a:extLst>
                  <a:ext uri="{FF2B5EF4-FFF2-40B4-BE49-F238E27FC236}">
                    <a16:creationId xmlns:a16="http://schemas.microsoft.com/office/drawing/2014/main" id="{B6225304-86E2-F2FC-D940-7150FC4A73D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36" y="3945"/>
                <a:ext cx="9" cy="1"/>
              </a:xfrm>
              <a:custGeom>
                <a:avLst/>
                <a:gdLst>
                  <a:gd name="T0" fmla="*/ 35 w 35"/>
                  <a:gd name="T1" fmla="*/ 0 h 2"/>
                  <a:gd name="T2" fmla="*/ 35 w 35"/>
                  <a:gd name="T3" fmla="*/ 0 h 2"/>
                  <a:gd name="T4" fmla="*/ 35 w 35"/>
                  <a:gd name="T5" fmla="*/ 0 h 2"/>
                  <a:gd name="T6" fmla="*/ 18 w 35"/>
                  <a:gd name="T7" fmla="*/ 2 h 2"/>
                  <a:gd name="T8" fmla="*/ 0 w 35"/>
                  <a:gd name="T9" fmla="*/ 2 h 2"/>
                  <a:gd name="T10" fmla="*/ 0 w 35"/>
                  <a:gd name="T11" fmla="*/ 2 h 2"/>
                  <a:gd name="T12" fmla="*/ 18 w 35"/>
                  <a:gd name="T13" fmla="*/ 2 h 2"/>
                  <a:gd name="T14" fmla="*/ 35 w 35"/>
                  <a:gd name="T15" fmla="*/ 0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5" h="2">
                    <a:moveTo>
                      <a:pt x="35" y="0"/>
                    </a:moveTo>
                    <a:lnTo>
                      <a:pt x="35" y="0"/>
                    </a:lnTo>
                    <a:lnTo>
                      <a:pt x="35" y="0"/>
                    </a:lnTo>
                    <a:lnTo>
                      <a:pt x="18" y="2"/>
                    </a:lnTo>
                    <a:lnTo>
                      <a:pt x="0" y="2"/>
                    </a:lnTo>
                    <a:lnTo>
                      <a:pt x="0" y="2"/>
                    </a:lnTo>
                    <a:lnTo>
                      <a:pt x="18" y="2"/>
                    </a:lnTo>
                    <a:lnTo>
                      <a:pt x="35" y="0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26" name="Freeform 106">
                <a:extLst>
                  <a:ext uri="{FF2B5EF4-FFF2-40B4-BE49-F238E27FC236}">
                    <a16:creationId xmlns:a16="http://schemas.microsoft.com/office/drawing/2014/main" id="{9F2FCC00-B0D2-6F9C-9C49-CECAA9E01C2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533" y="3882"/>
                <a:ext cx="26" cy="435"/>
              </a:xfrm>
              <a:custGeom>
                <a:avLst/>
                <a:gdLst>
                  <a:gd name="T0" fmla="*/ 43 w 106"/>
                  <a:gd name="T1" fmla="*/ 4 h 1740"/>
                  <a:gd name="T2" fmla="*/ 43 w 106"/>
                  <a:gd name="T3" fmla="*/ 37 h 1740"/>
                  <a:gd name="T4" fmla="*/ 42 w 106"/>
                  <a:gd name="T5" fmla="*/ 148 h 1740"/>
                  <a:gd name="T6" fmla="*/ 33 w 106"/>
                  <a:gd name="T7" fmla="*/ 306 h 1740"/>
                  <a:gd name="T8" fmla="*/ 20 w 106"/>
                  <a:gd name="T9" fmla="*/ 538 h 1740"/>
                  <a:gd name="T10" fmla="*/ 19 w 106"/>
                  <a:gd name="T11" fmla="*/ 607 h 1740"/>
                  <a:gd name="T12" fmla="*/ 22 w 106"/>
                  <a:gd name="T13" fmla="*/ 726 h 1740"/>
                  <a:gd name="T14" fmla="*/ 32 w 106"/>
                  <a:gd name="T15" fmla="*/ 845 h 1740"/>
                  <a:gd name="T16" fmla="*/ 47 w 106"/>
                  <a:gd name="T17" fmla="*/ 963 h 1740"/>
                  <a:gd name="T18" fmla="*/ 77 w 106"/>
                  <a:gd name="T19" fmla="*/ 1200 h 1740"/>
                  <a:gd name="T20" fmla="*/ 91 w 106"/>
                  <a:gd name="T21" fmla="*/ 1318 h 1740"/>
                  <a:gd name="T22" fmla="*/ 100 w 106"/>
                  <a:gd name="T23" fmla="*/ 1437 h 1740"/>
                  <a:gd name="T24" fmla="*/ 101 w 106"/>
                  <a:gd name="T25" fmla="*/ 1556 h 1740"/>
                  <a:gd name="T26" fmla="*/ 100 w 106"/>
                  <a:gd name="T27" fmla="*/ 1576 h 1740"/>
                  <a:gd name="T28" fmla="*/ 95 w 106"/>
                  <a:gd name="T29" fmla="*/ 1614 h 1740"/>
                  <a:gd name="T30" fmla="*/ 85 w 106"/>
                  <a:gd name="T31" fmla="*/ 1651 h 1740"/>
                  <a:gd name="T32" fmla="*/ 68 w 106"/>
                  <a:gd name="T33" fmla="*/ 1684 h 1740"/>
                  <a:gd name="T34" fmla="*/ 57 w 106"/>
                  <a:gd name="T35" fmla="*/ 1700 h 1740"/>
                  <a:gd name="T36" fmla="*/ 30 w 106"/>
                  <a:gd name="T37" fmla="*/ 1726 h 1740"/>
                  <a:gd name="T38" fmla="*/ 0 w 106"/>
                  <a:gd name="T39" fmla="*/ 1740 h 1740"/>
                  <a:gd name="T40" fmla="*/ 16 w 106"/>
                  <a:gd name="T41" fmla="*/ 1734 h 1740"/>
                  <a:gd name="T42" fmla="*/ 47 w 106"/>
                  <a:gd name="T43" fmla="*/ 1713 h 1740"/>
                  <a:gd name="T44" fmla="*/ 60 w 106"/>
                  <a:gd name="T45" fmla="*/ 1699 h 1740"/>
                  <a:gd name="T46" fmla="*/ 81 w 106"/>
                  <a:gd name="T47" fmla="*/ 1667 h 1740"/>
                  <a:gd name="T48" fmla="*/ 95 w 106"/>
                  <a:gd name="T49" fmla="*/ 1631 h 1740"/>
                  <a:gd name="T50" fmla="*/ 102 w 106"/>
                  <a:gd name="T51" fmla="*/ 1593 h 1740"/>
                  <a:gd name="T52" fmla="*/ 106 w 106"/>
                  <a:gd name="T53" fmla="*/ 1555 h 1740"/>
                  <a:gd name="T54" fmla="*/ 106 w 106"/>
                  <a:gd name="T55" fmla="*/ 1495 h 1740"/>
                  <a:gd name="T56" fmla="*/ 101 w 106"/>
                  <a:gd name="T57" fmla="*/ 1376 h 1740"/>
                  <a:gd name="T58" fmla="*/ 90 w 106"/>
                  <a:gd name="T59" fmla="*/ 1258 h 1740"/>
                  <a:gd name="T60" fmla="*/ 66 w 106"/>
                  <a:gd name="T61" fmla="*/ 1080 h 1740"/>
                  <a:gd name="T62" fmla="*/ 43 w 106"/>
                  <a:gd name="T63" fmla="*/ 903 h 1740"/>
                  <a:gd name="T64" fmla="*/ 31 w 106"/>
                  <a:gd name="T65" fmla="*/ 785 h 1740"/>
                  <a:gd name="T66" fmla="*/ 24 w 106"/>
                  <a:gd name="T67" fmla="*/ 666 h 1740"/>
                  <a:gd name="T68" fmla="*/ 22 w 106"/>
                  <a:gd name="T69" fmla="*/ 606 h 1740"/>
                  <a:gd name="T70" fmla="*/ 27 w 106"/>
                  <a:gd name="T71" fmla="*/ 462 h 1740"/>
                  <a:gd name="T72" fmla="*/ 43 w 106"/>
                  <a:gd name="T73" fmla="*/ 223 h 1740"/>
                  <a:gd name="T74" fmla="*/ 49 w 106"/>
                  <a:gd name="T75" fmla="*/ 69 h 1740"/>
                  <a:gd name="T76" fmla="*/ 47 w 106"/>
                  <a:gd name="T77" fmla="*/ 0 h 17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</a:cxnLst>
                <a:rect l="0" t="0" r="r" b="b"/>
                <a:pathLst>
                  <a:path w="106" h="1740">
                    <a:moveTo>
                      <a:pt x="47" y="0"/>
                    </a:moveTo>
                    <a:lnTo>
                      <a:pt x="43" y="4"/>
                    </a:lnTo>
                    <a:lnTo>
                      <a:pt x="43" y="4"/>
                    </a:lnTo>
                    <a:lnTo>
                      <a:pt x="43" y="37"/>
                    </a:lnTo>
                    <a:lnTo>
                      <a:pt x="44" y="73"/>
                    </a:lnTo>
                    <a:lnTo>
                      <a:pt x="42" y="148"/>
                    </a:lnTo>
                    <a:lnTo>
                      <a:pt x="38" y="225"/>
                    </a:lnTo>
                    <a:lnTo>
                      <a:pt x="33" y="306"/>
                    </a:lnTo>
                    <a:lnTo>
                      <a:pt x="24" y="465"/>
                    </a:lnTo>
                    <a:lnTo>
                      <a:pt x="20" y="538"/>
                    </a:lnTo>
                    <a:lnTo>
                      <a:pt x="19" y="607"/>
                    </a:lnTo>
                    <a:lnTo>
                      <a:pt x="19" y="607"/>
                    </a:lnTo>
                    <a:lnTo>
                      <a:pt x="20" y="667"/>
                    </a:lnTo>
                    <a:lnTo>
                      <a:pt x="22" y="726"/>
                    </a:lnTo>
                    <a:lnTo>
                      <a:pt x="27" y="786"/>
                    </a:lnTo>
                    <a:lnTo>
                      <a:pt x="32" y="845"/>
                    </a:lnTo>
                    <a:lnTo>
                      <a:pt x="39" y="904"/>
                    </a:lnTo>
                    <a:lnTo>
                      <a:pt x="47" y="963"/>
                    </a:lnTo>
                    <a:lnTo>
                      <a:pt x="63" y="1081"/>
                    </a:lnTo>
                    <a:lnTo>
                      <a:pt x="77" y="1200"/>
                    </a:lnTo>
                    <a:lnTo>
                      <a:pt x="85" y="1259"/>
                    </a:lnTo>
                    <a:lnTo>
                      <a:pt x="91" y="1318"/>
                    </a:lnTo>
                    <a:lnTo>
                      <a:pt x="96" y="1377"/>
                    </a:lnTo>
                    <a:lnTo>
                      <a:pt x="100" y="1437"/>
                    </a:lnTo>
                    <a:lnTo>
                      <a:pt x="101" y="1496"/>
                    </a:lnTo>
                    <a:lnTo>
                      <a:pt x="101" y="1556"/>
                    </a:lnTo>
                    <a:lnTo>
                      <a:pt x="101" y="1556"/>
                    </a:lnTo>
                    <a:lnTo>
                      <a:pt x="100" y="1576"/>
                    </a:lnTo>
                    <a:lnTo>
                      <a:pt x="98" y="1594"/>
                    </a:lnTo>
                    <a:lnTo>
                      <a:pt x="95" y="1614"/>
                    </a:lnTo>
                    <a:lnTo>
                      <a:pt x="90" y="1632"/>
                    </a:lnTo>
                    <a:lnTo>
                      <a:pt x="85" y="1651"/>
                    </a:lnTo>
                    <a:lnTo>
                      <a:pt x="76" y="1668"/>
                    </a:lnTo>
                    <a:lnTo>
                      <a:pt x="68" y="1684"/>
                    </a:lnTo>
                    <a:lnTo>
                      <a:pt x="57" y="1700"/>
                    </a:lnTo>
                    <a:lnTo>
                      <a:pt x="57" y="1700"/>
                    </a:lnTo>
                    <a:lnTo>
                      <a:pt x="43" y="1713"/>
                    </a:lnTo>
                    <a:lnTo>
                      <a:pt x="30" y="1726"/>
                    </a:lnTo>
                    <a:lnTo>
                      <a:pt x="15" y="1734"/>
                    </a:lnTo>
                    <a:lnTo>
                      <a:pt x="0" y="1740"/>
                    </a:lnTo>
                    <a:lnTo>
                      <a:pt x="0" y="1740"/>
                    </a:lnTo>
                    <a:lnTo>
                      <a:pt x="16" y="1734"/>
                    </a:lnTo>
                    <a:lnTo>
                      <a:pt x="31" y="1725"/>
                    </a:lnTo>
                    <a:lnTo>
                      <a:pt x="47" y="1713"/>
                    </a:lnTo>
                    <a:lnTo>
                      <a:pt x="60" y="1699"/>
                    </a:lnTo>
                    <a:lnTo>
                      <a:pt x="60" y="1699"/>
                    </a:lnTo>
                    <a:lnTo>
                      <a:pt x="73" y="1683"/>
                    </a:lnTo>
                    <a:lnTo>
                      <a:pt x="81" y="1667"/>
                    </a:lnTo>
                    <a:lnTo>
                      <a:pt x="88" y="1650"/>
                    </a:lnTo>
                    <a:lnTo>
                      <a:pt x="95" y="1631"/>
                    </a:lnTo>
                    <a:lnTo>
                      <a:pt x="100" y="1613"/>
                    </a:lnTo>
                    <a:lnTo>
                      <a:pt x="102" y="1593"/>
                    </a:lnTo>
                    <a:lnTo>
                      <a:pt x="104" y="1573"/>
                    </a:lnTo>
                    <a:lnTo>
                      <a:pt x="106" y="1555"/>
                    </a:lnTo>
                    <a:lnTo>
                      <a:pt x="106" y="1555"/>
                    </a:lnTo>
                    <a:lnTo>
                      <a:pt x="106" y="1495"/>
                    </a:lnTo>
                    <a:lnTo>
                      <a:pt x="103" y="1436"/>
                    </a:lnTo>
                    <a:lnTo>
                      <a:pt x="101" y="1376"/>
                    </a:lnTo>
                    <a:lnTo>
                      <a:pt x="96" y="1317"/>
                    </a:lnTo>
                    <a:lnTo>
                      <a:pt x="90" y="1258"/>
                    </a:lnTo>
                    <a:lnTo>
                      <a:pt x="82" y="1198"/>
                    </a:lnTo>
                    <a:lnTo>
                      <a:pt x="66" y="1080"/>
                    </a:lnTo>
                    <a:lnTo>
                      <a:pt x="50" y="962"/>
                    </a:lnTo>
                    <a:lnTo>
                      <a:pt x="43" y="903"/>
                    </a:lnTo>
                    <a:lnTo>
                      <a:pt x="37" y="844"/>
                    </a:lnTo>
                    <a:lnTo>
                      <a:pt x="31" y="785"/>
                    </a:lnTo>
                    <a:lnTo>
                      <a:pt x="27" y="725"/>
                    </a:lnTo>
                    <a:lnTo>
                      <a:pt x="24" y="666"/>
                    </a:lnTo>
                    <a:lnTo>
                      <a:pt x="22" y="606"/>
                    </a:lnTo>
                    <a:lnTo>
                      <a:pt x="22" y="606"/>
                    </a:lnTo>
                    <a:lnTo>
                      <a:pt x="24" y="537"/>
                    </a:lnTo>
                    <a:lnTo>
                      <a:pt x="27" y="462"/>
                    </a:lnTo>
                    <a:lnTo>
                      <a:pt x="38" y="304"/>
                    </a:lnTo>
                    <a:lnTo>
                      <a:pt x="43" y="223"/>
                    </a:lnTo>
                    <a:lnTo>
                      <a:pt x="47" y="144"/>
                    </a:lnTo>
                    <a:lnTo>
                      <a:pt x="49" y="69"/>
                    </a:lnTo>
                    <a:lnTo>
                      <a:pt x="48" y="35"/>
                    </a:lnTo>
                    <a:lnTo>
                      <a:pt x="47" y="0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27" name="Freeform 107">
                <a:extLst>
                  <a:ext uri="{FF2B5EF4-FFF2-40B4-BE49-F238E27FC236}">
                    <a16:creationId xmlns:a16="http://schemas.microsoft.com/office/drawing/2014/main" id="{8F6B3E48-4F13-6FCE-3790-A84092AEBFC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387" y="3822"/>
                <a:ext cx="30" cy="45"/>
              </a:xfrm>
              <a:custGeom>
                <a:avLst/>
                <a:gdLst>
                  <a:gd name="T0" fmla="*/ 116 w 119"/>
                  <a:gd name="T1" fmla="*/ 0 h 181"/>
                  <a:gd name="T2" fmla="*/ 116 w 119"/>
                  <a:gd name="T3" fmla="*/ 0 h 181"/>
                  <a:gd name="T4" fmla="*/ 89 w 119"/>
                  <a:gd name="T5" fmla="*/ 5 h 181"/>
                  <a:gd name="T6" fmla="*/ 60 w 119"/>
                  <a:gd name="T7" fmla="*/ 12 h 181"/>
                  <a:gd name="T8" fmla="*/ 30 w 119"/>
                  <a:gd name="T9" fmla="*/ 21 h 181"/>
                  <a:gd name="T10" fmla="*/ 0 w 119"/>
                  <a:gd name="T11" fmla="*/ 31 h 181"/>
                  <a:gd name="T12" fmla="*/ 0 w 119"/>
                  <a:gd name="T13" fmla="*/ 31 h 181"/>
                  <a:gd name="T14" fmla="*/ 29 w 119"/>
                  <a:gd name="T15" fmla="*/ 21 h 181"/>
                  <a:gd name="T16" fmla="*/ 57 w 119"/>
                  <a:gd name="T17" fmla="*/ 14 h 181"/>
                  <a:gd name="T18" fmla="*/ 86 w 119"/>
                  <a:gd name="T19" fmla="*/ 6 h 181"/>
                  <a:gd name="T20" fmla="*/ 111 w 119"/>
                  <a:gd name="T21" fmla="*/ 1 h 181"/>
                  <a:gd name="T22" fmla="*/ 116 w 119"/>
                  <a:gd name="T23" fmla="*/ 5 h 181"/>
                  <a:gd name="T24" fmla="*/ 116 w 119"/>
                  <a:gd name="T25" fmla="*/ 5 h 181"/>
                  <a:gd name="T26" fmla="*/ 104 w 119"/>
                  <a:gd name="T27" fmla="*/ 17 h 181"/>
                  <a:gd name="T28" fmla="*/ 104 w 119"/>
                  <a:gd name="T29" fmla="*/ 17 h 181"/>
                  <a:gd name="T30" fmla="*/ 88 w 119"/>
                  <a:gd name="T31" fmla="*/ 33 h 181"/>
                  <a:gd name="T32" fmla="*/ 72 w 119"/>
                  <a:gd name="T33" fmla="*/ 50 h 181"/>
                  <a:gd name="T34" fmla="*/ 57 w 119"/>
                  <a:gd name="T35" fmla="*/ 69 h 181"/>
                  <a:gd name="T36" fmla="*/ 51 w 119"/>
                  <a:gd name="T37" fmla="*/ 79 h 181"/>
                  <a:gd name="T38" fmla="*/ 46 w 119"/>
                  <a:gd name="T39" fmla="*/ 88 h 181"/>
                  <a:gd name="T40" fmla="*/ 46 w 119"/>
                  <a:gd name="T41" fmla="*/ 88 h 181"/>
                  <a:gd name="T42" fmla="*/ 40 w 119"/>
                  <a:gd name="T43" fmla="*/ 99 h 181"/>
                  <a:gd name="T44" fmla="*/ 36 w 119"/>
                  <a:gd name="T45" fmla="*/ 111 h 181"/>
                  <a:gd name="T46" fmla="*/ 29 w 119"/>
                  <a:gd name="T47" fmla="*/ 134 h 181"/>
                  <a:gd name="T48" fmla="*/ 23 w 119"/>
                  <a:gd name="T49" fmla="*/ 157 h 181"/>
                  <a:gd name="T50" fmla="*/ 19 w 119"/>
                  <a:gd name="T51" fmla="*/ 181 h 181"/>
                  <a:gd name="T52" fmla="*/ 19 w 119"/>
                  <a:gd name="T53" fmla="*/ 181 h 181"/>
                  <a:gd name="T54" fmla="*/ 19 w 119"/>
                  <a:gd name="T55" fmla="*/ 181 h 181"/>
                  <a:gd name="T56" fmla="*/ 23 w 119"/>
                  <a:gd name="T57" fmla="*/ 157 h 181"/>
                  <a:gd name="T58" fmla="*/ 29 w 119"/>
                  <a:gd name="T59" fmla="*/ 134 h 181"/>
                  <a:gd name="T60" fmla="*/ 36 w 119"/>
                  <a:gd name="T61" fmla="*/ 111 h 181"/>
                  <a:gd name="T62" fmla="*/ 40 w 119"/>
                  <a:gd name="T63" fmla="*/ 99 h 181"/>
                  <a:gd name="T64" fmla="*/ 46 w 119"/>
                  <a:gd name="T65" fmla="*/ 88 h 181"/>
                  <a:gd name="T66" fmla="*/ 46 w 119"/>
                  <a:gd name="T67" fmla="*/ 88 h 181"/>
                  <a:gd name="T68" fmla="*/ 51 w 119"/>
                  <a:gd name="T69" fmla="*/ 79 h 181"/>
                  <a:gd name="T70" fmla="*/ 57 w 119"/>
                  <a:gd name="T71" fmla="*/ 69 h 181"/>
                  <a:gd name="T72" fmla="*/ 72 w 119"/>
                  <a:gd name="T73" fmla="*/ 50 h 181"/>
                  <a:gd name="T74" fmla="*/ 88 w 119"/>
                  <a:gd name="T75" fmla="*/ 33 h 181"/>
                  <a:gd name="T76" fmla="*/ 104 w 119"/>
                  <a:gd name="T77" fmla="*/ 17 h 181"/>
                  <a:gd name="T78" fmla="*/ 104 w 119"/>
                  <a:gd name="T79" fmla="*/ 17 h 181"/>
                  <a:gd name="T80" fmla="*/ 116 w 119"/>
                  <a:gd name="T81" fmla="*/ 5 h 181"/>
                  <a:gd name="T82" fmla="*/ 116 w 119"/>
                  <a:gd name="T83" fmla="*/ 5 h 181"/>
                  <a:gd name="T84" fmla="*/ 119 w 119"/>
                  <a:gd name="T85" fmla="*/ 4 h 181"/>
                  <a:gd name="T86" fmla="*/ 116 w 119"/>
                  <a:gd name="T87" fmla="*/ 0 h 1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119" h="181">
                    <a:moveTo>
                      <a:pt x="116" y="0"/>
                    </a:moveTo>
                    <a:lnTo>
                      <a:pt x="116" y="0"/>
                    </a:lnTo>
                    <a:lnTo>
                      <a:pt x="89" y="5"/>
                    </a:lnTo>
                    <a:lnTo>
                      <a:pt x="60" y="12"/>
                    </a:lnTo>
                    <a:lnTo>
                      <a:pt x="30" y="21"/>
                    </a:lnTo>
                    <a:lnTo>
                      <a:pt x="0" y="31"/>
                    </a:lnTo>
                    <a:lnTo>
                      <a:pt x="0" y="31"/>
                    </a:lnTo>
                    <a:lnTo>
                      <a:pt x="29" y="21"/>
                    </a:lnTo>
                    <a:lnTo>
                      <a:pt x="57" y="14"/>
                    </a:lnTo>
                    <a:lnTo>
                      <a:pt x="86" y="6"/>
                    </a:lnTo>
                    <a:lnTo>
                      <a:pt x="111" y="1"/>
                    </a:lnTo>
                    <a:lnTo>
                      <a:pt x="116" y="5"/>
                    </a:lnTo>
                    <a:lnTo>
                      <a:pt x="116" y="5"/>
                    </a:lnTo>
                    <a:lnTo>
                      <a:pt x="104" y="17"/>
                    </a:lnTo>
                    <a:lnTo>
                      <a:pt x="104" y="17"/>
                    </a:lnTo>
                    <a:lnTo>
                      <a:pt x="88" y="33"/>
                    </a:lnTo>
                    <a:lnTo>
                      <a:pt x="72" y="50"/>
                    </a:lnTo>
                    <a:lnTo>
                      <a:pt x="57" y="69"/>
                    </a:lnTo>
                    <a:lnTo>
                      <a:pt x="51" y="79"/>
                    </a:lnTo>
                    <a:lnTo>
                      <a:pt x="46" y="88"/>
                    </a:lnTo>
                    <a:lnTo>
                      <a:pt x="46" y="88"/>
                    </a:lnTo>
                    <a:lnTo>
                      <a:pt x="40" y="99"/>
                    </a:lnTo>
                    <a:lnTo>
                      <a:pt x="36" y="111"/>
                    </a:lnTo>
                    <a:lnTo>
                      <a:pt x="29" y="134"/>
                    </a:lnTo>
                    <a:lnTo>
                      <a:pt x="23" y="157"/>
                    </a:lnTo>
                    <a:lnTo>
                      <a:pt x="19" y="181"/>
                    </a:lnTo>
                    <a:lnTo>
                      <a:pt x="19" y="181"/>
                    </a:lnTo>
                    <a:lnTo>
                      <a:pt x="19" y="181"/>
                    </a:lnTo>
                    <a:lnTo>
                      <a:pt x="23" y="157"/>
                    </a:lnTo>
                    <a:lnTo>
                      <a:pt x="29" y="134"/>
                    </a:lnTo>
                    <a:lnTo>
                      <a:pt x="36" y="111"/>
                    </a:lnTo>
                    <a:lnTo>
                      <a:pt x="40" y="99"/>
                    </a:lnTo>
                    <a:lnTo>
                      <a:pt x="46" y="88"/>
                    </a:lnTo>
                    <a:lnTo>
                      <a:pt x="46" y="88"/>
                    </a:lnTo>
                    <a:lnTo>
                      <a:pt x="51" y="79"/>
                    </a:lnTo>
                    <a:lnTo>
                      <a:pt x="57" y="69"/>
                    </a:lnTo>
                    <a:lnTo>
                      <a:pt x="72" y="50"/>
                    </a:lnTo>
                    <a:lnTo>
                      <a:pt x="88" y="33"/>
                    </a:lnTo>
                    <a:lnTo>
                      <a:pt x="104" y="17"/>
                    </a:lnTo>
                    <a:lnTo>
                      <a:pt x="104" y="17"/>
                    </a:lnTo>
                    <a:lnTo>
                      <a:pt x="116" y="5"/>
                    </a:lnTo>
                    <a:lnTo>
                      <a:pt x="116" y="5"/>
                    </a:lnTo>
                    <a:lnTo>
                      <a:pt x="119" y="4"/>
                    </a:lnTo>
                    <a:lnTo>
                      <a:pt x="116" y="0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28" name="Freeform 108">
                <a:extLst>
                  <a:ext uri="{FF2B5EF4-FFF2-40B4-BE49-F238E27FC236}">
                    <a16:creationId xmlns:a16="http://schemas.microsoft.com/office/drawing/2014/main" id="{3CF55517-D93F-B146-A875-F13737F2373E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2391" y="3823"/>
                <a:ext cx="54" cy="123"/>
              </a:xfrm>
              <a:custGeom>
                <a:avLst/>
                <a:gdLst>
                  <a:gd name="T0" fmla="*/ 99 w 214"/>
                  <a:gd name="T1" fmla="*/ 470 h 492"/>
                  <a:gd name="T2" fmla="*/ 127 w 214"/>
                  <a:gd name="T3" fmla="*/ 484 h 492"/>
                  <a:gd name="T4" fmla="*/ 158 w 214"/>
                  <a:gd name="T5" fmla="*/ 491 h 492"/>
                  <a:gd name="T6" fmla="*/ 158 w 214"/>
                  <a:gd name="T7" fmla="*/ 491 h 492"/>
                  <a:gd name="T8" fmla="*/ 160 w 214"/>
                  <a:gd name="T9" fmla="*/ 492 h 492"/>
                  <a:gd name="T10" fmla="*/ 160 w 214"/>
                  <a:gd name="T11" fmla="*/ 492 h 492"/>
                  <a:gd name="T12" fmla="*/ 160 w 214"/>
                  <a:gd name="T13" fmla="*/ 492 h 492"/>
                  <a:gd name="T14" fmla="*/ 160 w 214"/>
                  <a:gd name="T15" fmla="*/ 492 h 492"/>
                  <a:gd name="T16" fmla="*/ 162 w 214"/>
                  <a:gd name="T17" fmla="*/ 492 h 492"/>
                  <a:gd name="T18" fmla="*/ 178 w 214"/>
                  <a:gd name="T19" fmla="*/ 492 h 492"/>
                  <a:gd name="T20" fmla="*/ 178 w 214"/>
                  <a:gd name="T21" fmla="*/ 492 h 492"/>
                  <a:gd name="T22" fmla="*/ 179 w 214"/>
                  <a:gd name="T23" fmla="*/ 492 h 492"/>
                  <a:gd name="T24" fmla="*/ 214 w 214"/>
                  <a:gd name="T25" fmla="*/ 490 h 492"/>
                  <a:gd name="T26" fmla="*/ 200 w 214"/>
                  <a:gd name="T27" fmla="*/ 491 h 492"/>
                  <a:gd name="T28" fmla="*/ 185 w 214"/>
                  <a:gd name="T29" fmla="*/ 491 h 492"/>
                  <a:gd name="T30" fmla="*/ 141 w 214"/>
                  <a:gd name="T31" fmla="*/ 486 h 492"/>
                  <a:gd name="T32" fmla="*/ 119 w 214"/>
                  <a:gd name="T33" fmla="*/ 480 h 492"/>
                  <a:gd name="T34" fmla="*/ 99 w 214"/>
                  <a:gd name="T35" fmla="*/ 470 h 492"/>
                  <a:gd name="T36" fmla="*/ 0 w 214"/>
                  <a:gd name="T37" fmla="*/ 297 h 492"/>
                  <a:gd name="T38" fmla="*/ 6 w 214"/>
                  <a:gd name="T39" fmla="*/ 336 h 492"/>
                  <a:gd name="T40" fmla="*/ 18 w 214"/>
                  <a:gd name="T41" fmla="*/ 373 h 492"/>
                  <a:gd name="T42" fmla="*/ 28 w 214"/>
                  <a:gd name="T43" fmla="*/ 395 h 492"/>
                  <a:gd name="T44" fmla="*/ 56 w 214"/>
                  <a:gd name="T45" fmla="*/ 434 h 492"/>
                  <a:gd name="T46" fmla="*/ 72 w 214"/>
                  <a:gd name="T47" fmla="*/ 450 h 492"/>
                  <a:gd name="T48" fmla="*/ 45 w 214"/>
                  <a:gd name="T49" fmla="*/ 417 h 492"/>
                  <a:gd name="T50" fmla="*/ 24 w 214"/>
                  <a:gd name="T51" fmla="*/ 379 h 492"/>
                  <a:gd name="T52" fmla="*/ 8 w 214"/>
                  <a:gd name="T53" fmla="*/ 339 h 492"/>
                  <a:gd name="T54" fmla="*/ 0 w 214"/>
                  <a:gd name="T55" fmla="*/ 297 h 492"/>
                  <a:gd name="T56" fmla="*/ 102 w 214"/>
                  <a:gd name="T57" fmla="*/ 0 h 492"/>
                  <a:gd name="T58" fmla="*/ 99 w 214"/>
                  <a:gd name="T59" fmla="*/ 1 h 492"/>
                  <a:gd name="T60" fmla="*/ 87 w 214"/>
                  <a:gd name="T61" fmla="*/ 13 h 492"/>
                  <a:gd name="T62" fmla="*/ 55 w 214"/>
                  <a:gd name="T63" fmla="*/ 46 h 492"/>
                  <a:gd name="T64" fmla="*/ 34 w 214"/>
                  <a:gd name="T65" fmla="*/ 75 h 492"/>
                  <a:gd name="T66" fmla="*/ 29 w 214"/>
                  <a:gd name="T67" fmla="*/ 84 h 492"/>
                  <a:gd name="T68" fmla="*/ 19 w 214"/>
                  <a:gd name="T69" fmla="*/ 107 h 492"/>
                  <a:gd name="T70" fmla="*/ 6 w 214"/>
                  <a:gd name="T71" fmla="*/ 153 h 492"/>
                  <a:gd name="T72" fmla="*/ 2 w 214"/>
                  <a:gd name="T73" fmla="*/ 177 h 492"/>
                  <a:gd name="T74" fmla="*/ 17 w 214"/>
                  <a:gd name="T75" fmla="*/ 127 h 492"/>
                  <a:gd name="T76" fmla="*/ 38 w 214"/>
                  <a:gd name="T77" fmla="*/ 81 h 492"/>
                  <a:gd name="T78" fmla="*/ 66 w 214"/>
                  <a:gd name="T79" fmla="*/ 38 h 492"/>
                  <a:gd name="T80" fmla="*/ 102 w 214"/>
                  <a:gd name="T81" fmla="*/ 1 h 4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214" h="492">
                    <a:moveTo>
                      <a:pt x="99" y="470"/>
                    </a:moveTo>
                    <a:lnTo>
                      <a:pt x="99" y="470"/>
                    </a:lnTo>
                    <a:lnTo>
                      <a:pt x="113" y="477"/>
                    </a:lnTo>
                    <a:lnTo>
                      <a:pt x="127" y="484"/>
                    </a:lnTo>
                    <a:lnTo>
                      <a:pt x="142" y="488"/>
                    </a:lnTo>
                    <a:lnTo>
                      <a:pt x="158" y="491"/>
                    </a:lnTo>
                    <a:lnTo>
                      <a:pt x="158" y="491"/>
                    </a:lnTo>
                    <a:lnTo>
                      <a:pt x="158" y="491"/>
                    </a:lnTo>
                    <a:lnTo>
                      <a:pt x="160" y="492"/>
                    </a:lnTo>
                    <a:lnTo>
                      <a:pt x="160" y="492"/>
                    </a:lnTo>
                    <a:lnTo>
                      <a:pt x="160" y="492"/>
                    </a:lnTo>
                    <a:lnTo>
                      <a:pt x="160" y="492"/>
                    </a:lnTo>
                    <a:lnTo>
                      <a:pt x="160" y="492"/>
                    </a:lnTo>
                    <a:lnTo>
                      <a:pt x="160" y="492"/>
                    </a:lnTo>
                    <a:lnTo>
                      <a:pt x="160" y="492"/>
                    </a:lnTo>
                    <a:lnTo>
                      <a:pt x="160" y="492"/>
                    </a:lnTo>
                    <a:lnTo>
                      <a:pt x="162" y="492"/>
                    </a:lnTo>
                    <a:lnTo>
                      <a:pt x="162" y="492"/>
                    </a:lnTo>
                    <a:lnTo>
                      <a:pt x="178" y="492"/>
                    </a:lnTo>
                    <a:lnTo>
                      <a:pt x="178" y="492"/>
                    </a:lnTo>
                    <a:lnTo>
                      <a:pt x="178" y="492"/>
                    </a:lnTo>
                    <a:lnTo>
                      <a:pt x="178" y="492"/>
                    </a:lnTo>
                    <a:lnTo>
                      <a:pt x="179" y="492"/>
                    </a:lnTo>
                    <a:lnTo>
                      <a:pt x="179" y="492"/>
                    </a:lnTo>
                    <a:lnTo>
                      <a:pt x="197" y="492"/>
                    </a:lnTo>
                    <a:lnTo>
                      <a:pt x="214" y="490"/>
                    </a:lnTo>
                    <a:lnTo>
                      <a:pt x="214" y="490"/>
                    </a:lnTo>
                    <a:lnTo>
                      <a:pt x="200" y="491"/>
                    </a:lnTo>
                    <a:lnTo>
                      <a:pt x="185" y="491"/>
                    </a:lnTo>
                    <a:lnTo>
                      <a:pt x="185" y="491"/>
                    </a:lnTo>
                    <a:lnTo>
                      <a:pt x="162" y="490"/>
                    </a:lnTo>
                    <a:lnTo>
                      <a:pt x="141" y="486"/>
                    </a:lnTo>
                    <a:lnTo>
                      <a:pt x="130" y="484"/>
                    </a:lnTo>
                    <a:lnTo>
                      <a:pt x="119" y="480"/>
                    </a:lnTo>
                    <a:lnTo>
                      <a:pt x="109" y="475"/>
                    </a:lnTo>
                    <a:lnTo>
                      <a:pt x="99" y="470"/>
                    </a:lnTo>
                    <a:close/>
                    <a:moveTo>
                      <a:pt x="0" y="297"/>
                    </a:moveTo>
                    <a:lnTo>
                      <a:pt x="0" y="297"/>
                    </a:lnTo>
                    <a:lnTo>
                      <a:pt x="2" y="317"/>
                    </a:lnTo>
                    <a:lnTo>
                      <a:pt x="6" y="336"/>
                    </a:lnTo>
                    <a:lnTo>
                      <a:pt x="12" y="355"/>
                    </a:lnTo>
                    <a:lnTo>
                      <a:pt x="18" y="373"/>
                    </a:lnTo>
                    <a:lnTo>
                      <a:pt x="18" y="373"/>
                    </a:lnTo>
                    <a:lnTo>
                      <a:pt x="28" y="395"/>
                    </a:lnTo>
                    <a:lnTo>
                      <a:pt x="42" y="415"/>
                    </a:lnTo>
                    <a:lnTo>
                      <a:pt x="56" y="434"/>
                    </a:lnTo>
                    <a:lnTo>
                      <a:pt x="72" y="450"/>
                    </a:lnTo>
                    <a:lnTo>
                      <a:pt x="72" y="450"/>
                    </a:lnTo>
                    <a:lnTo>
                      <a:pt x="59" y="434"/>
                    </a:lnTo>
                    <a:lnTo>
                      <a:pt x="45" y="417"/>
                    </a:lnTo>
                    <a:lnTo>
                      <a:pt x="34" y="399"/>
                    </a:lnTo>
                    <a:lnTo>
                      <a:pt x="24" y="379"/>
                    </a:lnTo>
                    <a:lnTo>
                      <a:pt x="16" y="359"/>
                    </a:lnTo>
                    <a:lnTo>
                      <a:pt x="8" y="339"/>
                    </a:lnTo>
                    <a:lnTo>
                      <a:pt x="4" y="318"/>
                    </a:lnTo>
                    <a:lnTo>
                      <a:pt x="0" y="297"/>
                    </a:lnTo>
                    <a:close/>
                    <a:moveTo>
                      <a:pt x="102" y="0"/>
                    </a:moveTo>
                    <a:lnTo>
                      <a:pt x="102" y="0"/>
                    </a:lnTo>
                    <a:lnTo>
                      <a:pt x="99" y="1"/>
                    </a:lnTo>
                    <a:lnTo>
                      <a:pt x="99" y="1"/>
                    </a:lnTo>
                    <a:lnTo>
                      <a:pt x="87" y="13"/>
                    </a:lnTo>
                    <a:lnTo>
                      <a:pt x="87" y="13"/>
                    </a:lnTo>
                    <a:lnTo>
                      <a:pt x="71" y="29"/>
                    </a:lnTo>
                    <a:lnTo>
                      <a:pt x="55" y="46"/>
                    </a:lnTo>
                    <a:lnTo>
                      <a:pt x="40" y="65"/>
                    </a:lnTo>
                    <a:lnTo>
                      <a:pt x="34" y="75"/>
                    </a:lnTo>
                    <a:lnTo>
                      <a:pt x="29" y="84"/>
                    </a:lnTo>
                    <a:lnTo>
                      <a:pt x="29" y="84"/>
                    </a:lnTo>
                    <a:lnTo>
                      <a:pt x="23" y="95"/>
                    </a:lnTo>
                    <a:lnTo>
                      <a:pt x="19" y="107"/>
                    </a:lnTo>
                    <a:lnTo>
                      <a:pt x="12" y="130"/>
                    </a:lnTo>
                    <a:lnTo>
                      <a:pt x="6" y="153"/>
                    </a:lnTo>
                    <a:lnTo>
                      <a:pt x="2" y="177"/>
                    </a:lnTo>
                    <a:lnTo>
                      <a:pt x="2" y="177"/>
                    </a:lnTo>
                    <a:lnTo>
                      <a:pt x="8" y="152"/>
                    </a:lnTo>
                    <a:lnTo>
                      <a:pt x="17" y="127"/>
                    </a:lnTo>
                    <a:lnTo>
                      <a:pt x="27" y="103"/>
                    </a:lnTo>
                    <a:lnTo>
                      <a:pt x="38" y="81"/>
                    </a:lnTo>
                    <a:lnTo>
                      <a:pt x="51" y="59"/>
                    </a:lnTo>
                    <a:lnTo>
                      <a:pt x="66" y="38"/>
                    </a:lnTo>
                    <a:lnTo>
                      <a:pt x="83" y="19"/>
                    </a:lnTo>
                    <a:lnTo>
                      <a:pt x="102" y="1"/>
                    </a:lnTo>
                    <a:lnTo>
                      <a:pt x="102" y="0"/>
                    </a:lnTo>
                    <a:close/>
                  </a:path>
                </a:pathLst>
              </a:custGeom>
              <a:solidFill>
                <a:srgbClr val="4942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29" name="Freeform 109">
                <a:extLst>
                  <a:ext uri="{FF2B5EF4-FFF2-40B4-BE49-F238E27FC236}">
                    <a16:creationId xmlns:a16="http://schemas.microsoft.com/office/drawing/2014/main" id="{1983DA19-EB87-DA2A-C3C1-111229DD86E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16" y="3940"/>
                <a:ext cx="29" cy="6"/>
              </a:xfrm>
              <a:custGeom>
                <a:avLst/>
                <a:gdLst>
                  <a:gd name="T0" fmla="*/ 0 w 115"/>
                  <a:gd name="T1" fmla="*/ 0 h 22"/>
                  <a:gd name="T2" fmla="*/ 0 w 115"/>
                  <a:gd name="T3" fmla="*/ 0 h 22"/>
                  <a:gd name="T4" fmla="*/ 14 w 115"/>
                  <a:gd name="T5" fmla="*/ 7 h 22"/>
                  <a:gd name="T6" fmla="*/ 28 w 115"/>
                  <a:gd name="T7" fmla="*/ 14 h 22"/>
                  <a:gd name="T8" fmla="*/ 43 w 115"/>
                  <a:gd name="T9" fmla="*/ 18 h 22"/>
                  <a:gd name="T10" fmla="*/ 59 w 115"/>
                  <a:gd name="T11" fmla="*/ 21 h 22"/>
                  <a:gd name="T12" fmla="*/ 59 w 115"/>
                  <a:gd name="T13" fmla="*/ 21 h 22"/>
                  <a:gd name="T14" fmla="*/ 59 w 115"/>
                  <a:gd name="T15" fmla="*/ 21 h 22"/>
                  <a:gd name="T16" fmla="*/ 61 w 115"/>
                  <a:gd name="T17" fmla="*/ 22 h 22"/>
                  <a:gd name="T18" fmla="*/ 61 w 115"/>
                  <a:gd name="T19" fmla="*/ 22 h 22"/>
                  <a:gd name="T20" fmla="*/ 61 w 115"/>
                  <a:gd name="T21" fmla="*/ 22 h 22"/>
                  <a:gd name="T22" fmla="*/ 61 w 115"/>
                  <a:gd name="T23" fmla="*/ 22 h 22"/>
                  <a:gd name="T24" fmla="*/ 61 w 115"/>
                  <a:gd name="T25" fmla="*/ 22 h 22"/>
                  <a:gd name="T26" fmla="*/ 61 w 115"/>
                  <a:gd name="T27" fmla="*/ 22 h 22"/>
                  <a:gd name="T28" fmla="*/ 61 w 115"/>
                  <a:gd name="T29" fmla="*/ 22 h 22"/>
                  <a:gd name="T30" fmla="*/ 61 w 115"/>
                  <a:gd name="T31" fmla="*/ 22 h 22"/>
                  <a:gd name="T32" fmla="*/ 63 w 115"/>
                  <a:gd name="T33" fmla="*/ 22 h 22"/>
                  <a:gd name="T34" fmla="*/ 63 w 115"/>
                  <a:gd name="T35" fmla="*/ 22 h 22"/>
                  <a:gd name="T36" fmla="*/ 79 w 115"/>
                  <a:gd name="T37" fmla="*/ 22 h 22"/>
                  <a:gd name="T38" fmla="*/ 79 w 115"/>
                  <a:gd name="T39" fmla="*/ 22 h 22"/>
                  <a:gd name="T40" fmla="*/ 79 w 115"/>
                  <a:gd name="T41" fmla="*/ 22 h 22"/>
                  <a:gd name="T42" fmla="*/ 79 w 115"/>
                  <a:gd name="T43" fmla="*/ 22 h 22"/>
                  <a:gd name="T44" fmla="*/ 80 w 115"/>
                  <a:gd name="T45" fmla="*/ 22 h 22"/>
                  <a:gd name="T46" fmla="*/ 80 w 115"/>
                  <a:gd name="T47" fmla="*/ 22 h 22"/>
                  <a:gd name="T48" fmla="*/ 98 w 115"/>
                  <a:gd name="T49" fmla="*/ 22 h 22"/>
                  <a:gd name="T50" fmla="*/ 115 w 115"/>
                  <a:gd name="T51" fmla="*/ 20 h 22"/>
                  <a:gd name="T52" fmla="*/ 115 w 115"/>
                  <a:gd name="T53" fmla="*/ 20 h 22"/>
                  <a:gd name="T54" fmla="*/ 101 w 115"/>
                  <a:gd name="T55" fmla="*/ 21 h 22"/>
                  <a:gd name="T56" fmla="*/ 86 w 115"/>
                  <a:gd name="T57" fmla="*/ 21 h 22"/>
                  <a:gd name="T58" fmla="*/ 86 w 115"/>
                  <a:gd name="T59" fmla="*/ 21 h 22"/>
                  <a:gd name="T60" fmla="*/ 63 w 115"/>
                  <a:gd name="T61" fmla="*/ 20 h 22"/>
                  <a:gd name="T62" fmla="*/ 42 w 115"/>
                  <a:gd name="T63" fmla="*/ 16 h 22"/>
                  <a:gd name="T64" fmla="*/ 31 w 115"/>
                  <a:gd name="T65" fmla="*/ 14 h 22"/>
                  <a:gd name="T66" fmla="*/ 20 w 115"/>
                  <a:gd name="T67" fmla="*/ 10 h 22"/>
                  <a:gd name="T68" fmla="*/ 10 w 115"/>
                  <a:gd name="T69" fmla="*/ 5 h 22"/>
                  <a:gd name="T70" fmla="*/ 0 w 115"/>
                  <a:gd name="T71" fmla="*/ 0 h 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115" h="22">
                    <a:moveTo>
                      <a:pt x="0" y="0"/>
                    </a:moveTo>
                    <a:lnTo>
                      <a:pt x="0" y="0"/>
                    </a:lnTo>
                    <a:lnTo>
                      <a:pt x="14" y="7"/>
                    </a:lnTo>
                    <a:lnTo>
                      <a:pt x="28" y="14"/>
                    </a:lnTo>
                    <a:lnTo>
                      <a:pt x="43" y="18"/>
                    </a:lnTo>
                    <a:lnTo>
                      <a:pt x="59" y="21"/>
                    </a:lnTo>
                    <a:lnTo>
                      <a:pt x="59" y="21"/>
                    </a:lnTo>
                    <a:lnTo>
                      <a:pt x="59" y="21"/>
                    </a:lnTo>
                    <a:lnTo>
                      <a:pt x="61" y="22"/>
                    </a:lnTo>
                    <a:lnTo>
                      <a:pt x="61" y="22"/>
                    </a:lnTo>
                    <a:lnTo>
                      <a:pt x="61" y="22"/>
                    </a:lnTo>
                    <a:lnTo>
                      <a:pt x="61" y="22"/>
                    </a:lnTo>
                    <a:lnTo>
                      <a:pt x="61" y="22"/>
                    </a:lnTo>
                    <a:lnTo>
                      <a:pt x="61" y="22"/>
                    </a:lnTo>
                    <a:lnTo>
                      <a:pt x="61" y="22"/>
                    </a:lnTo>
                    <a:lnTo>
                      <a:pt x="61" y="22"/>
                    </a:lnTo>
                    <a:lnTo>
                      <a:pt x="63" y="22"/>
                    </a:lnTo>
                    <a:lnTo>
                      <a:pt x="63" y="22"/>
                    </a:lnTo>
                    <a:lnTo>
                      <a:pt x="79" y="22"/>
                    </a:lnTo>
                    <a:lnTo>
                      <a:pt x="79" y="22"/>
                    </a:lnTo>
                    <a:lnTo>
                      <a:pt x="79" y="22"/>
                    </a:lnTo>
                    <a:lnTo>
                      <a:pt x="79" y="22"/>
                    </a:lnTo>
                    <a:lnTo>
                      <a:pt x="80" y="22"/>
                    </a:lnTo>
                    <a:lnTo>
                      <a:pt x="80" y="22"/>
                    </a:lnTo>
                    <a:lnTo>
                      <a:pt x="98" y="22"/>
                    </a:lnTo>
                    <a:lnTo>
                      <a:pt x="115" y="20"/>
                    </a:lnTo>
                    <a:lnTo>
                      <a:pt x="115" y="20"/>
                    </a:lnTo>
                    <a:lnTo>
                      <a:pt x="101" y="21"/>
                    </a:lnTo>
                    <a:lnTo>
                      <a:pt x="86" y="21"/>
                    </a:lnTo>
                    <a:lnTo>
                      <a:pt x="86" y="21"/>
                    </a:lnTo>
                    <a:lnTo>
                      <a:pt x="63" y="20"/>
                    </a:lnTo>
                    <a:lnTo>
                      <a:pt x="42" y="16"/>
                    </a:lnTo>
                    <a:lnTo>
                      <a:pt x="31" y="14"/>
                    </a:lnTo>
                    <a:lnTo>
                      <a:pt x="20" y="10"/>
                    </a:lnTo>
                    <a:lnTo>
                      <a:pt x="10" y="5"/>
                    </a:lnTo>
                    <a:lnTo>
                      <a:pt x="0" y="0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30" name="Freeform 110">
                <a:extLst>
                  <a:ext uri="{FF2B5EF4-FFF2-40B4-BE49-F238E27FC236}">
                    <a16:creationId xmlns:a16="http://schemas.microsoft.com/office/drawing/2014/main" id="{E9A9B2B0-CC49-7DE2-5A88-59E247CE6B5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391" y="3897"/>
                <a:ext cx="19" cy="38"/>
              </a:xfrm>
              <a:custGeom>
                <a:avLst/>
                <a:gdLst>
                  <a:gd name="T0" fmla="*/ 0 w 72"/>
                  <a:gd name="T1" fmla="*/ 0 h 153"/>
                  <a:gd name="T2" fmla="*/ 0 w 72"/>
                  <a:gd name="T3" fmla="*/ 0 h 153"/>
                  <a:gd name="T4" fmla="*/ 2 w 72"/>
                  <a:gd name="T5" fmla="*/ 20 h 153"/>
                  <a:gd name="T6" fmla="*/ 6 w 72"/>
                  <a:gd name="T7" fmla="*/ 39 h 153"/>
                  <a:gd name="T8" fmla="*/ 12 w 72"/>
                  <a:gd name="T9" fmla="*/ 58 h 153"/>
                  <a:gd name="T10" fmla="*/ 18 w 72"/>
                  <a:gd name="T11" fmla="*/ 76 h 153"/>
                  <a:gd name="T12" fmla="*/ 18 w 72"/>
                  <a:gd name="T13" fmla="*/ 76 h 153"/>
                  <a:gd name="T14" fmla="*/ 28 w 72"/>
                  <a:gd name="T15" fmla="*/ 98 h 153"/>
                  <a:gd name="T16" fmla="*/ 42 w 72"/>
                  <a:gd name="T17" fmla="*/ 118 h 153"/>
                  <a:gd name="T18" fmla="*/ 56 w 72"/>
                  <a:gd name="T19" fmla="*/ 137 h 153"/>
                  <a:gd name="T20" fmla="*/ 72 w 72"/>
                  <a:gd name="T21" fmla="*/ 153 h 153"/>
                  <a:gd name="T22" fmla="*/ 72 w 72"/>
                  <a:gd name="T23" fmla="*/ 153 h 153"/>
                  <a:gd name="T24" fmla="*/ 59 w 72"/>
                  <a:gd name="T25" fmla="*/ 137 h 153"/>
                  <a:gd name="T26" fmla="*/ 45 w 72"/>
                  <a:gd name="T27" fmla="*/ 120 h 153"/>
                  <a:gd name="T28" fmla="*/ 34 w 72"/>
                  <a:gd name="T29" fmla="*/ 102 h 153"/>
                  <a:gd name="T30" fmla="*/ 24 w 72"/>
                  <a:gd name="T31" fmla="*/ 82 h 153"/>
                  <a:gd name="T32" fmla="*/ 16 w 72"/>
                  <a:gd name="T33" fmla="*/ 62 h 153"/>
                  <a:gd name="T34" fmla="*/ 8 w 72"/>
                  <a:gd name="T35" fmla="*/ 42 h 153"/>
                  <a:gd name="T36" fmla="*/ 4 w 72"/>
                  <a:gd name="T37" fmla="*/ 21 h 153"/>
                  <a:gd name="T38" fmla="*/ 0 w 72"/>
                  <a:gd name="T39" fmla="*/ 0 h 1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72" h="153">
                    <a:moveTo>
                      <a:pt x="0" y="0"/>
                    </a:moveTo>
                    <a:lnTo>
                      <a:pt x="0" y="0"/>
                    </a:lnTo>
                    <a:lnTo>
                      <a:pt x="2" y="20"/>
                    </a:lnTo>
                    <a:lnTo>
                      <a:pt x="6" y="39"/>
                    </a:lnTo>
                    <a:lnTo>
                      <a:pt x="12" y="58"/>
                    </a:lnTo>
                    <a:lnTo>
                      <a:pt x="18" y="76"/>
                    </a:lnTo>
                    <a:lnTo>
                      <a:pt x="18" y="76"/>
                    </a:lnTo>
                    <a:lnTo>
                      <a:pt x="28" y="98"/>
                    </a:lnTo>
                    <a:lnTo>
                      <a:pt x="42" y="118"/>
                    </a:lnTo>
                    <a:lnTo>
                      <a:pt x="56" y="137"/>
                    </a:lnTo>
                    <a:lnTo>
                      <a:pt x="72" y="153"/>
                    </a:lnTo>
                    <a:lnTo>
                      <a:pt x="72" y="153"/>
                    </a:lnTo>
                    <a:lnTo>
                      <a:pt x="59" y="137"/>
                    </a:lnTo>
                    <a:lnTo>
                      <a:pt x="45" y="120"/>
                    </a:lnTo>
                    <a:lnTo>
                      <a:pt x="34" y="102"/>
                    </a:lnTo>
                    <a:lnTo>
                      <a:pt x="24" y="82"/>
                    </a:lnTo>
                    <a:lnTo>
                      <a:pt x="16" y="62"/>
                    </a:lnTo>
                    <a:lnTo>
                      <a:pt x="8" y="42"/>
                    </a:lnTo>
                    <a:lnTo>
                      <a:pt x="4" y="21"/>
                    </a:lnTo>
                    <a:lnTo>
                      <a:pt x="0" y="0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31" name="Freeform 111">
                <a:extLst>
                  <a:ext uri="{FF2B5EF4-FFF2-40B4-BE49-F238E27FC236}">
                    <a16:creationId xmlns:a16="http://schemas.microsoft.com/office/drawing/2014/main" id="{99BBEF38-4882-A7B5-5280-3B8B64B3916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392" y="3823"/>
                <a:ext cx="25" cy="44"/>
              </a:xfrm>
              <a:custGeom>
                <a:avLst/>
                <a:gdLst>
                  <a:gd name="T0" fmla="*/ 100 w 100"/>
                  <a:gd name="T1" fmla="*/ 0 h 177"/>
                  <a:gd name="T2" fmla="*/ 100 w 100"/>
                  <a:gd name="T3" fmla="*/ 0 h 177"/>
                  <a:gd name="T4" fmla="*/ 97 w 100"/>
                  <a:gd name="T5" fmla="*/ 1 h 177"/>
                  <a:gd name="T6" fmla="*/ 97 w 100"/>
                  <a:gd name="T7" fmla="*/ 1 h 177"/>
                  <a:gd name="T8" fmla="*/ 85 w 100"/>
                  <a:gd name="T9" fmla="*/ 13 h 177"/>
                  <a:gd name="T10" fmla="*/ 85 w 100"/>
                  <a:gd name="T11" fmla="*/ 13 h 177"/>
                  <a:gd name="T12" fmla="*/ 69 w 100"/>
                  <a:gd name="T13" fmla="*/ 29 h 177"/>
                  <a:gd name="T14" fmla="*/ 53 w 100"/>
                  <a:gd name="T15" fmla="*/ 46 h 177"/>
                  <a:gd name="T16" fmla="*/ 38 w 100"/>
                  <a:gd name="T17" fmla="*/ 65 h 177"/>
                  <a:gd name="T18" fmla="*/ 32 w 100"/>
                  <a:gd name="T19" fmla="*/ 75 h 177"/>
                  <a:gd name="T20" fmla="*/ 27 w 100"/>
                  <a:gd name="T21" fmla="*/ 84 h 177"/>
                  <a:gd name="T22" fmla="*/ 27 w 100"/>
                  <a:gd name="T23" fmla="*/ 84 h 177"/>
                  <a:gd name="T24" fmla="*/ 21 w 100"/>
                  <a:gd name="T25" fmla="*/ 95 h 177"/>
                  <a:gd name="T26" fmla="*/ 17 w 100"/>
                  <a:gd name="T27" fmla="*/ 107 h 177"/>
                  <a:gd name="T28" fmla="*/ 10 w 100"/>
                  <a:gd name="T29" fmla="*/ 130 h 177"/>
                  <a:gd name="T30" fmla="*/ 4 w 100"/>
                  <a:gd name="T31" fmla="*/ 153 h 177"/>
                  <a:gd name="T32" fmla="*/ 0 w 100"/>
                  <a:gd name="T33" fmla="*/ 177 h 177"/>
                  <a:gd name="T34" fmla="*/ 0 w 100"/>
                  <a:gd name="T35" fmla="*/ 177 h 177"/>
                  <a:gd name="T36" fmla="*/ 6 w 100"/>
                  <a:gd name="T37" fmla="*/ 152 h 177"/>
                  <a:gd name="T38" fmla="*/ 15 w 100"/>
                  <a:gd name="T39" fmla="*/ 127 h 177"/>
                  <a:gd name="T40" fmla="*/ 25 w 100"/>
                  <a:gd name="T41" fmla="*/ 103 h 177"/>
                  <a:gd name="T42" fmla="*/ 36 w 100"/>
                  <a:gd name="T43" fmla="*/ 81 h 177"/>
                  <a:gd name="T44" fmla="*/ 49 w 100"/>
                  <a:gd name="T45" fmla="*/ 59 h 177"/>
                  <a:gd name="T46" fmla="*/ 64 w 100"/>
                  <a:gd name="T47" fmla="*/ 38 h 177"/>
                  <a:gd name="T48" fmla="*/ 81 w 100"/>
                  <a:gd name="T49" fmla="*/ 19 h 177"/>
                  <a:gd name="T50" fmla="*/ 100 w 100"/>
                  <a:gd name="T51" fmla="*/ 1 h 177"/>
                  <a:gd name="T52" fmla="*/ 100 w 100"/>
                  <a:gd name="T53" fmla="*/ 0 h 1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100" h="177">
                    <a:moveTo>
                      <a:pt x="100" y="0"/>
                    </a:moveTo>
                    <a:lnTo>
                      <a:pt x="100" y="0"/>
                    </a:lnTo>
                    <a:lnTo>
                      <a:pt x="97" y="1"/>
                    </a:lnTo>
                    <a:lnTo>
                      <a:pt x="97" y="1"/>
                    </a:lnTo>
                    <a:lnTo>
                      <a:pt x="85" y="13"/>
                    </a:lnTo>
                    <a:lnTo>
                      <a:pt x="85" y="13"/>
                    </a:lnTo>
                    <a:lnTo>
                      <a:pt x="69" y="29"/>
                    </a:lnTo>
                    <a:lnTo>
                      <a:pt x="53" y="46"/>
                    </a:lnTo>
                    <a:lnTo>
                      <a:pt x="38" y="65"/>
                    </a:lnTo>
                    <a:lnTo>
                      <a:pt x="32" y="75"/>
                    </a:lnTo>
                    <a:lnTo>
                      <a:pt x="27" y="84"/>
                    </a:lnTo>
                    <a:lnTo>
                      <a:pt x="27" y="84"/>
                    </a:lnTo>
                    <a:lnTo>
                      <a:pt x="21" y="95"/>
                    </a:lnTo>
                    <a:lnTo>
                      <a:pt x="17" y="107"/>
                    </a:lnTo>
                    <a:lnTo>
                      <a:pt x="10" y="130"/>
                    </a:lnTo>
                    <a:lnTo>
                      <a:pt x="4" y="153"/>
                    </a:lnTo>
                    <a:lnTo>
                      <a:pt x="0" y="177"/>
                    </a:lnTo>
                    <a:lnTo>
                      <a:pt x="0" y="177"/>
                    </a:lnTo>
                    <a:lnTo>
                      <a:pt x="6" y="152"/>
                    </a:lnTo>
                    <a:lnTo>
                      <a:pt x="15" y="127"/>
                    </a:lnTo>
                    <a:lnTo>
                      <a:pt x="25" y="103"/>
                    </a:lnTo>
                    <a:lnTo>
                      <a:pt x="36" y="81"/>
                    </a:lnTo>
                    <a:lnTo>
                      <a:pt x="49" y="59"/>
                    </a:lnTo>
                    <a:lnTo>
                      <a:pt x="64" y="38"/>
                    </a:lnTo>
                    <a:lnTo>
                      <a:pt x="81" y="19"/>
                    </a:lnTo>
                    <a:lnTo>
                      <a:pt x="100" y="1"/>
                    </a:lnTo>
                    <a:lnTo>
                      <a:pt x="100" y="0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32" name="Freeform 112">
                <a:extLst>
                  <a:ext uri="{FF2B5EF4-FFF2-40B4-BE49-F238E27FC236}">
                    <a16:creationId xmlns:a16="http://schemas.microsoft.com/office/drawing/2014/main" id="{EBEB98D6-01B8-45B9-F337-38E85186239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261" y="3822"/>
                <a:ext cx="297" cy="496"/>
              </a:xfrm>
              <a:custGeom>
                <a:avLst/>
                <a:gdLst>
                  <a:gd name="T0" fmla="*/ 564 w 1191"/>
                  <a:gd name="T1" fmla="*/ 13 h 1983"/>
                  <a:gd name="T2" fmla="*/ 458 w 1191"/>
                  <a:gd name="T3" fmla="*/ 48 h 1983"/>
                  <a:gd name="T4" fmla="*/ 263 w 1191"/>
                  <a:gd name="T5" fmla="*/ 141 h 1983"/>
                  <a:gd name="T6" fmla="*/ 138 w 1191"/>
                  <a:gd name="T7" fmla="*/ 220 h 1983"/>
                  <a:gd name="T8" fmla="*/ 59 w 1191"/>
                  <a:gd name="T9" fmla="*/ 286 h 1983"/>
                  <a:gd name="T10" fmla="*/ 34 w 1191"/>
                  <a:gd name="T11" fmla="*/ 322 h 1983"/>
                  <a:gd name="T12" fmla="*/ 11 w 1191"/>
                  <a:gd name="T13" fmla="*/ 375 h 1983"/>
                  <a:gd name="T14" fmla="*/ 2 w 1191"/>
                  <a:gd name="T15" fmla="*/ 431 h 1983"/>
                  <a:gd name="T16" fmla="*/ 5 w 1191"/>
                  <a:gd name="T17" fmla="*/ 489 h 1983"/>
                  <a:gd name="T18" fmla="*/ 25 w 1191"/>
                  <a:gd name="T19" fmla="*/ 553 h 1983"/>
                  <a:gd name="T20" fmla="*/ 72 w 1191"/>
                  <a:gd name="T21" fmla="*/ 654 h 1983"/>
                  <a:gd name="T22" fmla="*/ 212 w 1191"/>
                  <a:gd name="T23" fmla="*/ 897 h 1983"/>
                  <a:gd name="T24" fmla="*/ 423 w 1191"/>
                  <a:gd name="T25" fmla="*/ 1296 h 1983"/>
                  <a:gd name="T26" fmla="*/ 537 w 1191"/>
                  <a:gd name="T27" fmla="*/ 1481 h 1983"/>
                  <a:gd name="T28" fmla="*/ 691 w 1191"/>
                  <a:gd name="T29" fmla="*/ 1684 h 1983"/>
                  <a:gd name="T30" fmla="*/ 763 w 1191"/>
                  <a:gd name="T31" fmla="*/ 1765 h 1983"/>
                  <a:gd name="T32" fmla="*/ 874 w 1191"/>
                  <a:gd name="T33" fmla="*/ 1881 h 1983"/>
                  <a:gd name="T34" fmla="*/ 954 w 1191"/>
                  <a:gd name="T35" fmla="*/ 1947 h 1983"/>
                  <a:gd name="T36" fmla="*/ 1026 w 1191"/>
                  <a:gd name="T37" fmla="*/ 1980 h 1983"/>
                  <a:gd name="T38" fmla="*/ 1057 w 1191"/>
                  <a:gd name="T39" fmla="*/ 1983 h 1983"/>
                  <a:gd name="T40" fmla="*/ 1105 w 1191"/>
                  <a:gd name="T41" fmla="*/ 1972 h 1983"/>
                  <a:gd name="T42" fmla="*/ 1147 w 1191"/>
                  <a:gd name="T43" fmla="*/ 1938 h 1983"/>
                  <a:gd name="T44" fmla="*/ 1180 w 1191"/>
                  <a:gd name="T45" fmla="*/ 1870 h 1983"/>
                  <a:gd name="T46" fmla="*/ 1191 w 1191"/>
                  <a:gd name="T47" fmla="*/ 1794 h 1983"/>
                  <a:gd name="T48" fmla="*/ 1186 w 1191"/>
                  <a:gd name="T49" fmla="*/ 1615 h 1983"/>
                  <a:gd name="T50" fmla="*/ 1153 w 1191"/>
                  <a:gd name="T51" fmla="*/ 1319 h 1983"/>
                  <a:gd name="T52" fmla="*/ 1117 w 1191"/>
                  <a:gd name="T53" fmla="*/ 1024 h 1983"/>
                  <a:gd name="T54" fmla="*/ 1109 w 1191"/>
                  <a:gd name="T55" fmla="*/ 845 h 1983"/>
                  <a:gd name="T56" fmla="*/ 1128 w 1191"/>
                  <a:gd name="T57" fmla="*/ 463 h 1983"/>
                  <a:gd name="T58" fmla="*/ 1133 w 1191"/>
                  <a:gd name="T59" fmla="*/ 242 h 1983"/>
                  <a:gd name="T60" fmla="*/ 1049 w 1191"/>
                  <a:gd name="T61" fmla="*/ 327 h 1983"/>
                  <a:gd name="T62" fmla="*/ 968 w 1191"/>
                  <a:gd name="T63" fmla="*/ 393 h 1983"/>
                  <a:gd name="T64" fmla="*/ 878 w 1191"/>
                  <a:gd name="T65" fmla="*/ 447 h 1983"/>
                  <a:gd name="T66" fmla="*/ 780 w 1191"/>
                  <a:gd name="T67" fmla="*/ 484 h 1983"/>
                  <a:gd name="T68" fmla="*/ 738 w 1191"/>
                  <a:gd name="T69" fmla="*/ 493 h 1983"/>
                  <a:gd name="T70" fmla="*/ 702 w 1191"/>
                  <a:gd name="T71" fmla="*/ 495 h 1983"/>
                  <a:gd name="T72" fmla="*/ 702 w 1191"/>
                  <a:gd name="T73" fmla="*/ 495 h 1983"/>
                  <a:gd name="T74" fmla="*/ 684 w 1191"/>
                  <a:gd name="T75" fmla="*/ 495 h 1983"/>
                  <a:gd name="T76" fmla="*/ 684 w 1191"/>
                  <a:gd name="T77" fmla="*/ 495 h 1983"/>
                  <a:gd name="T78" fmla="*/ 682 w 1191"/>
                  <a:gd name="T79" fmla="*/ 494 h 1983"/>
                  <a:gd name="T80" fmla="*/ 637 w 1191"/>
                  <a:gd name="T81" fmla="*/ 480 h 1983"/>
                  <a:gd name="T82" fmla="*/ 601 w 1191"/>
                  <a:gd name="T83" fmla="*/ 458 h 1983"/>
                  <a:gd name="T84" fmla="*/ 580 w 1191"/>
                  <a:gd name="T85" fmla="*/ 437 h 1983"/>
                  <a:gd name="T86" fmla="*/ 542 w 1191"/>
                  <a:gd name="T87" fmla="*/ 376 h 1983"/>
                  <a:gd name="T88" fmla="*/ 524 w 1191"/>
                  <a:gd name="T89" fmla="*/ 300 h 1983"/>
                  <a:gd name="T90" fmla="*/ 521 w 1191"/>
                  <a:gd name="T91" fmla="*/ 209 h 1983"/>
                  <a:gd name="T92" fmla="*/ 536 w 1191"/>
                  <a:gd name="T93" fmla="*/ 133 h 1983"/>
                  <a:gd name="T94" fmla="*/ 553 w 1191"/>
                  <a:gd name="T95" fmla="*/ 87 h 1983"/>
                  <a:gd name="T96" fmla="*/ 595 w 1191"/>
                  <a:gd name="T97" fmla="*/ 32 h 1983"/>
                  <a:gd name="T98" fmla="*/ 618 w 1191"/>
                  <a:gd name="T99" fmla="*/ 0 h 198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</a:cxnLst>
                <a:rect l="0" t="0" r="r" b="b"/>
                <a:pathLst>
                  <a:path w="1191" h="1983">
                    <a:moveTo>
                      <a:pt x="618" y="0"/>
                    </a:moveTo>
                    <a:lnTo>
                      <a:pt x="618" y="0"/>
                    </a:lnTo>
                    <a:lnTo>
                      <a:pt x="593" y="5"/>
                    </a:lnTo>
                    <a:lnTo>
                      <a:pt x="564" y="13"/>
                    </a:lnTo>
                    <a:lnTo>
                      <a:pt x="536" y="20"/>
                    </a:lnTo>
                    <a:lnTo>
                      <a:pt x="507" y="30"/>
                    </a:lnTo>
                    <a:lnTo>
                      <a:pt x="507" y="30"/>
                    </a:lnTo>
                    <a:lnTo>
                      <a:pt x="458" y="48"/>
                    </a:lnTo>
                    <a:lnTo>
                      <a:pt x="407" y="69"/>
                    </a:lnTo>
                    <a:lnTo>
                      <a:pt x="358" y="91"/>
                    </a:lnTo>
                    <a:lnTo>
                      <a:pt x="309" y="116"/>
                    </a:lnTo>
                    <a:lnTo>
                      <a:pt x="263" y="141"/>
                    </a:lnTo>
                    <a:lnTo>
                      <a:pt x="217" y="167"/>
                    </a:lnTo>
                    <a:lnTo>
                      <a:pt x="176" y="194"/>
                    </a:lnTo>
                    <a:lnTo>
                      <a:pt x="138" y="220"/>
                    </a:lnTo>
                    <a:lnTo>
                      <a:pt x="138" y="220"/>
                    </a:lnTo>
                    <a:lnTo>
                      <a:pt x="117" y="235"/>
                    </a:lnTo>
                    <a:lnTo>
                      <a:pt x="96" y="251"/>
                    </a:lnTo>
                    <a:lnTo>
                      <a:pt x="76" y="268"/>
                    </a:lnTo>
                    <a:lnTo>
                      <a:pt x="59" y="286"/>
                    </a:lnTo>
                    <a:lnTo>
                      <a:pt x="59" y="286"/>
                    </a:lnTo>
                    <a:lnTo>
                      <a:pt x="49" y="297"/>
                    </a:lnTo>
                    <a:lnTo>
                      <a:pt x="41" y="310"/>
                    </a:lnTo>
                    <a:lnTo>
                      <a:pt x="34" y="322"/>
                    </a:lnTo>
                    <a:lnTo>
                      <a:pt x="27" y="334"/>
                    </a:lnTo>
                    <a:lnTo>
                      <a:pt x="21" y="348"/>
                    </a:lnTo>
                    <a:lnTo>
                      <a:pt x="15" y="360"/>
                    </a:lnTo>
                    <a:lnTo>
                      <a:pt x="11" y="375"/>
                    </a:lnTo>
                    <a:lnTo>
                      <a:pt x="8" y="388"/>
                    </a:lnTo>
                    <a:lnTo>
                      <a:pt x="4" y="402"/>
                    </a:lnTo>
                    <a:lnTo>
                      <a:pt x="3" y="417"/>
                    </a:lnTo>
                    <a:lnTo>
                      <a:pt x="2" y="431"/>
                    </a:lnTo>
                    <a:lnTo>
                      <a:pt x="0" y="446"/>
                    </a:lnTo>
                    <a:lnTo>
                      <a:pt x="2" y="459"/>
                    </a:lnTo>
                    <a:lnTo>
                      <a:pt x="3" y="474"/>
                    </a:lnTo>
                    <a:lnTo>
                      <a:pt x="5" y="489"/>
                    </a:lnTo>
                    <a:lnTo>
                      <a:pt x="8" y="502"/>
                    </a:lnTo>
                    <a:lnTo>
                      <a:pt x="8" y="502"/>
                    </a:lnTo>
                    <a:lnTo>
                      <a:pt x="16" y="528"/>
                    </a:lnTo>
                    <a:lnTo>
                      <a:pt x="25" y="553"/>
                    </a:lnTo>
                    <a:lnTo>
                      <a:pt x="35" y="579"/>
                    </a:lnTo>
                    <a:lnTo>
                      <a:pt x="46" y="604"/>
                    </a:lnTo>
                    <a:lnTo>
                      <a:pt x="58" y="629"/>
                    </a:lnTo>
                    <a:lnTo>
                      <a:pt x="72" y="654"/>
                    </a:lnTo>
                    <a:lnTo>
                      <a:pt x="100" y="704"/>
                    </a:lnTo>
                    <a:lnTo>
                      <a:pt x="159" y="801"/>
                    </a:lnTo>
                    <a:lnTo>
                      <a:pt x="187" y="849"/>
                    </a:lnTo>
                    <a:lnTo>
                      <a:pt x="212" y="897"/>
                    </a:lnTo>
                    <a:lnTo>
                      <a:pt x="212" y="897"/>
                    </a:lnTo>
                    <a:lnTo>
                      <a:pt x="315" y="1097"/>
                    </a:lnTo>
                    <a:lnTo>
                      <a:pt x="368" y="1198"/>
                    </a:lnTo>
                    <a:lnTo>
                      <a:pt x="423" y="1296"/>
                    </a:lnTo>
                    <a:lnTo>
                      <a:pt x="423" y="1296"/>
                    </a:lnTo>
                    <a:lnTo>
                      <a:pt x="460" y="1358"/>
                    </a:lnTo>
                    <a:lnTo>
                      <a:pt x="498" y="1421"/>
                    </a:lnTo>
                    <a:lnTo>
                      <a:pt x="537" y="1481"/>
                    </a:lnTo>
                    <a:lnTo>
                      <a:pt x="579" y="1541"/>
                    </a:lnTo>
                    <a:lnTo>
                      <a:pt x="622" y="1599"/>
                    </a:lnTo>
                    <a:lnTo>
                      <a:pt x="667" y="1657"/>
                    </a:lnTo>
                    <a:lnTo>
                      <a:pt x="691" y="1684"/>
                    </a:lnTo>
                    <a:lnTo>
                      <a:pt x="714" y="1712"/>
                    </a:lnTo>
                    <a:lnTo>
                      <a:pt x="738" y="1738"/>
                    </a:lnTo>
                    <a:lnTo>
                      <a:pt x="763" y="1765"/>
                    </a:lnTo>
                    <a:lnTo>
                      <a:pt x="763" y="1765"/>
                    </a:lnTo>
                    <a:lnTo>
                      <a:pt x="790" y="1793"/>
                    </a:lnTo>
                    <a:lnTo>
                      <a:pt x="821" y="1826"/>
                    </a:lnTo>
                    <a:lnTo>
                      <a:pt x="856" y="1863"/>
                    </a:lnTo>
                    <a:lnTo>
                      <a:pt x="874" y="1881"/>
                    </a:lnTo>
                    <a:lnTo>
                      <a:pt x="893" y="1899"/>
                    </a:lnTo>
                    <a:lnTo>
                      <a:pt x="914" y="1916"/>
                    </a:lnTo>
                    <a:lnTo>
                      <a:pt x="933" y="1932"/>
                    </a:lnTo>
                    <a:lnTo>
                      <a:pt x="954" y="1947"/>
                    </a:lnTo>
                    <a:lnTo>
                      <a:pt x="974" y="1959"/>
                    </a:lnTo>
                    <a:lnTo>
                      <a:pt x="995" y="1969"/>
                    </a:lnTo>
                    <a:lnTo>
                      <a:pt x="1015" y="1977"/>
                    </a:lnTo>
                    <a:lnTo>
                      <a:pt x="1026" y="1980"/>
                    </a:lnTo>
                    <a:lnTo>
                      <a:pt x="1036" y="1982"/>
                    </a:lnTo>
                    <a:lnTo>
                      <a:pt x="1047" y="1983"/>
                    </a:lnTo>
                    <a:lnTo>
                      <a:pt x="1057" y="1983"/>
                    </a:lnTo>
                    <a:lnTo>
                      <a:pt x="1057" y="1983"/>
                    </a:lnTo>
                    <a:lnTo>
                      <a:pt x="1074" y="1982"/>
                    </a:lnTo>
                    <a:lnTo>
                      <a:pt x="1090" y="1978"/>
                    </a:lnTo>
                    <a:lnTo>
                      <a:pt x="1090" y="1978"/>
                    </a:lnTo>
                    <a:lnTo>
                      <a:pt x="1105" y="1972"/>
                    </a:lnTo>
                    <a:lnTo>
                      <a:pt x="1120" y="1964"/>
                    </a:lnTo>
                    <a:lnTo>
                      <a:pt x="1133" y="1951"/>
                    </a:lnTo>
                    <a:lnTo>
                      <a:pt x="1147" y="1938"/>
                    </a:lnTo>
                    <a:lnTo>
                      <a:pt x="1147" y="1938"/>
                    </a:lnTo>
                    <a:lnTo>
                      <a:pt x="1158" y="1922"/>
                    </a:lnTo>
                    <a:lnTo>
                      <a:pt x="1166" y="1906"/>
                    </a:lnTo>
                    <a:lnTo>
                      <a:pt x="1175" y="1889"/>
                    </a:lnTo>
                    <a:lnTo>
                      <a:pt x="1180" y="1870"/>
                    </a:lnTo>
                    <a:lnTo>
                      <a:pt x="1185" y="1852"/>
                    </a:lnTo>
                    <a:lnTo>
                      <a:pt x="1188" y="1832"/>
                    </a:lnTo>
                    <a:lnTo>
                      <a:pt x="1190" y="1814"/>
                    </a:lnTo>
                    <a:lnTo>
                      <a:pt x="1191" y="1794"/>
                    </a:lnTo>
                    <a:lnTo>
                      <a:pt x="1191" y="1794"/>
                    </a:lnTo>
                    <a:lnTo>
                      <a:pt x="1191" y="1734"/>
                    </a:lnTo>
                    <a:lnTo>
                      <a:pt x="1190" y="1675"/>
                    </a:lnTo>
                    <a:lnTo>
                      <a:pt x="1186" y="1615"/>
                    </a:lnTo>
                    <a:lnTo>
                      <a:pt x="1181" y="1556"/>
                    </a:lnTo>
                    <a:lnTo>
                      <a:pt x="1175" y="1497"/>
                    </a:lnTo>
                    <a:lnTo>
                      <a:pt x="1167" y="1438"/>
                    </a:lnTo>
                    <a:lnTo>
                      <a:pt x="1153" y="1319"/>
                    </a:lnTo>
                    <a:lnTo>
                      <a:pt x="1137" y="1201"/>
                    </a:lnTo>
                    <a:lnTo>
                      <a:pt x="1129" y="1142"/>
                    </a:lnTo>
                    <a:lnTo>
                      <a:pt x="1122" y="1083"/>
                    </a:lnTo>
                    <a:lnTo>
                      <a:pt x="1117" y="1024"/>
                    </a:lnTo>
                    <a:lnTo>
                      <a:pt x="1112" y="964"/>
                    </a:lnTo>
                    <a:lnTo>
                      <a:pt x="1110" y="905"/>
                    </a:lnTo>
                    <a:lnTo>
                      <a:pt x="1109" y="845"/>
                    </a:lnTo>
                    <a:lnTo>
                      <a:pt x="1109" y="845"/>
                    </a:lnTo>
                    <a:lnTo>
                      <a:pt x="1110" y="776"/>
                    </a:lnTo>
                    <a:lnTo>
                      <a:pt x="1114" y="703"/>
                    </a:lnTo>
                    <a:lnTo>
                      <a:pt x="1123" y="544"/>
                    </a:lnTo>
                    <a:lnTo>
                      <a:pt x="1128" y="463"/>
                    </a:lnTo>
                    <a:lnTo>
                      <a:pt x="1132" y="386"/>
                    </a:lnTo>
                    <a:lnTo>
                      <a:pt x="1134" y="311"/>
                    </a:lnTo>
                    <a:lnTo>
                      <a:pt x="1133" y="275"/>
                    </a:lnTo>
                    <a:lnTo>
                      <a:pt x="1133" y="242"/>
                    </a:lnTo>
                    <a:lnTo>
                      <a:pt x="1121" y="251"/>
                    </a:lnTo>
                    <a:lnTo>
                      <a:pt x="1121" y="251"/>
                    </a:lnTo>
                    <a:lnTo>
                      <a:pt x="1085" y="289"/>
                    </a:lnTo>
                    <a:lnTo>
                      <a:pt x="1049" y="327"/>
                    </a:lnTo>
                    <a:lnTo>
                      <a:pt x="1029" y="344"/>
                    </a:lnTo>
                    <a:lnTo>
                      <a:pt x="1009" y="361"/>
                    </a:lnTo>
                    <a:lnTo>
                      <a:pt x="988" y="377"/>
                    </a:lnTo>
                    <a:lnTo>
                      <a:pt x="968" y="393"/>
                    </a:lnTo>
                    <a:lnTo>
                      <a:pt x="946" y="408"/>
                    </a:lnTo>
                    <a:lnTo>
                      <a:pt x="923" y="423"/>
                    </a:lnTo>
                    <a:lnTo>
                      <a:pt x="901" y="435"/>
                    </a:lnTo>
                    <a:lnTo>
                      <a:pt x="878" y="447"/>
                    </a:lnTo>
                    <a:lnTo>
                      <a:pt x="855" y="458"/>
                    </a:lnTo>
                    <a:lnTo>
                      <a:pt x="830" y="468"/>
                    </a:lnTo>
                    <a:lnTo>
                      <a:pt x="806" y="477"/>
                    </a:lnTo>
                    <a:lnTo>
                      <a:pt x="780" y="484"/>
                    </a:lnTo>
                    <a:lnTo>
                      <a:pt x="780" y="484"/>
                    </a:lnTo>
                    <a:lnTo>
                      <a:pt x="760" y="489"/>
                    </a:lnTo>
                    <a:lnTo>
                      <a:pt x="738" y="493"/>
                    </a:lnTo>
                    <a:lnTo>
                      <a:pt x="738" y="493"/>
                    </a:lnTo>
                    <a:lnTo>
                      <a:pt x="721" y="495"/>
                    </a:lnTo>
                    <a:lnTo>
                      <a:pt x="703" y="495"/>
                    </a:lnTo>
                    <a:lnTo>
                      <a:pt x="703" y="495"/>
                    </a:lnTo>
                    <a:lnTo>
                      <a:pt x="702" y="495"/>
                    </a:lnTo>
                    <a:lnTo>
                      <a:pt x="702" y="495"/>
                    </a:lnTo>
                    <a:lnTo>
                      <a:pt x="702" y="495"/>
                    </a:lnTo>
                    <a:lnTo>
                      <a:pt x="702" y="495"/>
                    </a:lnTo>
                    <a:lnTo>
                      <a:pt x="702" y="495"/>
                    </a:lnTo>
                    <a:lnTo>
                      <a:pt x="686" y="495"/>
                    </a:lnTo>
                    <a:lnTo>
                      <a:pt x="686" y="495"/>
                    </a:lnTo>
                    <a:lnTo>
                      <a:pt x="684" y="495"/>
                    </a:lnTo>
                    <a:lnTo>
                      <a:pt x="684" y="495"/>
                    </a:lnTo>
                    <a:lnTo>
                      <a:pt x="684" y="495"/>
                    </a:lnTo>
                    <a:lnTo>
                      <a:pt x="684" y="495"/>
                    </a:lnTo>
                    <a:lnTo>
                      <a:pt x="684" y="495"/>
                    </a:lnTo>
                    <a:lnTo>
                      <a:pt x="684" y="495"/>
                    </a:lnTo>
                    <a:lnTo>
                      <a:pt x="684" y="495"/>
                    </a:lnTo>
                    <a:lnTo>
                      <a:pt x="684" y="495"/>
                    </a:lnTo>
                    <a:lnTo>
                      <a:pt x="682" y="494"/>
                    </a:lnTo>
                    <a:lnTo>
                      <a:pt x="682" y="494"/>
                    </a:lnTo>
                    <a:lnTo>
                      <a:pt x="682" y="494"/>
                    </a:lnTo>
                    <a:lnTo>
                      <a:pt x="666" y="491"/>
                    </a:lnTo>
                    <a:lnTo>
                      <a:pt x="651" y="487"/>
                    </a:lnTo>
                    <a:lnTo>
                      <a:pt x="637" y="480"/>
                    </a:lnTo>
                    <a:lnTo>
                      <a:pt x="623" y="473"/>
                    </a:lnTo>
                    <a:lnTo>
                      <a:pt x="623" y="473"/>
                    </a:lnTo>
                    <a:lnTo>
                      <a:pt x="611" y="466"/>
                    </a:lnTo>
                    <a:lnTo>
                      <a:pt x="601" y="458"/>
                    </a:lnTo>
                    <a:lnTo>
                      <a:pt x="601" y="458"/>
                    </a:lnTo>
                    <a:lnTo>
                      <a:pt x="596" y="453"/>
                    </a:lnTo>
                    <a:lnTo>
                      <a:pt x="596" y="453"/>
                    </a:lnTo>
                    <a:lnTo>
                      <a:pt x="580" y="437"/>
                    </a:lnTo>
                    <a:lnTo>
                      <a:pt x="566" y="418"/>
                    </a:lnTo>
                    <a:lnTo>
                      <a:pt x="552" y="398"/>
                    </a:lnTo>
                    <a:lnTo>
                      <a:pt x="542" y="376"/>
                    </a:lnTo>
                    <a:lnTo>
                      <a:pt x="542" y="376"/>
                    </a:lnTo>
                    <a:lnTo>
                      <a:pt x="536" y="358"/>
                    </a:lnTo>
                    <a:lnTo>
                      <a:pt x="530" y="339"/>
                    </a:lnTo>
                    <a:lnTo>
                      <a:pt x="526" y="320"/>
                    </a:lnTo>
                    <a:lnTo>
                      <a:pt x="524" y="300"/>
                    </a:lnTo>
                    <a:lnTo>
                      <a:pt x="524" y="300"/>
                    </a:lnTo>
                    <a:lnTo>
                      <a:pt x="520" y="270"/>
                    </a:lnTo>
                    <a:lnTo>
                      <a:pt x="520" y="240"/>
                    </a:lnTo>
                    <a:lnTo>
                      <a:pt x="521" y="209"/>
                    </a:lnTo>
                    <a:lnTo>
                      <a:pt x="526" y="180"/>
                    </a:lnTo>
                    <a:lnTo>
                      <a:pt x="526" y="180"/>
                    </a:lnTo>
                    <a:lnTo>
                      <a:pt x="530" y="156"/>
                    </a:lnTo>
                    <a:lnTo>
                      <a:pt x="536" y="133"/>
                    </a:lnTo>
                    <a:lnTo>
                      <a:pt x="543" y="110"/>
                    </a:lnTo>
                    <a:lnTo>
                      <a:pt x="547" y="98"/>
                    </a:lnTo>
                    <a:lnTo>
                      <a:pt x="553" y="87"/>
                    </a:lnTo>
                    <a:lnTo>
                      <a:pt x="553" y="87"/>
                    </a:lnTo>
                    <a:lnTo>
                      <a:pt x="558" y="78"/>
                    </a:lnTo>
                    <a:lnTo>
                      <a:pt x="564" y="68"/>
                    </a:lnTo>
                    <a:lnTo>
                      <a:pt x="579" y="49"/>
                    </a:lnTo>
                    <a:lnTo>
                      <a:pt x="595" y="32"/>
                    </a:lnTo>
                    <a:lnTo>
                      <a:pt x="611" y="16"/>
                    </a:lnTo>
                    <a:lnTo>
                      <a:pt x="611" y="16"/>
                    </a:lnTo>
                    <a:lnTo>
                      <a:pt x="623" y="4"/>
                    </a:lnTo>
                    <a:lnTo>
                      <a:pt x="618" y="0"/>
                    </a:lnTo>
                    <a:close/>
                  </a:path>
                </a:pathLst>
              </a:custGeom>
              <a:solidFill>
                <a:srgbClr val="162F4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33" name="Freeform 113">
                <a:extLst>
                  <a:ext uri="{FF2B5EF4-FFF2-40B4-BE49-F238E27FC236}">
                    <a16:creationId xmlns:a16="http://schemas.microsoft.com/office/drawing/2014/main" id="{69FA7DDC-04B6-1C72-8433-E3E41034D82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261" y="3822"/>
                <a:ext cx="297" cy="496"/>
              </a:xfrm>
              <a:custGeom>
                <a:avLst/>
                <a:gdLst>
                  <a:gd name="T0" fmla="*/ 564 w 1191"/>
                  <a:gd name="T1" fmla="*/ 13 h 1983"/>
                  <a:gd name="T2" fmla="*/ 458 w 1191"/>
                  <a:gd name="T3" fmla="*/ 48 h 1983"/>
                  <a:gd name="T4" fmla="*/ 263 w 1191"/>
                  <a:gd name="T5" fmla="*/ 141 h 1983"/>
                  <a:gd name="T6" fmla="*/ 138 w 1191"/>
                  <a:gd name="T7" fmla="*/ 220 h 1983"/>
                  <a:gd name="T8" fmla="*/ 59 w 1191"/>
                  <a:gd name="T9" fmla="*/ 286 h 1983"/>
                  <a:gd name="T10" fmla="*/ 34 w 1191"/>
                  <a:gd name="T11" fmla="*/ 322 h 1983"/>
                  <a:gd name="T12" fmla="*/ 11 w 1191"/>
                  <a:gd name="T13" fmla="*/ 375 h 1983"/>
                  <a:gd name="T14" fmla="*/ 2 w 1191"/>
                  <a:gd name="T15" fmla="*/ 431 h 1983"/>
                  <a:gd name="T16" fmla="*/ 5 w 1191"/>
                  <a:gd name="T17" fmla="*/ 489 h 1983"/>
                  <a:gd name="T18" fmla="*/ 25 w 1191"/>
                  <a:gd name="T19" fmla="*/ 553 h 1983"/>
                  <a:gd name="T20" fmla="*/ 72 w 1191"/>
                  <a:gd name="T21" fmla="*/ 654 h 1983"/>
                  <a:gd name="T22" fmla="*/ 212 w 1191"/>
                  <a:gd name="T23" fmla="*/ 897 h 1983"/>
                  <a:gd name="T24" fmla="*/ 423 w 1191"/>
                  <a:gd name="T25" fmla="*/ 1296 h 1983"/>
                  <a:gd name="T26" fmla="*/ 537 w 1191"/>
                  <a:gd name="T27" fmla="*/ 1481 h 1983"/>
                  <a:gd name="T28" fmla="*/ 691 w 1191"/>
                  <a:gd name="T29" fmla="*/ 1684 h 1983"/>
                  <a:gd name="T30" fmla="*/ 763 w 1191"/>
                  <a:gd name="T31" fmla="*/ 1765 h 1983"/>
                  <a:gd name="T32" fmla="*/ 874 w 1191"/>
                  <a:gd name="T33" fmla="*/ 1881 h 1983"/>
                  <a:gd name="T34" fmla="*/ 954 w 1191"/>
                  <a:gd name="T35" fmla="*/ 1947 h 1983"/>
                  <a:gd name="T36" fmla="*/ 1026 w 1191"/>
                  <a:gd name="T37" fmla="*/ 1980 h 1983"/>
                  <a:gd name="T38" fmla="*/ 1057 w 1191"/>
                  <a:gd name="T39" fmla="*/ 1983 h 1983"/>
                  <a:gd name="T40" fmla="*/ 1105 w 1191"/>
                  <a:gd name="T41" fmla="*/ 1972 h 1983"/>
                  <a:gd name="T42" fmla="*/ 1147 w 1191"/>
                  <a:gd name="T43" fmla="*/ 1938 h 1983"/>
                  <a:gd name="T44" fmla="*/ 1180 w 1191"/>
                  <a:gd name="T45" fmla="*/ 1870 h 1983"/>
                  <a:gd name="T46" fmla="*/ 1191 w 1191"/>
                  <a:gd name="T47" fmla="*/ 1794 h 1983"/>
                  <a:gd name="T48" fmla="*/ 1186 w 1191"/>
                  <a:gd name="T49" fmla="*/ 1615 h 1983"/>
                  <a:gd name="T50" fmla="*/ 1153 w 1191"/>
                  <a:gd name="T51" fmla="*/ 1319 h 1983"/>
                  <a:gd name="T52" fmla="*/ 1117 w 1191"/>
                  <a:gd name="T53" fmla="*/ 1024 h 1983"/>
                  <a:gd name="T54" fmla="*/ 1109 w 1191"/>
                  <a:gd name="T55" fmla="*/ 845 h 1983"/>
                  <a:gd name="T56" fmla="*/ 1128 w 1191"/>
                  <a:gd name="T57" fmla="*/ 463 h 1983"/>
                  <a:gd name="T58" fmla="*/ 1133 w 1191"/>
                  <a:gd name="T59" fmla="*/ 242 h 1983"/>
                  <a:gd name="T60" fmla="*/ 1049 w 1191"/>
                  <a:gd name="T61" fmla="*/ 327 h 1983"/>
                  <a:gd name="T62" fmla="*/ 968 w 1191"/>
                  <a:gd name="T63" fmla="*/ 393 h 1983"/>
                  <a:gd name="T64" fmla="*/ 878 w 1191"/>
                  <a:gd name="T65" fmla="*/ 447 h 1983"/>
                  <a:gd name="T66" fmla="*/ 780 w 1191"/>
                  <a:gd name="T67" fmla="*/ 484 h 1983"/>
                  <a:gd name="T68" fmla="*/ 738 w 1191"/>
                  <a:gd name="T69" fmla="*/ 493 h 1983"/>
                  <a:gd name="T70" fmla="*/ 702 w 1191"/>
                  <a:gd name="T71" fmla="*/ 495 h 1983"/>
                  <a:gd name="T72" fmla="*/ 702 w 1191"/>
                  <a:gd name="T73" fmla="*/ 495 h 1983"/>
                  <a:gd name="T74" fmla="*/ 684 w 1191"/>
                  <a:gd name="T75" fmla="*/ 495 h 1983"/>
                  <a:gd name="T76" fmla="*/ 684 w 1191"/>
                  <a:gd name="T77" fmla="*/ 495 h 1983"/>
                  <a:gd name="T78" fmla="*/ 682 w 1191"/>
                  <a:gd name="T79" fmla="*/ 494 h 1983"/>
                  <a:gd name="T80" fmla="*/ 637 w 1191"/>
                  <a:gd name="T81" fmla="*/ 480 h 1983"/>
                  <a:gd name="T82" fmla="*/ 601 w 1191"/>
                  <a:gd name="T83" fmla="*/ 458 h 1983"/>
                  <a:gd name="T84" fmla="*/ 580 w 1191"/>
                  <a:gd name="T85" fmla="*/ 437 h 1983"/>
                  <a:gd name="T86" fmla="*/ 542 w 1191"/>
                  <a:gd name="T87" fmla="*/ 376 h 1983"/>
                  <a:gd name="T88" fmla="*/ 524 w 1191"/>
                  <a:gd name="T89" fmla="*/ 300 h 1983"/>
                  <a:gd name="T90" fmla="*/ 521 w 1191"/>
                  <a:gd name="T91" fmla="*/ 209 h 1983"/>
                  <a:gd name="T92" fmla="*/ 536 w 1191"/>
                  <a:gd name="T93" fmla="*/ 133 h 1983"/>
                  <a:gd name="T94" fmla="*/ 553 w 1191"/>
                  <a:gd name="T95" fmla="*/ 87 h 1983"/>
                  <a:gd name="T96" fmla="*/ 595 w 1191"/>
                  <a:gd name="T97" fmla="*/ 32 h 1983"/>
                  <a:gd name="T98" fmla="*/ 618 w 1191"/>
                  <a:gd name="T99" fmla="*/ 0 h 198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</a:cxnLst>
                <a:rect l="0" t="0" r="r" b="b"/>
                <a:pathLst>
                  <a:path w="1191" h="1983">
                    <a:moveTo>
                      <a:pt x="618" y="0"/>
                    </a:moveTo>
                    <a:lnTo>
                      <a:pt x="618" y="0"/>
                    </a:lnTo>
                    <a:lnTo>
                      <a:pt x="593" y="5"/>
                    </a:lnTo>
                    <a:lnTo>
                      <a:pt x="564" y="13"/>
                    </a:lnTo>
                    <a:lnTo>
                      <a:pt x="536" y="20"/>
                    </a:lnTo>
                    <a:lnTo>
                      <a:pt x="507" y="30"/>
                    </a:lnTo>
                    <a:lnTo>
                      <a:pt x="507" y="30"/>
                    </a:lnTo>
                    <a:lnTo>
                      <a:pt x="458" y="48"/>
                    </a:lnTo>
                    <a:lnTo>
                      <a:pt x="407" y="69"/>
                    </a:lnTo>
                    <a:lnTo>
                      <a:pt x="358" y="91"/>
                    </a:lnTo>
                    <a:lnTo>
                      <a:pt x="309" y="116"/>
                    </a:lnTo>
                    <a:lnTo>
                      <a:pt x="263" y="141"/>
                    </a:lnTo>
                    <a:lnTo>
                      <a:pt x="217" y="167"/>
                    </a:lnTo>
                    <a:lnTo>
                      <a:pt x="176" y="194"/>
                    </a:lnTo>
                    <a:lnTo>
                      <a:pt x="138" y="220"/>
                    </a:lnTo>
                    <a:lnTo>
                      <a:pt x="138" y="220"/>
                    </a:lnTo>
                    <a:lnTo>
                      <a:pt x="117" y="235"/>
                    </a:lnTo>
                    <a:lnTo>
                      <a:pt x="96" y="251"/>
                    </a:lnTo>
                    <a:lnTo>
                      <a:pt x="76" y="268"/>
                    </a:lnTo>
                    <a:lnTo>
                      <a:pt x="59" y="286"/>
                    </a:lnTo>
                    <a:lnTo>
                      <a:pt x="59" y="286"/>
                    </a:lnTo>
                    <a:lnTo>
                      <a:pt x="49" y="297"/>
                    </a:lnTo>
                    <a:lnTo>
                      <a:pt x="41" y="310"/>
                    </a:lnTo>
                    <a:lnTo>
                      <a:pt x="34" y="322"/>
                    </a:lnTo>
                    <a:lnTo>
                      <a:pt x="27" y="334"/>
                    </a:lnTo>
                    <a:lnTo>
                      <a:pt x="21" y="348"/>
                    </a:lnTo>
                    <a:lnTo>
                      <a:pt x="15" y="360"/>
                    </a:lnTo>
                    <a:lnTo>
                      <a:pt x="11" y="375"/>
                    </a:lnTo>
                    <a:lnTo>
                      <a:pt x="8" y="388"/>
                    </a:lnTo>
                    <a:lnTo>
                      <a:pt x="4" y="402"/>
                    </a:lnTo>
                    <a:lnTo>
                      <a:pt x="3" y="417"/>
                    </a:lnTo>
                    <a:lnTo>
                      <a:pt x="2" y="431"/>
                    </a:lnTo>
                    <a:lnTo>
                      <a:pt x="0" y="446"/>
                    </a:lnTo>
                    <a:lnTo>
                      <a:pt x="2" y="459"/>
                    </a:lnTo>
                    <a:lnTo>
                      <a:pt x="3" y="474"/>
                    </a:lnTo>
                    <a:lnTo>
                      <a:pt x="5" y="489"/>
                    </a:lnTo>
                    <a:lnTo>
                      <a:pt x="8" y="502"/>
                    </a:lnTo>
                    <a:lnTo>
                      <a:pt x="8" y="502"/>
                    </a:lnTo>
                    <a:lnTo>
                      <a:pt x="16" y="528"/>
                    </a:lnTo>
                    <a:lnTo>
                      <a:pt x="25" y="553"/>
                    </a:lnTo>
                    <a:lnTo>
                      <a:pt x="35" y="579"/>
                    </a:lnTo>
                    <a:lnTo>
                      <a:pt x="46" y="604"/>
                    </a:lnTo>
                    <a:lnTo>
                      <a:pt x="58" y="629"/>
                    </a:lnTo>
                    <a:lnTo>
                      <a:pt x="72" y="654"/>
                    </a:lnTo>
                    <a:lnTo>
                      <a:pt x="100" y="704"/>
                    </a:lnTo>
                    <a:lnTo>
                      <a:pt x="159" y="801"/>
                    </a:lnTo>
                    <a:lnTo>
                      <a:pt x="187" y="849"/>
                    </a:lnTo>
                    <a:lnTo>
                      <a:pt x="212" y="897"/>
                    </a:lnTo>
                    <a:lnTo>
                      <a:pt x="212" y="897"/>
                    </a:lnTo>
                    <a:lnTo>
                      <a:pt x="315" y="1097"/>
                    </a:lnTo>
                    <a:lnTo>
                      <a:pt x="368" y="1198"/>
                    </a:lnTo>
                    <a:lnTo>
                      <a:pt x="423" y="1296"/>
                    </a:lnTo>
                    <a:lnTo>
                      <a:pt x="423" y="1296"/>
                    </a:lnTo>
                    <a:lnTo>
                      <a:pt x="460" y="1358"/>
                    </a:lnTo>
                    <a:lnTo>
                      <a:pt x="498" y="1421"/>
                    </a:lnTo>
                    <a:lnTo>
                      <a:pt x="537" y="1481"/>
                    </a:lnTo>
                    <a:lnTo>
                      <a:pt x="579" y="1541"/>
                    </a:lnTo>
                    <a:lnTo>
                      <a:pt x="622" y="1599"/>
                    </a:lnTo>
                    <a:lnTo>
                      <a:pt x="667" y="1657"/>
                    </a:lnTo>
                    <a:lnTo>
                      <a:pt x="691" y="1684"/>
                    </a:lnTo>
                    <a:lnTo>
                      <a:pt x="714" y="1712"/>
                    </a:lnTo>
                    <a:lnTo>
                      <a:pt x="738" y="1738"/>
                    </a:lnTo>
                    <a:lnTo>
                      <a:pt x="763" y="1765"/>
                    </a:lnTo>
                    <a:lnTo>
                      <a:pt x="763" y="1765"/>
                    </a:lnTo>
                    <a:lnTo>
                      <a:pt x="790" y="1793"/>
                    </a:lnTo>
                    <a:lnTo>
                      <a:pt x="821" y="1826"/>
                    </a:lnTo>
                    <a:lnTo>
                      <a:pt x="856" y="1863"/>
                    </a:lnTo>
                    <a:lnTo>
                      <a:pt x="874" y="1881"/>
                    </a:lnTo>
                    <a:lnTo>
                      <a:pt x="893" y="1899"/>
                    </a:lnTo>
                    <a:lnTo>
                      <a:pt x="914" y="1916"/>
                    </a:lnTo>
                    <a:lnTo>
                      <a:pt x="933" y="1932"/>
                    </a:lnTo>
                    <a:lnTo>
                      <a:pt x="954" y="1947"/>
                    </a:lnTo>
                    <a:lnTo>
                      <a:pt x="974" y="1959"/>
                    </a:lnTo>
                    <a:lnTo>
                      <a:pt x="995" y="1969"/>
                    </a:lnTo>
                    <a:lnTo>
                      <a:pt x="1015" y="1977"/>
                    </a:lnTo>
                    <a:lnTo>
                      <a:pt x="1026" y="1980"/>
                    </a:lnTo>
                    <a:lnTo>
                      <a:pt x="1036" y="1982"/>
                    </a:lnTo>
                    <a:lnTo>
                      <a:pt x="1047" y="1983"/>
                    </a:lnTo>
                    <a:lnTo>
                      <a:pt x="1057" y="1983"/>
                    </a:lnTo>
                    <a:lnTo>
                      <a:pt x="1057" y="1983"/>
                    </a:lnTo>
                    <a:lnTo>
                      <a:pt x="1074" y="1982"/>
                    </a:lnTo>
                    <a:lnTo>
                      <a:pt x="1090" y="1978"/>
                    </a:lnTo>
                    <a:lnTo>
                      <a:pt x="1090" y="1978"/>
                    </a:lnTo>
                    <a:lnTo>
                      <a:pt x="1105" y="1972"/>
                    </a:lnTo>
                    <a:lnTo>
                      <a:pt x="1120" y="1964"/>
                    </a:lnTo>
                    <a:lnTo>
                      <a:pt x="1133" y="1951"/>
                    </a:lnTo>
                    <a:lnTo>
                      <a:pt x="1147" y="1938"/>
                    </a:lnTo>
                    <a:lnTo>
                      <a:pt x="1147" y="1938"/>
                    </a:lnTo>
                    <a:lnTo>
                      <a:pt x="1158" y="1922"/>
                    </a:lnTo>
                    <a:lnTo>
                      <a:pt x="1166" y="1906"/>
                    </a:lnTo>
                    <a:lnTo>
                      <a:pt x="1175" y="1889"/>
                    </a:lnTo>
                    <a:lnTo>
                      <a:pt x="1180" y="1870"/>
                    </a:lnTo>
                    <a:lnTo>
                      <a:pt x="1185" y="1852"/>
                    </a:lnTo>
                    <a:lnTo>
                      <a:pt x="1188" y="1832"/>
                    </a:lnTo>
                    <a:lnTo>
                      <a:pt x="1190" y="1814"/>
                    </a:lnTo>
                    <a:lnTo>
                      <a:pt x="1191" y="1794"/>
                    </a:lnTo>
                    <a:lnTo>
                      <a:pt x="1191" y="1794"/>
                    </a:lnTo>
                    <a:lnTo>
                      <a:pt x="1191" y="1734"/>
                    </a:lnTo>
                    <a:lnTo>
                      <a:pt x="1190" y="1675"/>
                    </a:lnTo>
                    <a:lnTo>
                      <a:pt x="1186" y="1615"/>
                    </a:lnTo>
                    <a:lnTo>
                      <a:pt x="1181" y="1556"/>
                    </a:lnTo>
                    <a:lnTo>
                      <a:pt x="1175" y="1497"/>
                    </a:lnTo>
                    <a:lnTo>
                      <a:pt x="1167" y="1438"/>
                    </a:lnTo>
                    <a:lnTo>
                      <a:pt x="1153" y="1319"/>
                    </a:lnTo>
                    <a:lnTo>
                      <a:pt x="1137" y="1201"/>
                    </a:lnTo>
                    <a:lnTo>
                      <a:pt x="1129" y="1142"/>
                    </a:lnTo>
                    <a:lnTo>
                      <a:pt x="1122" y="1083"/>
                    </a:lnTo>
                    <a:lnTo>
                      <a:pt x="1117" y="1024"/>
                    </a:lnTo>
                    <a:lnTo>
                      <a:pt x="1112" y="964"/>
                    </a:lnTo>
                    <a:lnTo>
                      <a:pt x="1110" y="905"/>
                    </a:lnTo>
                    <a:lnTo>
                      <a:pt x="1109" y="845"/>
                    </a:lnTo>
                    <a:lnTo>
                      <a:pt x="1109" y="845"/>
                    </a:lnTo>
                    <a:lnTo>
                      <a:pt x="1110" y="776"/>
                    </a:lnTo>
                    <a:lnTo>
                      <a:pt x="1114" y="703"/>
                    </a:lnTo>
                    <a:lnTo>
                      <a:pt x="1123" y="544"/>
                    </a:lnTo>
                    <a:lnTo>
                      <a:pt x="1128" y="463"/>
                    </a:lnTo>
                    <a:lnTo>
                      <a:pt x="1132" y="386"/>
                    </a:lnTo>
                    <a:lnTo>
                      <a:pt x="1134" y="311"/>
                    </a:lnTo>
                    <a:lnTo>
                      <a:pt x="1133" y="275"/>
                    </a:lnTo>
                    <a:lnTo>
                      <a:pt x="1133" y="242"/>
                    </a:lnTo>
                    <a:lnTo>
                      <a:pt x="1121" y="251"/>
                    </a:lnTo>
                    <a:lnTo>
                      <a:pt x="1121" y="251"/>
                    </a:lnTo>
                    <a:lnTo>
                      <a:pt x="1085" y="289"/>
                    </a:lnTo>
                    <a:lnTo>
                      <a:pt x="1049" y="327"/>
                    </a:lnTo>
                    <a:lnTo>
                      <a:pt x="1029" y="344"/>
                    </a:lnTo>
                    <a:lnTo>
                      <a:pt x="1009" y="361"/>
                    </a:lnTo>
                    <a:lnTo>
                      <a:pt x="988" y="377"/>
                    </a:lnTo>
                    <a:lnTo>
                      <a:pt x="968" y="393"/>
                    </a:lnTo>
                    <a:lnTo>
                      <a:pt x="946" y="408"/>
                    </a:lnTo>
                    <a:lnTo>
                      <a:pt x="923" y="423"/>
                    </a:lnTo>
                    <a:lnTo>
                      <a:pt x="901" y="435"/>
                    </a:lnTo>
                    <a:lnTo>
                      <a:pt x="878" y="447"/>
                    </a:lnTo>
                    <a:lnTo>
                      <a:pt x="855" y="458"/>
                    </a:lnTo>
                    <a:lnTo>
                      <a:pt x="830" y="468"/>
                    </a:lnTo>
                    <a:lnTo>
                      <a:pt x="806" y="477"/>
                    </a:lnTo>
                    <a:lnTo>
                      <a:pt x="780" y="484"/>
                    </a:lnTo>
                    <a:lnTo>
                      <a:pt x="780" y="484"/>
                    </a:lnTo>
                    <a:lnTo>
                      <a:pt x="760" y="489"/>
                    </a:lnTo>
                    <a:lnTo>
                      <a:pt x="738" y="493"/>
                    </a:lnTo>
                    <a:lnTo>
                      <a:pt x="738" y="493"/>
                    </a:lnTo>
                    <a:lnTo>
                      <a:pt x="721" y="495"/>
                    </a:lnTo>
                    <a:lnTo>
                      <a:pt x="703" y="495"/>
                    </a:lnTo>
                    <a:lnTo>
                      <a:pt x="703" y="495"/>
                    </a:lnTo>
                    <a:lnTo>
                      <a:pt x="702" y="495"/>
                    </a:lnTo>
                    <a:lnTo>
                      <a:pt x="702" y="495"/>
                    </a:lnTo>
                    <a:lnTo>
                      <a:pt x="702" y="495"/>
                    </a:lnTo>
                    <a:lnTo>
                      <a:pt x="702" y="495"/>
                    </a:lnTo>
                    <a:lnTo>
                      <a:pt x="702" y="495"/>
                    </a:lnTo>
                    <a:lnTo>
                      <a:pt x="686" y="495"/>
                    </a:lnTo>
                    <a:lnTo>
                      <a:pt x="686" y="495"/>
                    </a:lnTo>
                    <a:lnTo>
                      <a:pt x="684" y="495"/>
                    </a:lnTo>
                    <a:lnTo>
                      <a:pt x="684" y="495"/>
                    </a:lnTo>
                    <a:lnTo>
                      <a:pt x="684" y="495"/>
                    </a:lnTo>
                    <a:lnTo>
                      <a:pt x="684" y="495"/>
                    </a:lnTo>
                    <a:lnTo>
                      <a:pt x="684" y="495"/>
                    </a:lnTo>
                    <a:lnTo>
                      <a:pt x="684" y="495"/>
                    </a:lnTo>
                    <a:lnTo>
                      <a:pt x="684" y="495"/>
                    </a:lnTo>
                    <a:lnTo>
                      <a:pt x="684" y="495"/>
                    </a:lnTo>
                    <a:lnTo>
                      <a:pt x="682" y="494"/>
                    </a:lnTo>
                    <a:lnTo>
                      <a:pt x="682" y="494"/>
                    </a:lnTo>
                    <a:lnTo>
                      <a:pt x="682" y="494"/>
                    </a:lnTo>
                    <a:lnTo>
                      <a:pt x="666" y="491"/>
                    </a:lnTo>
                    <a:lnTo>
                      <a:pt x="651" y="487"/>
                    </a:lnTo>
                    <a:lnTo>
                      <a:pt x="637" y="480"/>
                    </a:lnTo>
                    <a:lnTo>
                      <a:pt x="623" y="473"/>
                    </a:lnTo>
                    <a:lnTo>
                      <a:pt x="623" y="473"/>
                    </a:lnTo>
                    <a:lnTo>
                      <a:pt x="611" y="466"/>
                    </a:lnTo>
                    <a:lnTo>
                      <a:pt x="601" y="458"/>
                    </a:lnTo>
                    <a:lnTo>
                      <a:pt x="601" y="458"/>
                    </a:lnTo>
                    <a:lnTo>
                      <a:pt x="596" y="453"/>
                    </a:lnTo>
                    <a:lnTo>
                      <a:pt x="596" y="453"/>
                    </a:lnTo>
                    <a:lnTo>
                      <a:pt x="580" y="437"/>
                    </a:lnTo>
                    <a:lnTo>
                      <a:pt x="566" y="418"/>
                    </a:lnTo>
                    <a:lnTo>
                      <a:pt x="552" y="398"/>
                    </a:lnTo>
                    <a:lnTo>
                      <a:pt x="542" y="376"/>
                    </a:lnTo>
                    <a:lnTo>
                      <a:pt x="542" y="376"/>
                    </a:lnTo>
                    <a:lnTo>
                      <a:pt x="536" y="358"/>
                    </a:lnTo>
                    <a:lnTo>
                      <a:pt x="530" y="339"/>
                    </a:lnTo>
                    <a:lnTo>
                      <a:pt x="526" y="320"/>
                    </a:lnTo>
                    <a:lnTo>
                      <a:pt x="524" y="300"/>
                    </a:lnTo>
                    <a:lnTo>
                      <a:pt x="524" y="300"/>
                    </a:lnTo>
                    <a:lnTo>
                      <a:pt x="520" y="270"/>
                    </a:lnTo>
                    <a:lnTo>
                      <a:pt x="520" y="240"/>
                    </a:lnTo>
                    <a:lnTo>
                      <a:pt x="521" y="209"/>
                    </a:lnTo>
                    <a:lnTo>
                      <a:pt x="526" y="180"/>
                    </a:lnTo>
                    <a:lnTo>
                      <a:pt x="526" y="180"/>
                    </a:lnTo>
                    <a:lnTo>
                      <a:pt x="530" y="156"/>
                    </a:lnTo>
                    <a:lnTo>
                      <a:pt x="536" y="133"/>
                    </a:lnTo>
                    <a:lnTo>
                      <a:pt x="543" y="110"/>
                    </a:lnTo>
                    <a:lnTo>
                      <a:pt x="547" y="98"/>
                    </a:lnTo>
                    <a:lnTo>
                      <a:pt x="553" y="87"/>
                    </a:lnTo>
                    <a:lnTo>
                      <a:pt x="553" y="87"/>
                    </a:lnTo>
                    <a:lnTo>
                      <a:pt x="558" y="78"/>
                    </a:lnTo>
                    <a:lnTo>
                      <a:pt x="564" y="68"/>
                    </a:lnTo>
                    <a:lnTo>
                      <a:pt x="579" y="49"/>
                    </a:lnTo>
                    <a:lnTo>
                      <a:pt x="595" y="32"/>
                    </a:lnTo>
                    <a:lnTo>
                      <a:pt x="611" y="16"/>
                    </a:lnTo>
                    <a:lnTo>
                      <a:pt x="611" y="16"/>
                    </a:lnTo>
                    <a:lnTo>
                      <a:pt x="623" y="4"/>
                    </a:lnTo>
                    <a:lnTo>
                      <a:pt x="618" y="0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34" name="Freeform 114">
                <a:extLst>
                  <a:ext uri="{FF2B5EF4-FFF2-40B4-BE49-F238E27FC236}">
                    <a16:creationId xmlns:a16="http://schemas.microsoft.com/office/drawing/2014/main" id="{77E93E42-B0B3-02E0-C356-01165B7DC4E0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5205" y="3790"/>
                <a:ext cx="274" cy="525"/>
              </a:xfrm>
              <a:custGeom>
                <a:avLst/>
                <a:gdLst>
                  <a:gd name="T0" fmla="*/ 335 w 1100"/>
                  <a:gd name="T1" fmla="*/ 454 h 2102"/>
                  <a:gd name="T2" fmla="*/ 335 w 1100"/>
                  <a:gd name="T3" fmla="*/ 454 h 2102"/>
                  <a:gd name="T4" fmla="*/ 395 w 1100"/>
                  <a:gd name="T5" fmla="*/ 445 h 2102"/>
                  <a:gd name="T6" fmla="*/ 359 w 1100"/>
                  <a:gd name="T7" fmla="*/ 453 h 2102"/>
                  <a:gd name="T8" fmla="*/ 335 w 1100"/>
                  <a:gd name="T9" fmla="*/ 454 h 2102"/>
                  <a:gd name="T10" fmla="*/ 348 w 1100"/>
                  <a:gd name="T11" fmla="*/ 454 h 2102"/>
                  <a:gd name="T12" fmla="*/ 384 w 1100"/>
                  <a:gd name="T13" fmla="*/ 448 h 2102"/>
                  <a:gd name="T14" fmla="*/ 242 w 1100"/>
                  <a:gd name="T15" fmla="*/ 436 h 2102"/>
                  <a:gd name="T16" fmla="*/ 242 w 1100"/>
                  <a:gd name="T17" fmla="*/ 436 h 2102"/>
                  <a:gd name="T18" fmla="*/ 239 w 1100"/>
                  <a:gd name="T19" fmla="*/ 436 h 2102"/>
                  <a:gd name="T20" fmla="*/ 237 w 1100"/>
                  <a:gd name="T21" fmla="*/ 435 h 2102"/>
                  <a:gd name="T22" fmla="*/ 237 w 1100"/>
                  <a:gd name="T23" fmla="*/ 435 h 2102"/>
                  <a:gd name="T24" fmla="*/ 0 w 1100"/>
                  <a:gd name="T25" fmla="*/ 269 h 2102"/>
                  <a:gd name="T26" fmla="*/ 82 w 1100"/>
                  <a:gd name="T27" fmla="*/ 344 h 2102"/>
                  <a:gd name="T28" fmla="*/ 171 w 1100"/>
                  <a:gd name="T29" fmla="*/ 404 h 2102"/>
                  <a:gd name="T30" fmla="*/ 233 w 1100"/>
                  <a:gd name="T31" fmla="*/ 434 h 2102"/>
                  <a:gd name="T32" fmla="*/ 233 w 1100"/>
                  <a:gd name="T33" fmla="*/ 434 h 2102"/>
                  <a:gd name="T34" fmla="*/ 171 w 1100"/>
                  <a:gd name="T35" fmla="*/ 404 h 2102"/>
                  <a:gd name="T36" fmla="*/ 82 w 1100"/>
                  <a:gd name="T37" fmla="*/ 344 h 2102"/>
                  <a:gd name="T38" fmla="*/ 0 w 1100"/>
                  <a:gd name="T39" fmla="*/ 269 h 2102"/>
                  <a:gd name="T40" fmla="*/ 483 w 1100"/>
                  <a:gd name="T41" fmla="*/ 3 h 2102"/>
                  <a:gd name="T42" fmla="*/ 543 w 1100"/>
                  <a:gd name="T43" fmla="*/ 16 h 2102"/>
                  <a:gd name="T44" fmla="*/ 632 w 1100"/>
                  <a:gd name="T45" fmla="*/ 48 h 2102"/>
                  <a:gd name="T46" fmla="*/ 720 w 1100"/>
                  <a:gd name="T47" fmla="*/ 92 h 2102"/>
                  <a:gd name="T48" fmla="*/ 804 w 1100"/>
                  <a:gd name="T49" fmla="*/ 145 h 2102"/>
                  <a:gd name="T50" fmla="*/ 880 w 1100"/>
                  <a:gd name="T51" fmla="*/ 204 h 2102"/>
                  <a:gd name="T52" fmla="*/ 927 w 1100"/>
                  <a:gd name="T53" fmla="*/ 243 h 2102"/>
                  <a:gd name="T54" fmla="*/ 1013 w 1100"/>
                  <a:gd name="T55" fmla="*/ 328 h 2102"/>
                  <a:gd name="T56" fmla="*/ 1064 w 1100"/>
                  <a:gd name="T57" fmla="*/ 402 h 2102"/>
                  <a:gd name="T58" fmla="*/ 1077 w 1100"/>
                  <a:gd name="T59" fmla="*/ 429 h 2102"/>
                  <a:gd name="T60" fmla="*/ 1094 w 1100"/>
                  <a:gd name="T61" fmla="*/ 504 h 2102"/>
                  <a:gd name="T62" fmla="*/ 1093 w 1100"/>
                  <a:gd name="T63" fmla="*/ 580 h 2102"/>
                  <a:gd name="T64" fmla="*/ 1075 w 1100"/>
                  <a:gd name="T65" fmla="*/ 657 h 2102"/>
                  <a:gd name="T66" fmla="*/ 1047 w 1100"/>
                  <a:gd name="T67" fmla="*/ 732 h 2102"/>
                  <a:gd name="T68" fmla="*/ 999 w 1100"/>
                  <a:gd name="T69" fmla="*/ 828 h 2102"/>
                  <a:gd name="T70" fmla="*/ 927 w 1100"/>
                  <a:gd name="T71" fmla="*/ 949 h 2102"/>
                  <a:gd name="T72" fmla="*/ 361 w 1100"/>
                  <a:gd name="T73" fmla="*/ 1827 h 2102"/>
                  <a:gd name="T74" fmla="*/ 303 w 1100"/>
                  <a:gd name="T75" fmla="*/ 1912 h 2102"/>
                  <a:gd name="T76" fmla="*/ 239 w 1100"/>
                  <a:gd name="T77" fmla="*/ 1991 h 2102"/>
                  <a:gd name="T78" fmla="*/ 185 w 1100"/>
                  <a:gd name="T79" fmla="*/ 2042 h 2102"/>
                  <a:gd name="T80" fmla="*/ 125 w 1100"/>
                  <a:gd name="T81" fmla="*/ 2084 h 2102"/>
                  <a:gd name="T82" fmla="*/ 81 w 1100"/>
                  <a:gd name="T83" fmla="*/ 2102 h 2102"/>
                  <a:gd name="T84" fmla="*/ 147 w 1100"/>
                  <a:gd name="T85" fmla="*/ 2072 h 2102"/>
                  <a:gd name="T86" fmla="*/ 206 w 1100"/>
                  <a:gd name="T87" fmla="*/ 2027 h 2102"/>
                  <a:gd name="T88" fmla="*/ 260 w 1100"/>
                  <a:gd name="T89" fmla="*/ 1972 h 2102"/>
                  <a:gd name="T90" fmla="*/ 337 w 1100"/>
                  <a:gd name="T91" fmla="*/ 1869 h 2102"/>
                  <a:gd name="T92" fmla="*/ 855 w 1100"/>
                  <a:gd name="T93" fmla="*/ 1067 h 2102"/>
                  <a:gd name="T94" fmla="*/ 967 w 1100"/>
                  <a:gd name="T95" fmla="*/ 888 h 2102"/>
                  <a:gd name="T96" fmla="*/ 1029 w 1100"/>
                  <a:gd name="T97" fmla="*/ 780 h 2102"/>
                  <a:gd name="T98" fmla="*/ 1063 w 1100"/>
                  <a:gd name="T99" fmla="*/ 706 h 2102"/>
                  <a:gd name="T100" fmla="*/ 1088 w 1100"/>
                  <a:gd name="T101" fmla="*/ 630 h 2102"/>
                  <a:gd name="T102" fmla="*/ 1100 w 1100"/>
                  <a:gd name="T103" fmla="*/ 553 h 2102"/>
                  <a:gd name="T104" fmla="*/ 1095 w 1100"/>
                  <a:gd name="T105" fmla="*/ 477 h 2102"/>
                  <a:gd name="T106" fmla="*/ 1080 w 1100"/>
                  <a:gd name="T107" fmla="*/ 427 h 2102"/>
                  <a:gd name="T108" fmla="*/ 1053 w 1100"/>
                  <a:gd name="T109" fmla="*/ 375 h 2102"/>
                  <a:gd name="T110" fmla="*/ 997 w 1100"/>
                  <a:gd name="T111" fmla="*/ 305 h 2102"/>
                  <a:gd name="T112" fmla="*/ 932 w 1100"/>
                  <a:gd name="T113" fmla="*/ 242 h 2102"/>
                  <a:gd name="T114" fmla="*/ 860 w 1100"/>
                  <a:gd name="T115" fmla="*/ 182 h 2102"/>
                  <a:gd name="T116" fmla="*/ 780 w 1100"/>
                  <a:gd name="T117" fmla="*/ 124 h 2102"/>
                  <a:gd name="T118" fmla="*/ 693 w 1100"/>
                  <a:gd name="T119" fmla="*/ 74 h 2102"/>
                  <a:gd name="T120" fmla="*/ 603 w 1100"/>
                  <a:gd name="T121" fmla="*/ 32 h 2102"/>
                  <a:gd name="T122" fmla="*/ 513 w 1100"/>
                  <a:gd name="T123" fmla="*/ 5 h 21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</a:cxnLst>
                <a:rect l="0" t="0" r="r" b="b"/>
                <a:pathLst>
                  <a:path w="1100" h="2102">
                    <a:moveTo>
                      <a:pt x="335" y="454"/>
                    </a:moveTo>
                    <a:lnTo>
                      <a:pt x="335" y="454"/>
                    </a:lnTo>
                    <a:lnTo>
                      <a:pt x="335" y="454"/>
                    </a:lnTo>
                    <a:lnTo>
                      <a:pt x="335" y="454"/>
                    </a:lnTo>
                    <a:lnTo>
                      <a:pt x="335" y="454"/>
                    </a:lnTo>
                    <a:lnTo>
                      <a:pt x="335" y="454"/>
                    </a:lnTo>
                    <a:close/>
                    <a:moveTo>
                      <a:pt x="395" y="445"/>
                    </a:moveTo>
                    <a:lnTo>
                      <a:pt x="395" y="445"/>
                    </a:lnTo>
                    <a:lnTo>
                      <a:pt x="395" y="445"/>
                    </a:lnTo>
                    <a:lnTo>
                      <a:pt x="384" y="448"/>
                    </a:lnTo>
                    <a:lnTo>
                      <a:pt x="372" y="451"/>
                    </a:lnTo>
                    <a:lnTo>
                      <a:pt x="359" y="453"/>
                    </a:lnTo>
                    <a:lnTo>
                      <a:pt x="348" y="454"/>
                    </a:lnTo>
                    <a:lnTo>
                      <a:pt x="348" y="454"/>
                    </a:lnTo>
                    <a:lnTo>
                      <a:pt x="335" y="454"/>
                    </a:lnTo>
                    <a:lnTo>
                      <a:pt x="335" y="454"/>
                    </a:lnTo>
                    <a:lnTo>
                      <a:pt x="348" y="454"/>
                    </a:lnTo>
                    <a:lnTo>
                      <a:pt x="348" y="454"/>
                    </a:lnTo>
                    <a:lnTo>
                      <a:pt x="359" y="453"/>
                    </a:lnTo>
                    <a:lnTo>
                      <a:pt x="372" y="451"/>
                    </a:lnTo>
                    <a:lnTo>
                      <a:pt x="384" y="448"/>
                    </a:lnTo>
                    <a:lnTo>
                      <a:pt x="395" y="445"/>
                    </a:lnTo>
                    <a:close/>
                    <a:moveTo>
                      <a:pt x="242" y="436"/>
                    </a:moveTo>
                    <a:lnTo>
                      <a:pt x="242" y="436"/>
                    </a:lnTo>
                    <a:lnTo>
                      <a:pt x="242" y="437"/>
                    </a:lnTo>
                    <a:lnTo>
                      <a:pt x="242" y="437"/>
                    </a:lnTo>
                    <a:lnTo>
                      <a:pt x="242" y="436"/>
                    </a:lnTo>
                    <a:close/>
                    <a:moveTo>
                      <a:pt x="239" y="436"/>
                    </a:moveTo>
                    <a:lnTo>
                      <a:pt x="239" y="436"/>
                    </a:lnTo>
                    <a:lnTo>
                      <a:pt x="239" y="436"/>
                    </a:lnTo>
                    <a:lnTo>
                      <a:pt x="239" y="436"/>
                    </a:lnTo>
                    <a:lnTo>
                      <a:pt x="239" y="436"/>
                    </a:lnTo>
                    <a:close/>
                    <a:moveTo>
                      <a:pt x="237" y="435"/>
                    </a:moveTo>
                    <a:lnTo>
                      <a:pt x="237" y="435"/>
                    </a:lnTo>
                    <a:lnTo>
                      <a:pt x="237" y="435"/>
                    </a:lnTo>
                    <a:lnTo>
                      <a:pt x="237" y="435"/>
                    </a:lnTo>
                    <a:lnTo>
                      <a:pt x="237" y="435"/>
                    </a:lnTo>
                    <a:close/>
                    <a:moveTo>
                      <a:pt x="0" y="269"/>
                    </a:moveTo>
                    <a:lnTo>
                      <a:pt x="0" y="269"/>
                    </a:lnTo>
                    <a:lnTo>
                      <a:pt x="27" y="295"/>
                    </a:lnTo>
                    <a:lnTo>
                      <a:pt x="54" y="321"/>
                    </a:lnTo>
                    <a:lnTo>
                      <a:pt x="82" y="344"/>
                    </a:lnTo>
                    <a:lnTo>
                      <a:pt x="112" y="366"/>
                    </a:lnTo>
                    <a:lnTo>
                      <a:pt x="141" y="387"/>
                    </a:lnTo>
                    <a:lnTo>
                      <a:pt x="171" y="404"/>
                    </a:lnTo>
                    <a:lnTo>
                      <a:pt x="201" y="420"/>
                    </a:lnTo>
                    <a:lnTo>
                      <a:pt x="233" y="434"/>
                    </a:lnTo>
                    <a:lnTo>
                      <a:pt x="233" y="434"/>
                    </a:lnTo>
                    <a:lnTo>
                      <a:pt x="234" y="434"/>
                    </a:lnTo>
                    <a:lnTo>
                      <a:pt x="234" y="434"/>
                    </a:lnTo>
                    <a:lnTo>
                      <a:pt x="233" y="434"/>
                    </a:lnTo>
                    <a:lnTo>
                      <a:pt x="233" y="434"/>
                    </a:lnTo>
                    <a:lnTo>
                      <a:pt x="201" y="420"/>
                    </a:lnTo>
                    <a:lnTo>
                      <a:pt x="171" y="404"/>
                    </a:lnTo>
                    <a:lnTo>
                      <a:pt x="141" y="387"/>
                    </a:lnTo>
                    <a:lnTo>
                      <a:pt x="112" y="366"/>
                    </a:lnTo>
                    <a:lnTo>
                      <a:pt x="82" y="344"/>
                    </a:lnTo>
                    <a:lnTo>
                      <a:pt x="54" y="321"/>
                    </a:lnTo>
                    <a:lnTo>
                      <a:pt x="27" y="295"/>
                    </a:lnTo>
                    <a:lnTo>
                      <a:pt x="0" y="269"/>
                    </a:lnTo>
                    <a:lnTo>
                      <a:pt x="0" y="269"/>
                    </a:lnTo>
                    <a:close/>
                    <a:moveTo>
                      <a:pt x="483" y="0"/>
                    </a:moveTo>
                    <a:lnTo>
                      <a:pt x="483" y="3"/>
                    </a:lnTo>
                    <a:lnTo>
                      <a:pt x="483" y="3"/>
                    </a:lnTo>
                    <a:lnTo>
                      <a:pt x="513" y="7"/>
                    </a:lnTo>
                    <a:lnTo>
                      <a:pt x="543" y="16"/>
                    </a:lnTo>
                    <a:lnTo>
                      <a:pt x="573" y="25"/>
                    </a:lnTo>
                    <a:lnTo>
                      <a:pt x="602" y="36"/>
                    </a:lnTo>
                    <a:lnTo>
                      <a:pt x="632" y="48"/>
                    </a:lnTo>
                    <a:lnTo>
                      <a:pt x="662" y="61"/>
                    </a:lnTo>
                    <a:lnTo>
                      <a:pt x="692" y="76"/>
                    </a:lnTo>
                    <a:lnTo>
                      <a:pt x="720" y="92"/>
                    </a:lnTo>
                    <a:lnTo>
                      <a:pt x="748" y="109"/>
                    </a:lnTo>
                    <a:lnTo>
                      <a:pt x="776" y="127"/>
                    </a:lnTo>
                    <a:lnTo>
                      <a:pt x="804" y="145"/>
                    </a:lnTo>
                    <a:lnTo>
                      <a:pt x="830" y="165"/>
                    </a:lnTo>
                    <a:lnTo>
                      <a:pt x="856" y="183"/>
                    </a:lnTo>
                    <a:lnTo>
                      <a:pt x="880" y="204"/>
                    </a:lnTo>
                    <a:lnTo>
                      <a:pt x="904" y="224"/>
                    </a:lnTo>
                    <a:lnTo>
                      <a:pt x="927" y="243"/>
                    </a:lnTo>
                    <a:lnTo>
                      <a:pt x="927" y="243"/>
                    </a:lnTo>
                    <a:lnTo>
                      <a:pt x="971" y="285"/>
                    </a:lnTo>
                    <a:lnTo>
                      <a:pt x="992" y="306"/>
                    </a:lnTo>
                    <a:lnTo>
                      <a:pt x="1013" y="328"/>
                    </a:lnTo>
                    <a:lnTo>
                      <a:pt x="1031" y="351"/>
                    </a:lnTo>
                    <a:lnTo>
                      <a:pt x="1048" y="376"/>
                    </a:lnTo>
                    <a:lnTo>
                      <a:pt x="1064" y="402"/>
                    </a:lnTo>
                    <a:lnTo>
                      <a:pt x="1070" y="415"/>
                    </a:lnTo>
                    <a:lnTo>
                      <a:pt x="1077" y="429"/>
                    </a:lnTo>
                    <a:lnTo>
                      <a:pt x="1077" y="429"/>
                    </a:lnTo>
                    <a:lnTo>
                      <a:pt x="1084" y="453"/>
                    </a:lnTo>
                    <a:lnTo>
                      <a:pt x="1090" y="478"/>
                    </a:lnTo>
                    <a:lnTo>
                      <a:pt x="1094" y="504"/>
                    </a:lnTo>
                    <a:lnTo>
                      <a:pt x="1095" y="529"/>
                    </a:lnTo>
                    <a:lnTo>
                      <a:pt x="1095" y="554"/>
                    </a:lnTo>
                    <a:lnTo>
                      <a:pt x="1093" y="580"/>
                    </a:lnTo>
                    <a:lnTo>
                      <a:pt x="1089" y="605"/>
                    </a:lnTo>
                    <a:lnTo>
                      <a:pt x="1083" y="631"/>
                    </a:lnTo>
                    <a:lnTo>
                      <a:pt x="1075" y="657"/>
                    </a:lnTo>
                    <a:lnTo>
                      <a:pt x="1067" y="683"/>
                    </a:lnTo>
                    <a:lnTo>
                      <a:pt x="1058" y="707"/>
                    </a:lnTo>
                    <a:lnTo>
                      <a:pt x="1047" y="732"/>
                    </a:lnTo>
                    <a:lnTo>
                      <a:pt x="1036" y="756"/>
                    </a:lnTo>
                    <a:lnTo>
                      <a:pt x="1024" y="781"/>
                    </a:lnTo>
                    <a:lnTo>
                      <a:pt x="999" y="828"/>
                    </a:lnTo>
                    <a:lnTo>
                      <a:pt x="999" y="828"/>
                    </a:lnTo>
                    <a:lnTo>
                      <a:pt x="964" y="889"/>
                    </a:lnTo>
                    <a:lnTo>
                      <a:pt x="927" y="949"/>
                    </a:lnTo>
                    <a:lnTo>
                      <a:pt x="850" y="1068"/>
                    </a:lnTo>
                    <a:lnTo>
                      <a:pt x="850" y="1068"/>
                    </a:lnTo>
                    <a:lnTo>
                      <a:pt x="361" y="1827"/>
                    </a:lnTo>
                    <a:lnTo>
                      <a:pt x="361" y="1827"/>
                    </a:lnTo>
                    <a:lnTo>
                      <a:pt x="332" y="1870"/>
                    </a:lnTo>
                    <a:lnTo>
                      <a:pt x="303" y="1912"/>
                    </a:lnTo>
                    <a:lnTo>
                      <a:pt x="272" y="1953"/>
                    </a:lnTo>
                    <a:lnTo>
                      <a:pt x="256" y="1972"/>
                    </a:lnTo>
                    <a:lnTo>
                      <a:pt x="239" y="1991"/>
                    </a:lnTo>
                    <a:lnTo>
                      <a:pt x="222" y="2009"/>
                    </a:lnTo>
                    <a:lnTo>
                      <a:pt x="205" y="2026"/>
                    </a:lnTo>
                    <a:lnTo>
                      <a:pt x="185" y="2042"/>
                    </a:lnTo>
                    <a:lnTo>
                      <a:pt x="167" y="2058"/>
                    </a:lnTo>
                    <a:lnTo>
                      <a:pt x="146" y="2072"/>
                    </a:lnTo>
                    <a:lnTo>
                      <a:pt x="125" y="2084"/>
                    </a:lnTo>
                    <a:lnTo>
                      <a:pt x="103" y="2094"/>
                    </a:lnTo>
                    <a:lnTo>
                      <a:pt x="81" y="2102"/>
                    </a:lnTo>
                    <a:lnTo>
                      <a:pt x="81" y="2102"/>
                    </a:lnTo>
                    <a:lnTo>
                      <a:pt x="104" y="2094"/>
                    </a:lnTo>
                    <a:lnTo>
                      <a:pt x="127" y="2084"/>
                    </a:lnTo>
                    <a:lnTo>
                      <a:pt x="147" y="2072"/>
                    </a:lnTo>
                    <a:lnTo>
                      <a:pt x="168" y="2058"/>
                    </a:lnTo>
                    <a:lnTo>
                      <a:pt x="188" y="2043"/>
                    </a:lnTo>
                    <a:lnTo>
                      <a:pt x="206" y="2027"/>
                    </a:lnTo>
                    <a:lnTo>
                      <a:pt x="225" y="2010"/>
                    </a:lnTo>
                    <a:lnTo>
                      <a:pt x="243" y="1992"/>
                    </a:lnTo>
                    <a:lnTo>
                      <a:pt x="260" y="1972"/>
                    </a:lnTo>
                    <a:lnTo>
                      <a:pt x="276" y="1953"/>
                    </a:lnTo>
                    <a:lnTo>
                      <a:pt x="308" y="1911"/>
                    </a:lnTo>
                    <a:lnTo>
                      <a:pt x="337" y="1869"/>
                    </a:lnTo>
                    <a:lnTo>
                      <a:pt x="366" y="1826"/>
                    </a:lnTo>
                    <a:lnTo>
                      <a:pt x="366" y="1826"/>
                    </a:lnTo>
                    <a:lnTo>
                      <a:pt x="855" y="1067"/>
                    </a:lnTo>
                    <a:lnTo>
                      <a:pt x="855" y="1067"/>
                    </a:lnTo>
                    <a:lnTo>
                      <a:pt x="931" y="948"/>
                    </a:lnTo>
                    <a:lnTo>
                      <a:pt x="967" y="888"/>
                    </a:lnTo>
                    <a:lnTo>
                      <a:pt x="1004" y="826"/>
                    </a:lnTo>
                    <a:lnTo>
                      <a:pt x="1004" y="826"/>
                    </a:lnTo>
                    <a:lnTo>
                      <a:pt x="1029" y="780"/>
                    </a:lnTo>
                    <a:lnTo>
                      <a:pt x="1041" y="755"/>
                    </a:lnTo>
                    <a:lnTo>
                      <a:pt x="1052" y="731"/>
                    </a:lnTo>
                    <a:lnTo>
                      <a:pt x="1063" y="706"/>
                    </a:lnTo>
                    <a:lnTo>
                      <a:pt x="1072" y="680"/>
                    </a:lnTo>
                    <a:lnTo>
                      <a:pt x="1080" y="656"/>
                    </a:lnTo>
                    <a:lnTo>
                      <a:pt x="1088" y="630"/>
                    </a:lnTo>
                    <a:lnTo>
                      <a:pt x="1093" y="604"/>
                    </a:lnTo>
                    <a:lnTo>
                      <a:pt x="1097" y="578"/>
                    </a:lnTo>
                    <a:lnTo>
                      <a:pt x="1100" y="553"/>
                    </a:lnTo>
                    <a:lnTo>
                      <a:pt x="1100" y="527"/>
                    </a:lnTo>
                    <a:lnTo>
                      <a:pt x="1099" y="502"/>
                    </a:lnTo>
                    <a:lnTo>
                      <a:pt x="1095" y="477"/>
                    </a:lnTo>
                    <a:lnTo>
                      <a:pt x="1089" y="452"/>
                    </a:lnTo>
                    <a:lnTo>
                      <a:pt x="1080" y="427"/>
                    </a:lnTo>
                    <a:lnTo>
                      <a:pt x="1080" y="427"/>
                    </a:lnTo>
                    <a:lnTo>
                      <a:pt x="1075" y="413"/>
                    </a:lnTo>
                    <a:lnTo>
                      <a:pt x="1068" y="399"/>
                    </a:lnTo>
                    <a:lnTo>
                      <a:pt x="1053" y="375"/>
                    </a:lnTo>
                    <a:lnTo>
                      <a:pt x="1036" y="350"/>
                    </a:lnTo>
                    <a:lnTo>
                      <a:pt x="1018" y="327"/>
                    </a:lnTo>
                    <a:lnTo>
                      <a:pt x="997" y="305"/>
                    </a:lnTo>
                    <a:lnTo>
                      <a:pt x="976" y="283"/>
                    </a:lnTo>
                    <a:lnTo>
                      <a:pt x="932" y="242"/>
                    </a:lnTo>
                    <a:lnTo>
                      <a:pt x="932" y="242"/>
                    </a:lnTo>
                    <a:lnTo>
                      <a:pt x="909" y="221"/>
                    </a:lnTo>
                    <a:lnTo>
                      <a:pt x="885" y="201"/>
                    </a:lnTo>
                    <a:lnTo>
                      <a:pt x="860" y="182"/>
                    </a:lnTo>
                    <a:lnTo>
                      <a:pt x="834" y="162"/>
                    </a:lnTo>
                    <a:lnTo>
                      <a:pt x="807" y="143"/>
                    </a:lnTo>
                    <a:lnTo>
                      <a:pt x="780" y="124"/>
                    </a:lnTo>
                    <a:lnTo>
                      <a:pt x="750" y="106"/>
                    </a:lnTo>
                    <a:lnTo>
                      <a:pt x="722" y="90"/>
                    </a:lnTo>
                    <a:lnTo>
                      <a:pt x="693" y="74"/>
                    </a:lnTo>
                    <a:lnTo>
                      <a:pt x="663" y="58"/>
                    </a:lnTo>
                    <a:lnTo>
                      <a:pt x="633" y="44"/>
                    </a:lnTo>
                    <a:lnTo>
                      <a:pt x="603" y="32"/>
                    </a:lnTo>
                    <a:lnTo>
                      <a:pt x="573" y="22"/>
                    </a:lnTo>
                    <a:lnTo>
                      <a:pt x="542" y="12"/>
                    </a:lnTo>
                    <a:lnTo>
                      <a:pt x="513" y="5"/>
                    </a:lnTo>
                    <a:lnTo>
                      <a:pt x="483" y="0"/>
                    </a:lnTo>
                    <a:close/>
                  </a:path>
                </a:pathLst>
              </a:custGeom>
              <a:solidFill>
                <a:srgbClr val="4C4C4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35" name="Freeform 115">
                <a:extLst>
                  <a:ext uri="{FF2B5EF4-FFF2-40B4-BE49-F238E27FC236}">
                    <a16:creationId xmlns:a16="http://schemas.microsoft.com/office/drawing/2014/main" id="{30E12A9E-D6D2-9F23-0D9D-C67C02D8F50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288" y="3903"/>
                <a:ext cx="0" cy="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>
                    <a:moveTo>
                      <a:pt x="0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36" name="Freeform 116">
                <a:extLst>
                  <a:ext uri="{FF2B5EF4-FFF2-40B4-BE49-F238E27FC236}">
                    <a16:creationId xmlns:a16="http://schemas.microsoft.com/office/drawing/2014/main" id="{B07E5DC0-3769-A463-F3F3-292A8D66739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288" y="3901"/>
                <a:ext cx="15" cy="2"/>
              </a:xfrm>
              <a:custGeom>
                <a:avLst/>
                <a:gdLst>
                  <a:gd name="T0" fmla="*/ 60 w 60"/>
                  <a:gd name="T1" fmla="*/ 0 h 9"/>
                  <a:gd name="T2" fmla="*/ 60 w 60"/>
                  <a:gd name="T3" fmla="*/ 0 h 9"/>
                  <a:gd name="T4" fmla="*/ 60 w 60"/>
                  <a:gd name="T5" fmla="*/ 0 h 9"/>
                  <a:gd name="T6" fmla="*/ 49 w 60"/>
                  <a:gd name="T7" fmla="*/ 3 h 9"/>
                  <a:gd name="T8" fmla="*/ 37 w 60"/>
                  <a:gd name="T9" fmla="*/ 6 h 9"/>
                  <a:gd name="T10" fmla="*/ 24 w 60"/>
                  <a:gd name="T11" fmla="*/ 8 h 9"/>
                  <a:gd name="T12" fmla="*/ 13 w 60"/>
                  <a:gd name="T13" fmla="*/ 9 h 9"/>
                  <a:gd name="T14" fmla="*/ 13 w 60"/>
                  <a:gd name="T15" fmla="*/ 9 h 9"/>
                  <a:gd name="T16" fmla="*/ 0 w 60"/>
                  <a:gd name="T17" fmla="*/ 9 h 9"/>
                  <a:gd name="T18" fmla="*/ 0 w 60"/>
                  <a:gd name="T19" fmla="*/ 9 h 9"/>
                  <a:gd name="T20" fmla="*/ 13 w 60"/>
                  <a:gd name="T21" fmla="*/ 9 h 9"/>
                  <a:gd name="T22" fmla="*/ 13 w 60"/>
                  <a:gd name="T23" fmla="*/ 9 h 9"/>
                  <a:gd name="T24" fmla="*/ 24 w 60"/>
                  <a:gd name="T25" fmla="*/ 8 h 9"/>
                  <a:gd name="T26" fmla="*/ 37 w 60"/>
                  <a:gd name="T27" fmla="*/ 6 h 9"/>
                  <a:gd name="T28" fmla="*/ 49 w 60"/>
                  <a:gd name="T29" fmla="*/ 3 h 9"/>
                  <a:gd name="T30" fmla="*/ 60 w 60"/>
                  <a:gd name="T31" fmla="*/ 0 h 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60" h="9">
                    <a:moveTo>
                      <a:pt x="60" y="0"/>
                    </a:moveTo>
                    <a:lnTo>
                      <a:pt x="60" y="0"/>
                    </a:lnTo>
                    <a:lnTo>
                      <a:pt x="60" y="0"/>
                    </a:lnTo>
                    <a:lnTo>
                      <a:pt x="49" y="3"/>
                    </a:lnTo>
                    <a:lnTo>
                      <a:pt x="37" y="6"/>
                    </a:lnTo>
                    <a:lnTo>
                      <a:pt x="24" y="8"/>
                    </a:lnTo>
                    <a:lnTo>
                      <a:pt x="13" y="9"/>
                    </a:lnTo>
                    <a:lnTo>
                      <a:pt x="13" y="9"/>
                    </a:lnTo>
                    <a:lnTo>
                      <a:pt x="0" y="9"/>
                    </a:lnTo>
                    <a:lnTo>
                      <a:pt x="0" y="9"/>
                    </a:lnTo>
                    <a:lnTo>
                      <a:pt x="13" y="9"/>
                    </a:lnTo>
                    <a:lnTo>
                      <a:pt x="13" y="9"/>
                    </a:lnTo>
                    <a:lnTo>
                      <a:pt x="24" y="8"/>
                    </a:lnTo>
                    <a:lnTo>
                      <a:pt x="37" y="6"/>
                    </a:lnTo>
                    <a:lnTo>
                      <a:pt x="49" y="3"/>
                    </a:lnTo>
                    <a:lnTo>
                      <a:pt x="60" y="0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37" name="Rectangle 117">
                <a:extLst>
                  <a:ext uri="{FF2B5EF4-FFF2-40B4-BE49-F238E27FC236}">
                    <a16:creationId xmlns:a16="http://schemas.microsoft.com/office/drawing/2014/main" id="{786BD534-1EA8-A6E5-D9B3-66ECC196D05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265" y="3898"/>
                <a:ext cx="1" cy="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38" name="Rectangle 118">
                <a:extLst>
                  <a:ext uri="{FF2B5EF4-FFF2-40B4-BE49-F238E27FC236}">
                    <a16:creationId xmlns:a16="http://schemas.microsoft.com/office/drawing/2014/main" id="{990D37A2-3CDD-0850-D305-AB25FDFCC86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264" y="3898"/>
                <a:ext cx="1" cy="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39" name="Rectangle 119">
                <a:extLst>
                  <a:ext uri="{FF2B5EF4-FFF2-40B4-BE49-F238E27FC236}">
                    <a16:creationId xmlns:a16="http://schemas.microsoft.com/office/drawing/2014/main" id="{A6ABC287-C02D-21F4-E7DF-867F7A4F9FC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264" y="3898"/>
                <a:ext cx="1" cy="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40" name="Freeform 120">
                <a:extLst>
                  <a:ext uri="{FF2B5EF4-FFF2-40B4-BE49-F238E27FC236}">
                    <a16:creationId xmlns:a16="http://schemas.microsoft.com/office/drawing/2014/main" id="{0E51CBBA-A991-388E-BAD2-F60CA2E9099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205" y="3857"/>
                <a:ext cx="58" cy="41"/>
              </a:xfrm>
              <a:custGeom>
                <a:avLst/>
                <a:gdLst>
                  <a:gd name="T0" fmla="*/ 0 w 234"/>
                  <a:gd name="T1" fmla="*/ 0 h 165"/>
                  <a:gd name="T2" fmla="*/ 0 w 234"/>
                  <a:gd name="T3" fmla="*/ 0 h 165"/>
                  <a:gd name="T4" fmla="*/ 27 w 234"/>
                  <a:gd name="T5" fmla="*/ 26 h 165"/>
                  <a:gd name="T6" fmla="*/ 54 w 234"/>
                  <a:gd name="T7" fmla="*/ 52 h 165"/>
                  <a:gd name="T8" fmla="*/ 82 w 234"/>
                  <a:gd name="T9" fmla="*/ 75 h 165"/>
                  <a:gd name="T10" fmla="*/ 112 w 234"/>
                  <a:gd name="T11" fmla="*/ 97 h 165"/>
                  <a:gd name="T12" fmla="*/ 141 w 234"/>
                  <a:gd name="T13" fmla="*/ 118 h 165"/>
                  <a:gd name="T14" fmla="*/ 171 w 234"/>
                  <a:gd name="T15" fmla="*/ 135 h 165"/>
                  <a:gd name="T16" fmla="*/ 201 w 234"/>
                  <a:gd name="T17" fmla="*/ 151 h 165"/>
                  <a:gd name="T18" fmla="*/ 233 w 234"/>
                  <a:gd name="T19" fmla="*/ 165 h 165"/>
                  <a:gd name="T20" fmla="*/ 233 w 234"/>
                  <a:gd name="T21" fmla="*/ 165 h 165"/>
                  <a:gd name="T22" fmla="*/ 234 w 234"/>
                  <a:gd name="T23" fmla="*/ 165 h 165"/>
                  <a:gd name="T24" fmla="*/ 234 w 234"/>
                  <a:gd name="T25" fmla="*/ 165 h 165"/>
                  <a:gd name="T26" fmla="*/ 233 w 234"/>
                  <a:gd name="T27" fmla="*/ 165 h 165"/>
                  <a:gd name="T28" fmla="*/ 233 w 234"/>
                  <a:gd name="T29" fmla="*/ 165 h 165"/>
                  <a:gd name="T30" fmla="*/ 201 w 234"/>
                  <a:gd name="T31" fmla="*/ 151 h 165"/>
                  <a:gd name="T32" fmla="*/ 171 w 234"/>
                  <a:gd name="T33" fmla="*/ 135 h 165"/>
                  <a:gd name="T34" fmla="*/ 141 w 234"/>
                  <a:gd name="T35" fmla="*/ 118 h 165"/>
                  <a:gd name="T36" fmla="*/ 112 w 234"/>
                  <a:gd name="T37" fmla="*/ 97 h 165"/>
                  <a:gd name="T38" fmla="*/ 82 w 234"/>
                  <a:gd name="T39" fmla="*/ 75 h 165"/>
                  <a:gd name="T40" fmla="*/ 54 w 234"/>
                  <a:gd name="T41" fmla="*/ 52 h 165"/>
                  <a:gd name="T42" fmla="*/ 27 w 234"/>
                  <a:gd name="T43" fmla="*/ 26 h 165"/>
                  <a:gd name="T44" fmla="*/ 0 w 234"/>
                  <a:gd name="T45" fmla="*/ 0 h 165"/>
                  <a:gd name="T46" fmla="*/ 0 w 234"/>
                  <a:gd name="T47" fmla="*/ 0 h 16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234" h="165">
                    <a:moveTo>
                      <a:pt x="0" y="0"/>
                    </a:moveTo>
                    <a:lnTo>
                      <a:pt x="0" y="0"/>
                    </a:lnTo>
                    <a:lnTo>
                      <a:pt x="27" y="26"/>
                    </a:lnTo>
                    <a:lnTo>
                      <a:pt x="54" y="52"/>
                    </a:lnTo>
                    <a:lnTo>
                      <a:pt x="82" y="75"/>
                    </a:lnTo>
                    <a:lnTo>
                      <a:pt x="112" y="97"/>
                    </a:lnTo>
                    <a:lnTo>
                      <a:pt x="141" y="118"/>
                    </a:lnTo>
                    <a:lnTo>
                      <a:pt x="171" y="135"/>
                    </a:lnTo>
                    <a:lnTo>
                      <a:pt x="201" y="151"/>
                    </a:lnTo>
                    <a:lnTo>
                      <a:pt x="233" y="165"/>
                    </a:lnTo>
                    <a:lnTo>
                      <a:pt x="233" y="165"/>
                    </a:lnTo>
                    <a:lnTo>
                      <a:pt x="234" y="165"/>
                    </a:lnTo>
                    <a:lnTo>
                      <a:pt x="234" y="165"/>
                    </a:lnTo>
                    <a:lnTo>
                      <a:pt x="233" y="165"/>
                    </a:lnTo>
                    <a:lnTo>
                      <a:pt x="233" y="165"/>
                    </a:lnTo>
                    <a:lnTo>
                      <a:pt x="201" y="151"/>
                    </a:lnTo>
                    <a:lnTo>
                      <a:pt x="171" y="135"/>
                    </a:lnTo>
                    <a:lnTo>
                      <a:pt x="141" y="118"/>
                    </a:lnTo>
                    <a:lnTo>
                      <a:pt x="112" y="97"/>
                    </a:lnTo>
                    <a:lnTo>
                      <a:pt x="82" y="75"/>
                    </a:lnTo>
                    <a:lnTo>
                      <a:pt x="54" y="52"/>
                    </a:lnTo>
                    <a:lnTo>
                      <a:pt x="27" y="26"/>
                    </a:lnTo>
                    <a:lnTo>
                      <a:pt x="0" y="0"/>
                    </a:lnTo>
                    <a:lnTo>
                      <a:pt x="0" y="0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41" name="Freeform 121">
                <a:extLst>
                  <a:ext uri="{FF2B5EF4-FFF2-40B4-BE49-F238E27FC236}">
                    <a16:creationId xmlns:a16="http://schemas.microsoft.com/office/drawing/2014/main" id="{62BD8068-B796-FA65-C40D-E97D4B2701A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225" y="3790"/>
                <a:ext cx="254" cy="525"/>
              </a:xfrm>
              <a:custGeom>
                <a:avLst/>
                <a:gdLst>
                  <a:gd name="T0" fmla="*/ 402 w 1019"/>
                  <a:gd name="T1" fmla="*/ 3 h 2102"/>
                  <a:gd name="T2" fmla="*/ 432 w 1019"/>
                  <a:gd name="T3" fmla="*/ 7 h 2102"/>
                  <a:gd name="T4" fmla="*/ 492 w 1019"/>
                  <a:gd name="T5" fmla="*/ 25 h 2102"/>
                  <a:gd name="T6" fmla="*/ 551 w 1019"/>
                  <a:gd name="T7" fmla="*/ 48 h 2102"/>
                  <a:gd name="T8" fmla="*/ 611 w 1019"/>
                  <a:gd name="T9" fmla="*/ 76 h 2102"/>
                  <a:gd name="T10" fmla="*/ 667 w 1019"/>
                  <a:gd name="T11" fmla="*/ 109 h 2102"/>
                  <a:gd name="T12" fmla="*/ 723 w 1019"/>
                  <a:gd name="T13" fmla="*/ 145 h 2102"/>
                  <a:gd name="T14" fmla="*/ 775 w 1019"/>
                  <a:gd name="T15" fmla="*/ 183 h 2102"/>
                  <a:gd name="T16" fmla="*/ 823 w 1019"/>
                  <a:gd name="T17" fmla="*/ 224 h 2102"/>
                  <a:gd name="T18" fmla="*/ 846 w 1019"/>
                  <a:gd name="T19" fmla="*/ 243 h 2102"/>
                  <a:gd name="T20" fmla="*/ 911 w 1019"/>
                  <a:gd name="T21" fmla="*/ 306 h 2102"/>
                  <a:gd name="T22" fmla="*/ 950 w 1019"/>
                  <a:gd name="T23" fmla="*/ 351 h 2102"/>
                  <a:gd name="T24" fmla="*/ 983 w 1019"/>
                  <a:gd name="T25" fmla="*/ 402 h 2102"/>
                  <a:gd name="T26" fmla="*/ 996 w 1019"/>
                  <a:gd name="T27" fmla="*/ 429 h 2102"/>
                  <a:gd name="T28" fmla="*/ 1003 w 1019"/>
                  <a:gd name="T29" fmla="*/ 453 h 2102"/>
                  <a:gd name="T30" fmla="*/ 1013 w 1019"/>
                  <a:gd name="T31" fmla="*/ 504 h 2102"/>
                  <a:gd name="T32" fmla="*/ 1014 w 1019"/>
                  <a:gd name="T33" fmla="*/ 554 h 2102"/>
                  <a:gd name="T34" fmla="*/ 1008 w 1019"/>
                  <a:gd name="T35" fmla="*/ 605 h 2102"/>
                  <a:gd name="T36" fmla="*/ 994 w 1019"/>
                  <a:gd name="T37" fmla="*/ 657 h 2102"/>
                  <a:gd name="T38" fmla="*/ 977 w 1019"/>
                  <a:gd name="T39" fmla="*/ 707 h 2102"/>
                  <a:gd name="T40" fmla="*/ 955 w 1019"/>
                  <a:gd name="T41" fmla="*/ 756 h 2102"/>
                  <a:gd name="T42" fmla="*/ 918 w 1019"/>
                  <a:gd name="T43" fmla="*/ 828 h 2102"/>
                  <a:gd name="T44" fmla="*/ 883 w 1019"/>
                  <a:gd name="T45" fmla="*/ 889 h 2102"/>
                  <a:gd name="T46" fmla="*/ 769 w 1019"/>
                  <a:gd name="T47" fmla="*/ 1068 h 2102"/>
                  <a:gd name="T48" fmla="*/ 280 w 1019"/>
                  <a:gd name="T49" fmla="*/ 1827 h 2102"/>
                  <a:gd name="T50" fmla="*/ 251 w 1019"/>
                  <a:gd name="T51" fmla="*/ 1870 h 2102"/>
                  <a:gd name="T52" fmla="*/ 191 w 1019"/>
                  <a:gd name="T53" fmla="*/ 1953 h 2102"/>
                  <a:gd name="T54" fmla="*/ 158 w 1019"/>
                  <a:gd name="T55" fmla="*/ 1991 h 2102"/>
                  <a:gd name="T56" fmla="*/ 124 w 1019"/>
                  <a:gd name="T57" fmla="*/ 2026 h 2102"/>
                  <a:gd name="T58" fmla="*/ 86 w 1019"/>
                  <a:gd name="T59" fmla="*/ 2058 h 2102"/>
                  <a:gd name="T60" fmla="*/ 44 w 1019"/>
                  <a:gd name="T61" fmla="*/ 2084 h 2102"/>
                  <a:gd name="T62" fmla="*/ 0 w 1019"/>
                  <a:gd name="T63" fmla="*/ 2102 h 2102"/>
                  <a:gd name="T64" fmla="*/ 23 w 1019"/>
                  <a:gd name="T65" fmla="*/ 2094 h 2102"/>
                  <a:gd name="T66" fmla="*/ 66 w 1019"/>
                  <a:gd name="T67" fmla="*/ 2072 h 2102"/>
                  <a:gd name="T68" fmla="*/ 107 w 1019"/>
                  <a:gd name="T69" fmla="*/ 2043 h 2102"/>
                  <a:gd name="T70" fmla="*/ 144 w 1019"/>
                  <a:gd name="T71" fmla="*/ 2010 h 2102"/>
                  <a:gd name="T72" fmla="*/ 179 w 1019"/>
                  <a:gd name="T73" fmla="*/ 1972 h 2102"/>
                  <a:gd name="T74" fmla="*/ 227 w 1019"/>
                  <a:gd name="T75" fmla="*/ 1911 h 2102"/>
                  <a:gd name="T76" fmla="*/ 285 w 1019"/>
                  <a:gd name="T77" fmla="*/ 1826 h 2102"/>
                  <a:gd name="T78" fmla="*/ 774 w 1019"/>
                  <a:gd name="T79" fmla="*/ 1067 h 2102"/>
                  <a:gd name="T80" fmla="*/ 850 w 1019"/>
                  <a:gd name="T81" fmla="*/ 948 h 2102"/>
                  <a:gd name="T82" fmla="*/ 923 w 1019"/>
                  <a:gd name="T83" fmla="*/ 826 h 2102"/>
                  <a:gd name="T84" fmla="*/ 948 w 1019"/>
                  <a:gd name="T85" fmla="*/ 780 h 2102"/>
                  <a:gd name="T86" fmla="*/ 971 w 1019"/>
                  <a:gd name="T87" fmla="*/ 731 h 2102"/>
                  <a:gd name="T88" fmla="*/ 991 w 1019"/>
                  <a:gd name="T89" fmla="*/ 680 h 2102"/>
                  <a:gd name="T90" fmla="*/ 1007 w 1019"/>
                  <a:gd name="T91" fmla="*/ 630 h 2102"/>
                  <a:gd name="T92" fmla="*/ 1016 w 1019"/>
                  <a:gd name="T93" fmla="*/ 578 h 2102"/>
                  <a:gd name="T94" fmla="*/ 1019 w 1019"/>
                  <a:gd name="T95" fmla="*/ 527 h 2102"/>
                  <a:gd name="T96" fmla="*/ 1014 w 1019"/>
                  <a:gd name="T97" fmla="*/ 477 h 2102"/>
                  <a:gd name="T98" fmla="*/ 999 w 1019"/>
                  <a:gd name="T99" fmla="*/ 427 h 2102"/>
                  <a:gd name="T100" fmla="*/ 994 w 1019"/>
                  <a:gd name="T101" fmla="*/ 413 h 2102"/>
                  <a:gd name="T102" fmla="*/ 972 w 1019"/>
                  <a:gd name="T103" fmla="*/ 375 h 2102"/>
                  <a:gd name="T104" fmla="*/ 937 w 1019"/>
                  <a:gd name="T105" fmla="*/ 327 h 2102"/>
                  <a:gd name="T106" fmla="*/ 895 w 1019"/>
                  <a:gd name="T107" fmla="*/ 283 h 2102"/>
                  <a:gd name="T108" fmla="*/ 851 w 1019"/>
                  <a:gd name="T109" fmla="*/ 242 h 2102"/>
                  <a:gd name="T110" fmla="*/ 804 w 1019"/>
                  <a:gd name="T111" fmla="*/ 201 h 2102"/>
                  <a:gd name="T112" fmla="*/ 753 w 1019"/>
                  <a:gd name="T113" fmla="*/ 162 h 2102"/>
                  <a:gd name="T114" fmla="*/ 699 w 1019"/>
                  <a:gd name="T115" fmla="*/ 124 h 2102"/>
                  <a:gd name="T116" fmla="*/ 641 w 1019"/>
                  <a:gd name="T117" fmla="*/ 90 h 2102"/>
                  <a:gd name="T118" fmla="*/ 582 w 1019"/>
                  <a:gd name="T119" fmla="*/ 58 h 2102"/>
                  <a:gd name="T120" fmla="*/ 522 w 1019"/>
                  <a:gd name="T121" fmla="*/ 32 h 2102"/>
                  <a:gd name="T122" fmla="*/ 461 w 1019"/>
                  <a:gd name="T123" fmla="*/ 12 h 2102"/>
                  <a:gd name="T124" fmla="*/ 402 w 1019"/>
                  <a:gd name="T125" fmla="*/ 0 h 21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1019" h="2102">
                    <a:moveTo>
                      <a:pt x="402" y="0"/>
                    </a:moveTo>
                    <a:lnTo>
                      <a:pt x="402" y="3"/>
                    </a:lnTo>
                    <a:lnTo>
                      <a:pt x="402" y="3"/>
                    </a:lnTo>
                    <a:lnTo>
                      <a:pt x="432" y="7"/>
                    </a:lnTo>
                    <a:lnTo>
                      <a:pt x="462" y="16"/>
                    </a:lnTo>
                    <a:lnTo>
                      <a:pt x="492" y="25"/>
                    </a:lnTo>
                    <a:lnTo>
                      <a:pt x="521" y="36"/>
                    </a:lnTo>
                    <a:lnTo>
                      <a:pt x="551" y="48"/>
                    </a:lnTo>
                    <a:lnTo>
                      <a:pt x="581" y="61"/>
                    </a:lnTo>
                    <a:lnTo>
                      <a:pt x="611" y="76"/>
                    </a:lnTo>
                    <a:lnTo>
                      <a:pt x="639" y="92"/>
                    </a:lnTo>
                    <a:lnTo>
                      <a:pt x="667" y="109"/>
                    </a:lnTo>
                    <a:lnTo>
                      <a:pt x="695" y="127"/>
                    </a:lnTo>
                    <a:lnTo>
                      <a:pt x="723" y="145"/>
                    </a:lnTo>
                    <a:lnTo>
                      <a:pt x="749" y="165"/>
                    </a:lnTo>
                    <a:lnTo>
                      <a:pt x="775" y="183"/>
                    </a:lnTo>
                    <a:lnTo>
                      <a:pt x="799" y="204"/>
                    </a:lnTo>
                    <a:lnTo>
                      <a:pt x="823" y="224"/>
                    </a:lnTo>
                    <a:lnTo>
                      <a:pt x="846" y="243"/>
                    </a:lnTo>
                    <a:lnTo>
                      <a:pt x="846" y="243"/>
                    </a:lnTo>
                    <a:lnTo>
                      <a:pt x="890" y="285"/>
                    </a:lnTo>
                    <a:lnTo>
                      <a:pt x="911" y="306"/>
                    </a:lnTo>
                    <a:lnTo>
                      <a:pt x="932" y="328"/>
                    </a:lnTo>
                    <a:lnTo>
                      <a:pt x="950" y="351"/>
                    </a:lnTo>
                    <a:lnTo>
                      <a:pt x="967" y="376"/>
                    </a:lnTo>
                    <a:lnTo>
                      <a:pt x="983" y="402"/>
                    </a:lnTo>
                    <a:lnTo>
                      <a:pt x="989" y="415"/>
                    </a:lnTo>
                    <a:lnTo>
                      <a:pt x="996" y="429"/>
                    </a:lnTo>
                    <a:lnTo>
                      <a:pt x="996" y="429"/>
                    </a:lnTo>
                    <a:lnTo>
                      <a:pt x="1003" y="453"/>
                    </a:lnTo>
                    <a:lnTo>
                      <a:pt x="1009" y="478"/>
                    </a:lnTo>
                    <a:lnTo>
                      <a:pt x="1013" y="504"/>
                    </a:lnTo>
                    <a:lnTo>
                      <a:pt x="1014" y="529"/>
                    </a:lnTo>
                    <a:lnTo>
                      <a:pt x="1014" y="554"/>
                    </a:lnTo>
                    <a:lnTo>
                      <a:pt x="1012" y="580"/>
                    </a:lnTo>
                    <a:lnTo>
                      <a:pt x="1008" y="605"/>
                    </a:lnTo>
                    <a:lnTo>
                      <a:pt x="1002" y="631"/>
                    </a:lnTo>
                    <a:lnTo>
                      <a:pt x="994" y="657"/>
                    </a:lnTo>
                    <a:lnTo>
                      <a:pt x="986" y="683"/>
                    </a:lnTo>
                    <a:lnTo>
                      <a:pt x="977" y="707"/>
                    </a:lnTo>
                    <a:lnTo>
                      <a:pt x="966" y="732"/>
                    </a:lnTo>
                    <a:lnTo>
                      <a:pt x="955" y="756"/>
                    </a:lnTo>
                    <a:lnTo>
                      <a:pt x="943" y="781"/>
                    </a:lnTo>
                    <a:lnTo>
                      <a:pt x="918" y="828"/>
                    </a:lnTo>
                    <a:lnTo>
                      <a:pt x="918" y="828"/>
                    </a:lnTo>
                    <a:lnTo>
                      <a:pt x="883" y="889"/>
                    </a:lnTo>
                    <a:lnTo>
                      <a:pt x="846" y="949"/>
                    </a:lnTo>
                    <a:lnTo>
                      <a:pt x="769" y="1068"/>
                    </a:lnTo>
                    <a:lnTo>
                      <a:pt x="769" y="1068"/>
                    </a:lnTo>
                    <a:lnTo>
                      <a:pt x="280" y="1827"/>
                    </a:lnTo>
                    <a:lnTo>
                      <a:pt x="280" y="1827"/>
                    </a:lnTo>
                    <a:lnTo>
                      <a:pt x="251" y="1870"/>
                    </a:lnTo>
                    <a:lnTo>
                      <a:pt x="222" y="1912"/>
                    </a:lnTo>
                    <a:lnTo>
                      <a:pt x="191" y="1953"/>
                    </a:lnTo>
                    <a:lnTo>
                      <a:pt x="175" y="1972"/>
                    </a:lnTo>
                    <a:lnTo>
                      <a:pt x="158" y="1991"/>
                    </a:lnTo>
                    <a:lnTo>
                      <a:pt x="141" y="2009"/>
                    </a:lnTo>
                    <a:lnTo>
                      <a:pt x="124" y="2026"/>
                    </a:lnTo>
                    <a:lnTo>
                      <a:pt x="104" y="2042"/>
                    </a:lnTo>
                    <a:lnTo>
                      <a:pt x="86" y="2058"/>
                    </a:lnTo>
                    <a:lnTo>
                      <a:pt x="65" y="2072"/>
                    </a:lnTo>
                    <a:lnTo>
                      <a:pt x="44" y="2084"/>
                    </a:lnTo>
                    <a:lnTo>
                      <a:pt x="22" y="2094"/>
                    </a:lnTo>
                    <a:lnTo>
                      <a:pt x="0" y="2102"/>
                    </a:lnTo>
                    <a:lnTo>
                      <a:pt x="0" y="2102"/>
                    </a:lnTo>
                    <a:lnTo>
                      <a:pt x="23" y="2094"/>
                    </a:lnTo>
                    <a:lnTo>
                      <a:pt x="46" y="2084"/>
                    </a:lnTo>
                    <a:lnTo>
                      <a:pt x="66" y="2072"/>
                    </a:lnTo>
                    <a:lnTo>
                      <a:pt x="87" y="2058"/>
                    </a:lnTo>
                    <a:lnTo>
                      <a:pt x="107" y="2043"/>
                    </a:lnTo>
                    <a:lnTo>
                      <a:pt x="125" y="2027"/>
                    </a:lnTo>
                    <a:lnTo>
                      <a:pt x="144" y="2010"/>
                    </a:lnTo>
                    <a:lnTo>
                      <a:pt x="162" y="1992"/>
                    </a:lnTo>
                    <a:lnTo>
                      <a:pt x="179" y="1972"/>
                    </a:lnTo>
                    <a:lnTo>
                      <a:pt x="195" y="1953"/>
                    </a:lnTo>
                    <a:lnTo>
                      <a:pt x="227" y="1911"/>
                    </a:lnTo>
                    <a:lnTo>
                      <a:pt x="256" y="1869"/>
                    </a:lnTo>
                    <a:lnTo>
                      <a:pt x="285" y="1826"/>
                    </a:lnTo>
                    <a:lnTo>
                      <a:pt x="285" y="1826"/>
                    </a:lnTo>
                    <a:lnTo>
                      <a:pt x="774" y="1067"/>
                    </a:lnTo>
                    <a:lnTo>
                      <a:pt x="774" y="1067"/>
                    </a:lnTo>
                    <a:lnTo>
                      <a:pt x="850" y="948"/>
                    </a:lnTo>
                    <a:lnTo>
                      <a:pt x="886" y="888"/>
                    </a:lnTo>
                    <a:lnTo>
                      <a:pt x="923" y="826"/>
                    </a:lnTo>
                    <a:lnTo>
                      <a:pt x="923" y="826"/>
                    </a:lnTo>
                    <a:lnTo>
                      <a:pt x="948" y="780"/>
                    </a:lnTo>
                    <a:lnTo>
                      <a:pt x="960" y="755"/>
                    </a:lnTo>
                    <a:lnTo>
                      <a:pt x="971" y="731"/>
                    </a:lnTo>
                    <a:lnTo>
                      <a:pt x="982" y="706"/>
                    </a:lnTo>
                    <a:lnTo>
                      <a:pt x="991" y="680"/>
                    </a:lnTo>
                    <a:lnTo>
                      <a:pt x="999" y="656"/>
                    </a:lnTo>
                    <a:lnTo>
                      <a:pt x="1007" y="630"/>
                    </a:lnTo>
                    <a:lnTo>
                      <a:pt x="1012" y="604"/>
                    </a:lnTo>
                    <a:lnTo>
                      <a:pt x="1016" y="578"/>
                    </a:lnTo>
                    <a:lnTo>
                      <a:pt x="1019" y="553"/>
                    </a:lnTo>
                    <a:lnTo>
                      <a:pt x="1019" y="527"/>
                    </a:lnTo>
                    <a:lnTo>
                      <a:pt x="1018" y="502"/>
                    </a:lnTo>
                    <a:lnTo>
                      <a:pt x="1014" y="477"/>
                    </a:lnTo>
                    <a:lnTo>
                      <a:pt x="1008" y="452"/>
                    </a:lnTo>
                    <a:lnTo>
                      <a:pt x="999" y="427"/>
                    </a:lnTo>
                    <a:lnTo>
                      <a:pt x="999" y="427"/>
                    </a:lnTo>
                    <a:lnTo>
                      <a:pt x="994" y="413"/>
                    </a:lnTo>
                    <a:lnTo>
                      <a:pt x="987" y="399"/>
                    </a:lnTo>
                    <a:lnTo>
                      <a:pt x="972" y="375"/>
                    </a:lnTo>
                    <a:lnTo>
                      <a:pt x="955" y="350"/>
                    </a:lnTo>
                    <a:lnTo>
                      <a:pt x="937" y="327"/>
                    </a:lnTo>
                    <a:lnTo>
                      <a:pt x="916" y="305"/>
                    </a:lnTo>
                    <a:lnTo>
                      <a:pt x="895" y="283"/>
                    </a:lnTo>
                    <a:lnTo>
                      <a:pt x="851" y="242"/>
                    </a:lnTo>
                    <a:lnTo>
                      <a:pt x="851" y="242"/>
                    </a:lnTo>
                    <a:lnTo>
                      <a:pt x="828" y="221"/>
                    </a:lnTo>
                    <a:lnTo>
                      <a:pt x="804" y="201"/>
                    </a:lnTo>
                    <a:lnTo>
                      <a:pt x="779" y="182"/>
                    </a:lnTo>
                    <a:lnTo>
                      <a:pt x="753" y="162"/>
                    </a:lnTo>
                    <a:lnTo>
                      <a:pt x="726" y="143"/>
                    </a:lnTo>
                    <a:lnTo>
                      <a:pt x="699" y="124"/>
                    </a:lnTo>
                    <a:lnTo>
                      <a:pt x="669" y="106"/>
                    </a:lnTo>
                    <a:lnTo>
                      <a:pt x="641" y="90"/>
                    </a:lnTo>
                    <a:lnTo>
                      <a:pt x="612" y="74"/>
                    </a:lnTo>
                    <a:lnTo>
                      <a:pt x="582" y="58"/>
                    </a:lnTo>
                    <a:lnTo>
                      <a:pt x="552" y="44"/>
                    </a:lnTo>
                    <a:lnTo>
                      <a:pt x="522" y="32"/>
                    </a:lnTo>
                    <a:lnTo>
                      <a:pt x="492" y="22"/>
                    </a:lnTo>
                    <a:lnTo>
                      <a:pt x="461" y="12"/>
                    </a:lnTo>
                    <a:lnTo>
                      <a:pt x="432" y="5"/>
                    </a:lnTo>
                    <a:lnTo>
                      <a:pt x="402" y="0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42" name="Freeform 122">
                <a:extLst>
                  <a:ext uri="{FF2B5EF4-FFF2-40B4-BE49-F238E27FC236}">
                    <a16:creationId xmlns:a16="http://schemas.microsoft.com/office/drawing/2014/main" id="{79F07494-CF6C-8A24-404B-BB5DD397618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134" y="3790"/>
                <a:ext cx="344" cy="529"/>
              </a:xfrm>
              <a:custGeom>
                <a:avLst/>
                <a:gdLst>
                  <a:gd name="T0" fmla="*/ 785 w 1378"/>
                  <a:gd name="T1" fmla="*/ 51 h 2114"/>
                  <a:gd name="T2" fmla="*/ 799 w 1378"/>
                  <a:gd name="T3" fmla="*/ 116 h 2114"/>
                  <a:gd name="T4" fmla="*/ 803 w 1378"/>
                  <a:gd name="T5" fmla="*/ 169 h 2114"/>
                  <a:gd name="T6" fmla="*/ 791 w 1378"/>
                  <a:gd name="T7" fmla="*/ 261 h 2114"/>
                  <a:gd name="T8" fmla="*/ 767 w 1378"/>
                  <a:gd name="T9" fmla="*/ 353 h 2114"/>
                  <a:gd name="T10" fmla="*/ 739 w 1378"/>
                  <a:gd name="T11" fmla="*/ 401 h 2114"/>
                  <a:gd name="T12" fmla="*/ 695 w 1378"/>
                  <a:gd name="T13" fmla="*/ 434 h 2114"/>
                  <a:gd name="T14" fmla="*/ 655 w 1378"/>
                  <a:gd name="T15" fmla="*/ 448 h 2114"/>
                  <a:gd name="T16" fmla="*/ 618 w 1378"/>
                  <a:gd name="T17" fmla="*/ 451 h 2114"/>
                  <a:gd name="T18" fmla="*/ 618 w 1378"/>
                  <a:gd name="T19" fmla="*/ 451 h 2114"/>
                  <a:gd name="T20" fmla="*/ 595 w 1378"/>
                  <a:gd name="T21" fmla="*/ 450 h 2114"/>
                  <a:gd name="T22" fmla="*/ 525 w 1378"/>
                  <a:gd name="T23" fmla="*/ 434 h 2114"/>
                  <a:gd name="T24" fmla="*/ 522 w 1378"/>
                  <a:gd name="T25" fmla="*/ 433 h 2114"/>
                  <a:gd name="T26" fmla="*/ 520 w 1378"/>
                  <a:gd name="T27" fmla="*/ 432 h 2114"/>
                  <a:gd name="T28" fmla="*/ 517 w 1378"/>
                  <a:gd name="T29" fmla="*/ 431 h 2114"/>
                  <a:gd name="T30" fmla="*/ 454 w 1378"/>
                  <a:gd name="T31" fmla="*/ 401 h 2114"/>
                  <a:gd name="T32" fmla="*/ 337 w 1378"/>
                  <a:gd name="T33" fmla="*/ 318 h 2114"/>
                  <a:gd name="T34" fmla="*/ 278 w 1378"/>
                  <a:gd name="T35" fmla="*/ 262 h 2114"/>
                  <a:gd name="T36" fmla="*/ 224 w 1378"/>
                  <a:gd name="T37" fmla="*/ 375 h 2114"/>
                  <a:gd name="T38" fmla="*/ 191 w 1378"/>
                  <a:gd name="T39" fmla="*/ 504 h 2114"/>
                  <a:gd name="T40" fmla="*/ 177 w 1378"/>
                  <a:gd name="T41" fmla="*/ 638 h 2114"/>
                  <a:gd name="T42" fmla="*/ 174 w 1378"/>
                  <a:gd name="T43" fmla="*/ 766 h 2114"/>
                  <a:gd name="T44" fmla="*/ 188 w 1378"/>
                  <a:gd name="T45" fmla="*/ 1213 h 2114"/>
                  <a:gd name="T46" fmla="*/ 179 w 1378"/>
                  <a:gd name="T47" fmla="*/ 1306 h 2114"/>
                  <a:gd name="T48" fmla="*/ 152 w 1378"/>
                  <a:gd name="T49" fmla="*/ 1403 h 2114"/>
                  <a:gd name="T50" fmla="*/ 83 w 1378"/>
                  <a:gd name="T51" fmla="*/ 1559 h 2114"/>
                  <a:gd name="T52" fmla="*/ 21 w 1378"/>
                  <a:gd name="T53" fmla="*/ 1715 h 2114"/>
                  <a:gd name="T54" fmla="*/ 0 w 1378"/>
                  <a:gd name="T55" fmla="*/ 1855 h 2114"/>
                  <a:gd name="T56" fmla="*/ 7 w 1378"/>
                  <a:gd name="T57" fmla="*/ 1899 h 2114"/>
                  <a:gd name="T58" fmla="*/ 27 w 1378"/>
                  <a:gd name="T59" fmla="*/ 1954 h 2114"/>
                  <a:gd name="T60" fmla="*/ 56 w 1378"/>
                  <a:gd name="T61" fmla="*/ 2006 h 2114"/>
                  <a:gd name="T62" fmla="*/ 97 w 1378"/>
                  <a:gd name="T63" fmla="*/ 2048 h 2114"/>
                  <a:gd name="T64" fmla="*/ 147 w 1378"/>
                  <a:gd name="T65" fmla="*/ 2082 h 2114"/>
                  <a:gd name="T66" fmla="*/ 233 w 1378"/>
                  <a:gd name="T67" fmla="*/ 2110 h 2114"/>
                  <a:gd name="T68" fmla="*/ 305 w 1378"/>
                  <a:gd name="T69" fmla="*/ 2113 h 2114"/>
                  <a:gd name="T70" fmla="*/ 364 w 1378"/>
                  <a:gd name="T71" fmla="*/ 2099 h 2114"/>
                  <a:gd name="T72" fmla="*/ 429 w 1378"/>
                  <a:gd name="T73" fmla="*/ 2069 h 2114"/>
                  <a:gd name="T74" fmla="*/ 505 w 1378"/>
                  <a:gd name="T75" fmla="*/ 2006 h 2114"/>
                  <a:gd name="T76" fmla="*/ 586 w 1378"/>
                  <a:gd name="T77" fmla="*/ 1909 h 2114"/>
                  <a:gd name="T78" fmla="*/ 1133 w 1378"/>
                  <a:gd name="T79" fmla="*/ 1065 h 2114"/>
                  <a:gd name="T80" fmla="*/ 1282 w 1378"/>
                  <a:gd name="T81" fmla="*/ 825 h 2114"/>
                  <a:gd name="T82" fmla="*/ 1330 w 1378"/>
                  <a:gd name="T83" fmla="*/ 729 h 2114"/>
                  <a:gd name="T84" fmla="*/ 1366 w 1378"/>
                  <a:gd name="T85" fmla="*/ 628 h 2114"/>
                  <a:gd name="T86" fmla="*/ 1378 w 1378"/>
                  <a:gd name="T87" fmla="*/ 526 h 2114"/>
                  <a:gd name="T88" fmla="*/ 1360 w 1378"/>
                  <a:gd name="T89" fmla="*/ 426 h 2114"/>
                  <a:gd name="T90" fmla="*/ 1331 w 1378"/>
                  <a:gd name="T91" fmla="*/ 373 h 2114"/>
                  <a:gd name="T92" fmla="*/ 1254 w 1378"/>
                  <a:gd name="T93" fmla="*/ 282 h 2114"/>
                  <a:gd name="T94" fmla="*/ 1163 w 1378"/>
                  <a:gd name="T95" fmla="*/ 201 h 2114"/>
                  <a:gd name="T96" fmla="*/ 1059 w 1378"/>
                  <a:gd name="T97" fmla="*/ 124 h 2114"/>
                  <a:gd name="T98" fmla="*/ 945 w 1378"/>
                  <a:gd name="T99" fmla="*/ 58 h 2114"/>
                  <a:gd name="T100" fmla="*/ 826 w 1378"/>
                  <a:gd name="T101" fmla="*/ 13 h 21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</a:cxnLst>
                <a:rect l="0" t="0" r="r" b="b"/>
                <a:pathLst>
                  <a:path w="1378" h="2114">
                    <a:moveTo>
                      <a:pt x="766" y="0"/>
                    </a:moveTo>
                    <a:lnTo>
                      <a:pt x="772" y="20"/>
                    </a:lnTo>
                    <a:lnTo>
                      <a:pt x="772" y="20"/>
                    </a:lnTo>
                    <a:lnTo>
                      <a:pt x="785" y="51"/>
                    </a:lnTo>
                    <a:lnTo>
                      <a:pt x="790" y="67"/>
                    </a:lnTo>
                    <a:lnTo>
                      <a:pt x="793" y="84"/>
                    </a:lnTo>
                    <a:lnTo>
                      <a:pt x="797" y="100"/>
                    </a:lnTo>
                    <a:lnTo>
                      <a:pt x="799" y="116"/>
                    </a:lnTo>
                    <a:lnTo>
                      <a:pt x="802" y="133"/>
                    </a:lnTo>
                    <a:lnTo>
                      <a:pt x="803" y="151"/>
                    </a:lnTo>
                    <a:lnTo>
                      <a:pt x="803" y="151"/>
                    </a:lnTo>
                    <a:lnTo>
                      <a:pt x="803" y="169"/>
                    </a:lnTo>
                    <a:lnTo>
                      <a:pt x="802" y="187"/>
                    </a:lnTo>
                    <a:lnTo>
                      <a:pt x="799" y="206"/>
                    </a:lnTo>
                    <a:lnTo>
                      <a:pt x="797" y="224"/>
                    </a:lnTo>
                    <a:lnTo>
                      <a:pt x="791" y="261"/>
                    </a:lnTo>
                    <a:lnTo>
                      <a:pt x="782" y="298"/>
                    </a:lnTo>
                    <a:lnTo>
                      <a:pt x="782" y="298"/>
                    </a:lnTo>
                    <a:lnTo>
                      <a:pt x="776" y="326"/>
                    </a:lnTo>
                    <a:lnTo>
                      <a:pt x="767" y="353"/>
                    </a:lnTo>
                    <a:lnTo>
                      <a:pt x="761" y="365"/>
                    </a:lnTo>
                    <a:lnTo>
                      <a:pt x="755" y="379"/>
                    </a:lnTo>
                    <a:lnTo>
                      <a:pt x="748" y="390"/>
                    </a:lnTo>
                    <a:lnTo>
                      <a:pt x="739" y="401"/>
                    </a:lnTo>
                    <a:lnTo>
                      <a:pt x="739" y="401"/>
                    </a:lnTo>
                    <a:lnTo>
                      <a:pt x="727" y="415"/>
                    </a:lnTo>
                    <a:lnTo>
                      <a:pt x="711" y="426"/>
                    </a:lnTo>
                    <a:lnTo>
                      <a:pt x="695" y="434"/>
                    </a:lnTo>
                    <a:lnTo>
                      <a:pt x="678" y="442"/>
                    </a:lnTo>
                    <a:lnTo>
                      <a:pt x="678" y="442"/>
                    </a:lnTo>
                    <a:lnTo>
                      <a:pt x="667" y="445"/>
                    </a:lnTo>
                    <a:lnTo>
                      <a:pt x="655" y="448"/>
                    </a:lnTo>
                    <a:lnTo>
                      <a:pt x="642" y="450"/>
                    </a:lnTo>
                    <a:lnTo>
                      <a:pt x="631" y="451"/>
                    </a:lnTo>
                    <a:lnTo>
                      <a:pt x="631" y="451"/>
                    </a:lnTo>
                    <a:lnTo>
                      <a:pt x="618" y="451"/>
                    </a:lnTo>
                    <a:lnTo>
                      <a:pt x="618" y="451"/>
                    </a:lnTo>
                    <a:lnTo>
                      <a:pt x="618" y="451"/>
                    </a:lnTo>
                    <a:lnTo>
                      <a:pt x="618" y="451"/>
                    </a:lnTo>
                    <a:lnTo>
                      <a:pt x="618" y="451"/>
                    </a:lnTo>
                    <a:lnTo>
                      <a:pt x="618" y="451"/>
                    </a:lnTo>
                    <a:lnTo>
                      <a:pt x="618" y="451"/>
                    </a:lnTo>
                    <a:lnTo>
                      <a:pt x="618" y="451"/>
                    </a:lnTo>
                    <a:lnTo>
                      <a:pt x="595" y="450"/>
                    </a:lnTo>
                    <a:lnTo>
                      <a:pt x="570" y="447"/>
                    </a:lnTo>
                    <a:lnTo>
                      <a:pt x="548" y="440"/>
                    </a:lnTo>
                    <a:lnTo>
                      <a:pt x="525" y="434"/>
                    </a:lnTo>
                    <a:lnTo>
                      <a:pt x="525" y="434"/>
                    </a:lnTo>
                    <a:lnTo>
                      <a:pt x="525" y="433"/>
                    </a:lnTo>
                    <a:lnTo>
                      <a:pt x="525" y="433"/>
                    </a:lnTo>
                    <a:lnTo>
                      <a:pt x="522" y="433"/>
                    </a:lnTo>
                    <a:lnTo>
                      <a:pt x="522" y="433"/>
                    </a:lnTo>
                    <a:lnTo>
                      <a:pt x="522" y="433"/>
                    </a:lnTo>
                    <a:lnTo>
                      <a:pt x="522" y="433"/>
                    </a:lnTo>
                    <a:lnTo>
                      <a:pt x="520" y="432"/>
                    </a:lnTo>
                    <a:lnTo>
                      <a:pt x="520" y="432"/>
                    </a:lnTo>
                    <a:lnTo>
                      <a:pt x="520" y="432"/>
                    </a:lnTo>
                    <a:lnTo>
                      <a:pt x="520" y="432"/>
                    </a:lnTo>
                    <a:lnTo>
                      <a:pt x="517" y="431"/>
                    </a:lnTo>
                    <a:lnTo>
                      <a:pt x="517" y="431"/>
                    </a:lnTo>
                    <a:lnTo>
                      <a:pt x="516" y="431"/>
                    </a:lnTo>
                    <a:lnTo>
                      <a:pt x="516" y="431"/>
                    </a:lnTo>
                    <a:lnTo>
                      <a:pt x="484" y="417"/>
                    </a:lnTo>
                    <a:lnTo>
                      <a:pt x="454" y="401"/>
                    </a:lnTo>
                    <a:lnTo>
                      <a:pt x="424" y="384"/>
                    </a:lnTo>
                    <a:lnTo>
                      <a:pt x="395" y="363"/>
                    </a:lnTo>
                    <a:lnTo>
                      <a:pt x="365" y="341"/>
                    </a:lnTo>
                    <a:lnTo>
                      <a:pt x="337" y="318"/>
                    </a:lnTo>
                    <a:lnTo>
                      <a:pt x="310" y="292"/>
                    </a:lnTo>
                    <a:lnTo>
                      <a:pt x="283" y="266"/>
                    </a:lnTo>
                    <a:lnTo>
                      <a:pt x="278" y="262"/>
                    </a:lnTo>
                    <a:lnTo>
                      <a:pt x="278" y="262"/>
                    </a:lnTo>
                    <a:lnTo>
                      <a:pt x="262" y="288"/>
                    </a:lnTo>
                    <a:lnTo>
                      <a:pt x="248" y="316"/>
                    </a:lnTo>
                    <a:lnTo>
                      <a:pt x="235" y="345"/>
                    </a:lnTo>
                    <a:lnTo>
                      <a:pt x="224" y="375"/>
                    </a:lnTo>
                    <a:lnTo>
                      <a:pt x="215" y="406"/>
                    </a:lnTo>
                    <a:lnTo>
                      <a:pt x="205" y="438"/>
                    </a:lnTo>
                    <a:lnTo>
                      <a:pt x="197" y="471"/>
                    </a:lnTo>
                    <a:lnTo>
                      <a:pt x="191" y="504"/>
                    </a:lnTo>
                    <a:lnTo>
                      <a:pt x="186" y="537"/>
                    </a:lnTo>
                    <a:lnTo>
                      <a:pt x="182" y="572"/>
                    </a:lnTo>
                    <a:lnTo>
                      <a:pt x="179" y="605"/>
                    </a:lnTo>
                    <a:lnTo>
                      <a:pt x="177" y="638"/>
                    </a:lnTo>
                    <a:lnTo>
                      <a:pt x="174" y="671"/>
                    </a:lnTo>
                    <a:lnTo>
                      <a:pt x="174" y="703"/>
                    </a:lnTo>
                    <a:lnTo>
                      <a:pt x="174" y="766"/>
                    </a:lnTo>
                    <a:lnTo>
                      <a:pt x="174" y="766"/>
                    </a:lnTo>
                    <a:lnTo>
                      <a:pt x="186" y="1119"/>
                    </a:lnTo>
                    <a:lnTo>
                      <a:pt x="186" y="1119"/>
                    </a:lnTo>
                    <a:lnTo>
                      <a:pt x="188" y="1166"/>
                    </a:lnTo>
                    <a:lnTo>
                      <a:pt x="188" y="1213"/>
                    </a:lnTo>
                    <a:lnTo>
                      <a:pt x="186" y="1236"/>
                    </a:lnTo>
                    <a:lnTo>
                      <a:pt x="185" y="1259"/>
                    </a:lnTo>
                    <a:lnTo>
                      <a:pt x="183" y="1283"/>
                    </a:lnTo>
                    <a:lnTo>
                      <a:pt x="179" y="1306"/>
                    </a:lnTo>
                    <a:lnTo>
                      <a:pt x="179" y="1306"/>
                    </a:lnTo>
                    <a:lnTo>
                      <a:pt x="172" y="1339"/>
                    </a:lnTo>
                    <a:lnTo>
                      <a:pt x="163" y="1371"/>
                    </a:lnTo>
                    <a:lnTo>
                      <a:pt x="152" y="1403"/>
                    </a:lnTo>
                    <a:lnTo>
                      <a:pt x="140" y="1435"/>
                    </a:lnTo>
                    <a:lnTo>
                      <a:pt x="126" y="1466"/>
                    </a:lnTo>
                    <a:lnTo>
                      <a:pt x="112" y="1498"/>
                    </a:lnTo>
                    <a:lnTo>
                      <a:pt x="83" y="1559"/>
                    </a:lnTo>
                    <a:lnTo>
                      <a:pt x="55" y="1620"/>
                    </a:lnTo>
                    <a:lnTo>
                      <a:pt x="43" y="1652"/>
                    </a:lnTo>
                    <a:lnTo>
                      <a:pt x="31" y="1683"/>
                    </a:lnTo>
                    <a:lnTo>
                      <a:pt x="21" y="1715"/>
                    </a:lnTo>
                    <a:lnTo>
                      <a:pt x="14" y="1748"/>
                    </a:lnTo>
                    <a:lnTo>
                      <a:pt x="7" y="1780"/>
                    </a:lnTo>
                    <a:lnTo>
                      <a:pt x="5" y="1813"/>
                    </a:lnTo>
                    <a:lnTo>
                      <a:pt x="0" y="1855"/>
                    </a:lnTo>
                    <a:lnTo>
                      <a:pt x="0" y="1855"/>
                    </a:lnTo>
                    <a:lnTo>
                      <a:pt x="3" y="1870"/>
                    </a:lnTo>
                    <a:lnTo>
                      <a:pt x="4" y="1884"/>
                    </a:lnTo>
                    <a:lnTo>
                      <a:pt x="7" y="1899"/>
                    </a:lnTo>
                    <a:lnTo>
                      <a:pt x="11" y="1914"/>
                    </a:lnTo>
                    <a:lnTo>
                      <a:pt x="15" y="1927"/>
                    </a:lnTo>
                    <a:lnTo>
                      <a:pt x="21" y="1941"/>
                    </a:lnTo>
                    <a:lnTo>
                      <a:pt x="27" y="1954"/>
                    </a:lnTo>
                    <a:lnTo>
                      <a:pt x="33" y="1968"/>
                    </a:lnTo>
                    <a:lnTo>
                      <a:pt x="41" y="1981"/>
                    </a:lnTo>
                    <a:lnTo>
                      <a:pt x="48" y="1994"/>
                    </a:lnTo>
                    <a:lnTo>
                      <a:pt x="56" y="2006"/>
                    </a:lnTo>
                    <a:lnTo>
                      <a:pt x="66" y="2017"/>
                    </a:lnTo>
                    <a:lnTo>
                      <a:pt x="76" y="2028"/>
                    </a:lnTo>
                    <a:lnTo>
                      <a:pt x="87" y="2038"/>
                    </a:lnTo>
                    <a:lnTo>
                      <a:pt x="97" y="2048"/>
                    </a:lnTo>
                    <a:lnTo>
                      <a:pt x="109" y="2058"/>
                    </a:lnTo>
                    <a:lnTo>
                      <a:pt x="109" y="2058"/>
                    </a:lnTo>
                    <a:lnTo>
                      <a:pt x="128" y="2071"/>
                    </a:lnTo>
                    <a:lnTo>
                      <a:pt x="147" y="2082"/>
                    </a:lnTo>
                    <a:lnTo>
                      <a:pt x="168" y="2092"/>
                    </a:lnTo>
                    <a:lnTo>
                      <a:pt x="189" y="2099"/>
                    </a:lnTo>
                    <a:lnTo>
                      <a:pt x="211" y="2105"/>
                    </a:lnTo>
                    <a:lnTo>
                      <a:pt x="233" y="2110"/>
                    </a:lnTo>
                    <a:lnTo>
                      <a:pt x="255" y="2113"/>
                    </a:lnTo>
                    <a:lnTo>
                      <a:pt x="277" y="2114"/>
                    </a:lnTo>
                    <a:lnTo>
                      <a:pt x="277" y="2114"/>
                    </a:lnTo>
                    <a:lnTo>
                      <a:pt x="305" y="2113"/>
                    </a:lnTo>
                    <a:lnTo>
                      <a:pt x="332" y="2108"/>
                    </a:lnTo>
                    <a:lnTo>
                      <a:pt x="332" y="2108"/>
                    </a:lnTo>
                    <a:lnTo>
                      <a:pt x="348" y="2104"/>
                    </a:lnTo>
                    <a:lnTo>
                      <a:pt x="364" y="2099"/>
                    </a:lnTo>
                    <a:lnTo>
                      <a:pt x="364" y="2099"/>
                    </a:lnTo>
                    <a:lnTo>
                      <a:pt x="386" y="2091"/>
                    </a:lnTo>
                    <a:lnTo>
                      <a:pt x="408" y="2081"/>
                    </a:lnTo>
                    <a:lnTo>
                      <a:pt x="429" y="2069"/>
                    </a:lnTo>
                    <a:lnTo>
                      <a:pt x="450" y="2055"/>
                    </a:lnTo>
                    <a:lnTo>
                      <a:pt x="468" y="2039"/>
                    </a:lnTo>
                    <a:lnTo>
                      <a:pt x="488" y="2023"/>
                    </a:lnTo>
                    <a:lnTo>
                      <a:pt x="505" y="2006"/>
                    </a:lnTo>
                    <a:lnTo>
                      <a:pt x="522" y="1988"/>
                    </a:lnTo>
                    <a:lnTo>
                      <a:pt x="539" y="1969"/>
                    </a:lnTo>
                    <a:lnTo>
                      <a:pt x="555" y="1950"/>
                    </a:lnTo>
                    <a:lnTo>
                      <a:pt x="586" y="1909"/>
                    </a:lnTo>
                    <a:lnTo>
                      <a:pt x="615" y="1867"/>
                    </a:lnTo>
                    <a:lnTo>
                      <a:pt x="644" y="1824"/>
                    </a:lnTo>
                    <a:lnTo>
                      <a:pt x="644" y="1824"/>
                    </a:lnTo>
                    <a:lnTo>
                      <a:pt x="1133" y="1065"/>
                    </a:lnTo>
                    <a:lnTo>
                      <a:pt x="1133" y="1065"/>
                    </a:lnTo>
                    <a:lnTo>
                      <a:pt x="1210" y="946"/>
                    </a:lnTo>
                    <a:lnTo>
                      <a:pt x="1247" y="886"/>
                    </a:lnTo>
                    <a:lnTo>
                      <a:pt x="1282" y="825"/>
                    </a:lnTo>
                    <a:lnTo>
                      <a:pt x="1282" y="825"/>
                    </a:lnTo>
                    <a:lnTo>
                      <a:pt x="1307" y="778"/>
                    </a:lnTo>
                    <a:lnTo>
                      <a:pt x="1319" y="753"/>
                    </a:lnTo>
                    <a:lnTo>
                      <a:pt x="1330" y="729"/>
                    </a:lnTo>
                    <a:lnTo>
                      <a:pt x="1341" y="704"/>
                    </a:lnTo>
                    <a:lnTo>
                      <a:pt x="1350" y="680"/>
                    </a:lnTo>
                    <a:lnTo>
                      <a:pt x="1358" y="654"/>
                    </a:lnTo>
                    <a:lnTo>
                      <a:pt x="1366" y="628"/>
                    </a:lnTo>
                    <a:lnTo>
                      <a:pt x="1372" y="602"/>
                    </a:lnTo>
                    <a:lnTo>
                      <a:pt x="1376" y="577"/>
                    </a:lnTo>
                    <a:lnTo>
                      <a:pt x="1378" y="551"/>
                    </a:lnTo>
                    <a:lnTo>
                      <a:pt x="1378" y="526"/>
                    </a:lnTo>
                    <a:lnTo>
                      <a:pt x="1377" y="501"/>
                    </a:lnTo>
                    <a:lnTo>
                      <a:pt x="1373" y="475"/>
                    </a:lnTo>
                    <a:lnTo>
                      <a:pt x="1367" y="450"/>
                    </a:lnTo>
                    <a:lnTo>
                      <a:pt x="1360" y="426"/>
                    </a:lnTo>
                    <a:lnTo>
                      <a:pt x="1360" y="426"/>
                    </a:lnTo>
                    <a:lnTo>
                      <a:pt x="1353" y="412"/>
                    </a:lnTo>
                    <a:lnTo>
                      <a:pt x="1347" y="399"/>
                    </a:lnTo>
                    <a:lnTo>
                      <a:pt x="1331" y="373"/>
                    </a:lnTo>
                    <a:lnTo>
                      <a:pt x="1314" y="348"/>
                    </a:lnTo>
                    <a:lnTo>
                      <a:pt x="1296" y="325"/>
                    </a:lnTo>
                    <a:lnTo>
                      <a:pt x="1275" y="303"/>
                    </a:lnTo>
                    <a:lnTo>
                      <a:pt x="1254" y="282"/>
                    </a:lnTo>
                    <a:lnTo>
                      <a:pt x="1210" y="240"/>
                    </a:lnTo>
                    <a:lnTo>
                      <a:pt x="1210" y="240"/>
                    </a:lnTo>
                    <a:lnTo>
                      <a:pt x="1187" y="221"/>
                    </a:lnTo>
                    <a:lnTo>
                      <a:pt x="1163" y="201"/>
                    </a:lnTo>
                    <a:lnTo>
                      <a:pt x="1139" y="180"/>
                    </a:lnTo>
                    <a:lnTo>
                      <a:pt x="1113" y="162"/>
                    </a:lnTo>
                    <a:lnTo>
                      <a:pt x="1087" y="142"/>
                    </a:lnTo>
                    <a:lnTo>
                      <a:pt x="1059" y="124"/>
                    </a:lnTo>
                    <a:lnTo>
                      <a:pt x="1031" y="106"/>
                    </a:lnTo>
                    <a:lnTo>
                      <a:pt x="1003" y="89"/>
                    </a:lnTo>
                    <a:lnTo>
                      <a:pt x="975" y="73"/>
                    </a:lnTo>
                    <a:lnTo>
                      <a:pt x="945" y="58"/>
                    </a:lnTo>
                    <a:lnTo>
                      <a:pt x="915" y="45"/>
                    </a:lnTo>
                    <a:lnTo>
                      <a:pt x="885" y="33"/>
                    </a:lnTo>
                    <a:lnTo>
                      <a:pt x="856" y="22"/>
                    </a:lnTo>
                    <a:lnTo>
                      <a:pt x="826" y="13"/>
                    </a:lnTo>
                    <a:lnTo>
                      <a:pt x="796" y="4"/>
                    </a:lnTo>
                    <a:lnTo>
                      <a:pt x="766" y="0"/>
                    </a:lnTo>
                    <a:close/>
                  </a:path>
                </a:pathLst>
              </a:custGeom>
              <a:solidFill>
                <a:srgbClr val="162F4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43" name="Freeform 123">
                <a:extLst>
                  <a:ext uri="{FF2B5EF4-FFF2-40B4-BE49-F238E27FC236}">
                    <a16:creationId xmlns:a16="http://schemas.microsoft.com/office/drawing/2014/main" id="{A42B551C-F191-4384-793B-498C39042A1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134" y="3790"/>
                <a:ext cx="344" cy="529"/>
              </a:xfrm>
              <a:custGeom>
                <a:avLst/>
                <a:gdLst>
                  <a:gd name="T0" fmla="*/ 785 w 1378"/>
                  <a:gd name="T1" fmla="*/ 51 h 2114"/>
                  <a:gd name="T2" fmla="*/ 799 w 1378"/>
                  <a:gd name="T3" fmla="*/ 116 h 2114"/>
                  <a:gd name="T4" fmla="*/ 803 w 1378"/>
                  <a:gd name="T5" fmla="*/ 169 h 2114"/>
                  <a:gd name="T6" fmla="*/ 791 w 1378"/>
                  <a:gd name="T7" fmla="*/ 261 h 2114"/>
                  <a:gd name="T8" fmla="*/ 767 w 1378"/>
                  <a:gd name="T9" fmla="*/ 353 h 2114"/>
                  <a:gd name="T10" fmla="*/ 739 w 1378"/>
                  <a:gd name="T11" fmla="*/ 401 h 2114"/>
                  <a:gd name="T12" fmla="*/ 695 w 1378"/>
                  <a:gd name="T13" fmla="*/ 434 h 2114"/>
                  <a:gd name="T14" fmla="*/ 655 w 1378"/>
                  <a:gd name="T15" fmla="*/ 448 h 2114"/>
                  <a:gd name="T16" fmla="*/ 618 w 1378"/>
                  <a:gd name="T17" fmla="*/ 451 h 2114"/>
                  <a:gd name="T18" fmla="*/ 618 w 1378"/>
                  <a:gd name="T19" fmla="*/ 451 h 2114"/>
                  <a:gd name="T20" fmla="*/ 595 w 1378"/>
                  <a:gd name="T21" fmla="*/ 450 h 2114"/>
                  <a:gd name="T22" fmla="*/ 525 w 1378"/>
                  <a:gd name="T23" fmla="*/ 434 h 2114"/>
                  <a:gd name="T24" fmla="*/ 522 w 1378"/>
                  <a:gd name="T25" fmla="*/ 433 h 2114"/>
                  <a:gd name="T26" fmla="*/ 520 w 1378"/>
                  <a:gd name="T27" fmla="*/ 432 h 2114"/>
                  <a:gd name="T28" fmla="*/ 517 w 1378"/>
                  <a:gd name="T29" fmla="*/ 431 h 2114"/>
                  <a:gd name="T30" fmla="*/ 454 w 1378"/>
                  <a:gd name="T31" fmla="*/ 401 h 2114"/>
                  <a:gd name="T32" fmla="*/ 337 w 1378"/>
                  <a:gd name="T33" fmla="*/ 318 h 2114"/>
                  <a:gd name="T34" fmla="*/ 278 w 1378"/>
                  <a:gd name="T35" fmla="*/ 262 h 2114"/>
                  <a:gd name="T36" fmla="*/ 224 w 1378"/>
                  <a:gd name="T37" fmla="*/ 375 h 2114"/>
                  <a:gd name="T38" fmla="*/ 191 w 1378"/>
                  <a:gd name="T39" fmla="*/ 504 h 2114"/>
                  <a:gd name="T40" fmla="*/ 177 w 1378"/>
                  <a:gd name="T41" fmla="*/ 638 h 2114"/>
                  <a:gd name="T42" fmla="*/ 174 w 1378"/>
                  <a:gd name="T43" fmla="*/ 766 h 2114"/>
                  <a:gd name="T44" fmla="*/ 188 w 1378"/>
                  <a:gd name="T45" fmla="*/ 1213 h 2114"/>
                  <a:gd name="T46" fmla="*/ 179 w 1378"/>
                  <a:gd name="T47" fmla="*/ 1306 h 2114"/>
                  <a:gd name="T48" fmla="*/ 152 w 1378"/>
                  <a:gd name="T49" fmla="*/ 1403 h 2114"/>
                  <a:gd name="T50" fmla="*/ 83 w 1378"/>
                  <a:gd name="T51" fmla="*/ 1559 h 2114"/>
                  <a:gd name="T52" fmla="*/ 21 w 1378"/>
                  <a:gd name="T53" fmla="*/ 1715 h 2114"/>
                  <a:gd name="T54" fmla="*/ 0 w 1378"/>
                  <a:gd name="T55" fmla="*/ 1855 h 2114"/>
                  <a:gd name="T56" fmla="*/ 7 w 1378"/>
                  <a:gd name="T57" fmla="*/ 1899 h 2114"/>
                  <a:gd name="T58" fmla="*/ 27 w 1378"/>
                  <a:gd name="T59" fmla="*/ 1954 h 2114"/>
                  <a:gd name="T60" fmla="*/ 56 w 1378"/>
                  <a:gd name="T61" fmla="*/ 2006 h 2114"/>
                  <a:gd name="T62" fmla="*/ 97 w 1378"/>
                  <a:gd name="T63" fmla="*/ 2048 h 2114"/>
                  <a:gd name="T64" fmla="*/ 147 w 1378"/>
                  <a:gd name="T65" fmla="*/ 2082 h 2114"/>
                  <a:gd name="T66" fmla="*/ 233 w 1378"/>
                  <a:gd name="T67" fmla="*/ 2110 h 2114"/>
                  <a:gd name="T68" fmla="*/ 305 w 1378"/>
                  <a:gd name="T69" fmla="*/ 2113 h 2114"/>
                  <a:gd name="T70" fmla="*/ 364 w 1378"/>
                  <a:gd name="T71" fmla="*/ 2099 h 2114"/>
                  <a:gd name="T72" fmla="*/ 429 w 1378"/>
                  <a:gd name="T73" fmla="*/ 2069 h 2114"/>
                  <a:gd name="T74" fmla="*/ 505 w 1378"/>
                  <a:gd name="T75" fmla="*/ 2006 h 2114"/>
                  <a:gd name="T76" fmla="*/ 586 w 1378"/>
                  <a:gd name="T77" fmla="*/ 1909 h 2114"/>
                  <a:gd name="T78" fmla="*/ 1133 w 1378"/>
                  <a:gd name="T79" fmla="*/ 1065 h 2114"/>
                  <a:gd name="T80" fmla="*/ 1282 w 1378"/>
                  <a:gd name="T81" fmla="*/ 825 h 2114"/>
                  <a:gd name="T82" fmla="*/ 1330 w 1378"/>
                  <a:gd name="T83" fmla="*/ 729 h 2114"/>
                  <a:gd name="T84" fmla="*/ 1366 w 1378"/>
                  <a:gd name="T85" fmla="*/ 628 h 2114"/>
                  <a:gd name="T86" fmla="*/ 1378 w 1378"/>
                  <a:gd name="T87" fmla="*/ 526 h 2114"/>
                  <a:gd name="T88" fmla="*/ 1360 w 1378"/>
                  <a:gd name="T89" fmla="*/ 426 h 2114"/>
                  <a:gd name="T90" fmla="*/ 1331 w 1378"/>
                  <a:gd name="T91" fmla="*/ 373 h 2114"/>
                  <a:gd name="T92" fmla="*/ 1254 w 1378"/>
                  <a:gd name="T93" fmla="*/ 282 h 2114"/>
                  <a:gd name="T94" fmla="*/ 1163 w 1378"/>
                  <a:gd name="T95" fmla="*/ 201 h 2114"/>
                  <a:gd name="T96" fmla="*/ 1059 w 1378"/>
                  <a:gd name="T97" fmla="*/ 124 h 2114"/>
                  <a:gd name="T98" fmla="*/ 945 w 1378"/>
                  <a:gd name="T99" fmla="*/ 58 h 2114"/>
                  <a:gd name="T100" fmla="*/ 826 w 1378"/>
                  <a:gd name="T101" fmla="*/ 13 h 21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</a:cxnLst>
                <a:rect l="0" t="0" r="r" b="b"/>
                <a:pathLst>
                  <a:path w="1378" h="2114">
                    <a:moveTo>
                      <a:pt x="766" y="0"/>
                    </a:moveTo>
                    <a:lnTo>
                      <a:pt x="772" y="20"/>
                    </a:lnTo>
                    <a:lnTo>
                      <a:pt x="772" y="20"/>
                    </a:lnTo>
                    <a:lnTo>
                      <a:pt x="785" y="51"/>
                    </a:lnTo>
                    <a:lnTo>
                      <a:pt x="790" y="67"/>
                    </a:lnTo>
                    <a:lnTo>
                      <a:pt x="793" y="84"/>
                    </a:lnTo>
                    <a:lnTo>
                      <a:pt x="797" y="100"/>
                    </a:lnTo>
                    <a:lnTo>
                      <a:pt x="799" y="116"/>
                    </a:lnTo>
                    <a:lnTo>
                      <a:pt x="802" y="133"/>
                    </a:lnTo>
                    <a:lnTo>
                      <a:pt x="803" y="151"/>
                    </a:lnTo>
                    <a:lnTo>
                      <a:pt x="803" y="151"/>
                    </a:lnTo>
                    <a:lnTo>
                      <a:pt x="803" y="169"/>
                    </a:lnTo>
                    <a:lnTo>
                      <a:pt x="802" y="187"/>
                    </a:lnTo>
                    <a:lnTo>
                      <a:pt x="799" y="206"/>
                    </a:lnTo>
                    <a:lnTo>
                      <a:pt x="797" y="224"/>
                    </a:lnTo>
                    <a:lnTo>
                      <a:pt x="791" y="261"/>
                    </a:lnTo>
                    <a:lnTo>
                      <a:pt x="782" y="298"/>
                    </a:lnTo>
                    <a:lnTo>
                      <a:pt x="782" y="298"/>
                    </a:lnTo>
                    <a:lnTo>
                      <a:pt x="776" y="326"/>
                    </a:lnTo>
                    <a:lnTo>
                      <a:pt x="767" y="353"/>
                    </a:lnTo>
                    <a:lnTo>
                      <a:pt x="761" y="365"/>
                    </a:lnTo>
                    <a:lnTo>
                      <a:pt x="755" y="379"/>
                    </a:lnTo>
                    <a:lnTo>
                      <a:pt x="748" y="390"/>
                    </a:lnTo>
                    <a:lnTo>
                      <a:pt x="739" y="401"/>
                    </a:lnTo>
                    <a:lnTo>
                      <a:pt x="739" y="401"/>
                    </a:lnTo>
                    <a:lnTo>
                      <a:pt x="727" y="415"/>
                    </a:lnTo>
                    <a:lnTo>
                      <a:pt x="711" y="426"/>
                    </a:lnTo>
                    <a:lnTo>
                      <a:pt x="695" y="434"/>
                    </a:lnTo>
                    <a:lnTo>
                      <a:pt x="678" y="442"/>
                    </a:lnTo>
                    <a:lnTo>
                      <a:pt x="678" y="442"/>
                    </a:lnTo>
                    <a:lnTo>
                      <a:pt x="667" y="445"/>
                    </a:lnTo>
                    <a:lnTo>
                      <a:pt x="655" y="448"/>
                    </a:lnTo>
                    <a:lnTo>
                      <a:pt x="642" y="450"/>
                    </a:lnTo>
                    <a:lnTo>
                      <a:pt x="631" y="451"/>
                    </a:lnTo>
                    <a:lnTo>
                      <a:pt x="631" y="451"/>
                    </a:lnTo>
                    <a:lnTo>
                      <a:pt x="618" y="451"/>
                    </a:lnTo>
                    <a:lnTo>
                      <a:pt x="618" y="451"/>
                    </a:lnTo>
                    <a:lnTo>
                      <a:pt x="618" y="451"/>
                    </a:lnTo>
                    <a:lnTo>
                      <a:pt x="618" y="451"/>
                    </a:lnTo>
                    <a:lnTo>
                      <a:pt x="618" y="451"/>
                    </a:lnTo>
                    <a:lnTo>
                      <a:pt x="618" y="451"/>
                    </a:lnTo>
                    <a:lnTo>
                      <a:pt x="618" y="451"/>
                    </a:lnTo>
                    <a:lnTo>
                      <a:pt x="618" y="451"/>
                    </a:lnTo>
                    <a:lnTo>
                      <a:pt x="595" y="450"/>
                    </a:lnTo>
                    <a:lnTo>
                      <a:pt x="570" y="447"/>
                    </a:lnTo>
                    <a:lnTo>
                      <a:pt x="548" y="440"/>
                    </a:lnTo>
                    <a:lnTo>
                      <a:pt x="525" y="434"/>
                    </a:lnTo>
                    <a:lnTo>
                      <a:pt x="525" y="434"/>
                    </a:lnTo>
                    <a:lnTo>
                      <a:pt x="525" y="433"/>
                    </a:lnTo>
                    <a:lnTo>
                      <a:pt x="525" y="433"/>
                    </a:lnTo>
                    <a:lnTo>
                      <a:pt x="522" y="433"/>
                    </a:lnTo>
                    <a:lnTo>
                      <a:pt x="522" y="433"/>
                    </a:lnTo>
                    <a:lnTo>
                      <a:pt x="522" y="433"/>
                    </a:lnTo>
                    <a:lnTo>
                      <a:pt x="522" y="433"/>
                    </a:lnTo>
                    <a:lnTo>
                      <a:pt x="520" y="432"/>
                    </a:lnTo>
                    <a:lnTo>
                      <a:pt x="520" y="432"/>
                    </a:lnTo>
                    <a:lnTo>
                      <a:pt x="520" y="432"/>
                    </a:lnTo>
                    <a:lnTo>
                      <a:pt x="520" y="432"/>
                    </a:lnTo>
                    <a:lnTo>
                      <a:pt x="517" y="431"/>
                    </a:lnTo>
                    <a:lnTo>
                      <a:pt x="517" y="431"/>
                    </a:lnTo>
                    <a:lnTo>
                      <a:pt x="516" y="431"/>
                    </a:lnTo>
                    <a:lnTo>
                      <a:pt x="516" y="431"/>
                    </a:lnTo>
                    <a:lnTo>
                      <a:pt x="484" y="417"/>
                    </a:lnTo>
                    <a:lnTo>
                      <a:pt x="454" y="401"/>
                    </a:lnTo>
                    <a:lnTo>
                      <a:pt x="424" y="384"/>
                    </a:lnTo>
                    <a:lnTo>
                      <a:pt x="395" y="363"/>
                    </a:lnTo>
                    <a:lnTo>
                      <a:pt x="365" y="341"/>
                    </a:lnTo>
                    <a:lnTo>
                      <a:pt x="337" y="318"/>
                    </a:lnTo>
                    <a:lnTo>
                      <a:pt x="310" y="292"/>
                    </a:lnTo>
                    <a:lnTo>
                      <a:pt x="283" y="266"/>
                    </a:lnTo>
                    <a:lnTo>
                      <a:pt x="278" y="262"/>
                    </a:lnTo>
                    <a:lnTo>
                      <a:pt x="278" y="262"/>
                    </a:lnTo>
                    <a:lnTo>
                      <a:pt x="262" y="288"/>
                    </a:lnTo>
                    <a:lnTo>
                      <a:pt x="248" y="316"/>
                    </a:lnTo>
                    <a:lnTo>
                      <a:pt x="235" y="345"/>
                    </a:lnTo>
                    <a:lnTo>
                      <a:pt x="224" y="375"/>
                    </a:lnTo>
                    <a:lnTo>
                      <a:pt x="215" y="406"/>
                    </a:lnTo>
                    <a:lnTo>
                      <a:pt x="205" y="438"/>
                    </a:lnTo>
                    <a:lnTo>
                      <a:pt x="197" y="471"/>
                    </a:lnTo>
                    <a:lnTo>
                      <a:pt x="191" y="504"/>
                    </a:lnTo>
                    <a:lnTo>
                      <a:pt x="186" y="537"/>
                    </a:lnTo>
                    <a:lnTo>
                      <a:pt x="182" y="572"/>
                    </a:lnTo>
                    <a:lnTo>
                      <a:pt x="179" y="605"/>
                    </a:lnTo>
                    <a:lnTo>
                      <a:pt x="177" y="638"/>
                    </a:lnTo>
                    <a:lnTo>
                      <a:pt x="174" y="671"/>
                    </a:lnTo>
                    <a:lnTo>
                      <a:pt x="174" y="703"/>
                    </a:lnTo>
                    <a:lnTo>
                      <a:pt x="174" y="766"/>
                    </a:lnTo>
                    <a:lnTo>
                      <a:pt x="174" y="766"/>
                    </a:lnTo>
                    <a:lnTo>
                      <a:pt x="186" y="1119"/>
                    </a:lnTo>
                    <a:lnTo>
                      <a:pt x="186" y="1119"/>
                    </a:lnTo>
                    <a:lnTo>
                      <a:pt x="188" y="1166"/>
                    </a:lnTo>
                    <a:lnTo>
                      <a:pt x="188" y="1213"/>
                    </a:lnTo>
                    <a:lnTo>
                      <a:pt x="186" y="1236"/>
                    </a:lnTo>
                    <a:lnTo>
                      <a:pt x="185" y="1259"/>
                    </a:lnTo>
                    <a:lnTo>
                      <a:pt x="183" y="1283"/>
                    </a:lnTo>
                    <a:lnTo>
                      <a:pt x="179" y="1306"/>
                    </a:lnTo>
                    <a:lnTo>
                      <a:pt x="179" y="1306"/>
                    </a:lnTo>
                    <a:lnTo>
                      <a:pt x="172" y="1339"/>
                    </a:lnTo>
                    <a:lnTo>
                      <a:pt x="163" y="1371"/>
                    </a:lnTo>
                    <a:lnTo>
                      <a:pt x="152" y="1403"/>
                    </a:lnTo>
                    <a:lnTo>
                      <a:pt x="140" y="1435"/>
                    </a:lnTo>
                    <a:lnTo>
                      <a:pt x="126" y="1466"/>
                    </a:lnTo>
                    <a:lnTo>
                      <a:pt x="112" y="1498"/>
                    </a:lnTo>
                    <a:lnTo>
                      <a:pt x="83" y="1559"/>
                    </a:lnTo>
                    <a:lnTo>
                      <a:pt x="55" y="1620"/>
                    </a:lnTo>
                    <a:lnTo>
                      <a:pt x="43" y="1652"/>
                    </a:lnTo>
                    <a:lnTo>
                      <a:pt x="31" y="1683"/>
                    </a:lnTo>
                    <a:lnTo>
                      <a:pt x="21" y="1715"/>
                    </a:lnTo>
                    <a:lnTo>
                      <a:pt x="14" y="1748"/>
                    </a:lnTo>
                    <a:lnTo>
                      <a:pt x="7" y="1780"/>
                    </a:lnTo>
                    <a:lnTo>
                      <a:pt x="5" y="1813"/>
                    </a:lnTo>
                    <a:lnTo>
                      <a:pt x="0" y="1855"/>
                    </a:lnTo>
                    <a:lnTo>
                      <a:pt x="0" y="1855"/>
                    </a:lnTo>
                    <a:lnTo>
                      <a:pt x="3" y="1870"/>
                    </a:lnTo>
                    <a:lnTo>
                      <a:pt x="4" y="1884"/>
                    </a:lnTo>
                    <a:lnTo>
                      <a:pt x="7" y="1899"/>
                    </a:lnTo>
                    <a:lnTo>
                      <a:pt x="11" y="1914"/>
                    </a:lnTo>
                    <a:lnTo>
                      <a:pt x="15" y="1927"/>
                    </a:lnTo>
                    <a:lnTo>
                      <a:pt x="21" y="1941"/>
                    </a:lnTo>
                    <a:lnTo>
                      <a:pt x="27" y="1954"/>
                    </a:lnTo>
                    <a:lnTo>
                      <a:pt x="33" y="1968"/>
                    </a:lnTo>
                    <a:lnTo>
                      <a:pt x="41" y="1981"/>
                    </a:lnTo>
                    <a:lnTo>
                      <a:pt x="48" y="1994"/>
                    </a:lnTo>
                    <a:lnTo>
                      <a:pt x="56" y="2006"/>
                    </a:lnTo>
                    <a:lnTo>
                      <a:pt x="66" y="2017"/>
                    </a:lnTo>
                    <a:lnTo>
                      <a:pt x="76" y="2028"/>
                    </a:lnTo>
                    <a:lnTo>
                      <a:pt x="87" y="2038"/>
                    </a:lnTo>
                    <a:lnTo>
                      <a:pt x="97" y="2048"/>
                    </a:lnTo>
                    <a:lnTo>
                      <a:pt x="109" y="2058"/>
                    </a:lnTo>
                    <a:lnTo>
                      <a:pt x="109" y="2058"/>
                    </a:lnTo>
                    <a:lnTo>
                      <a:pt x="128" y="2071"/>
                    </a:lnTo>
                    <a:lnTo>
                      <a:pt x="147" y="2082"/>
                    </a:lnTo>
                    <a:lnTo>
                      <a:pt x="168" y="2092"/>
                    </a:lnTo>
                    <a:lnTo>
                      <a:pt x="189" y="2099"/>
                    </a:lnTo>
                    <a:lnTo>
                      <a:pt x="211" y="2105"/>
                    </a:lnTo>
                    <a:lnTo>
                      <a:pt x="233" y="2110"/>
                    </a:lnTo>
                    <a:lnTo>
                      <a:pt x="255" y="2113"/>
                    </a:lnTo>
                    <a:lnTo>
                      <a:pt x="277" y="2114"/>
                    </a:lnTo>
                    <a:lnTo>
                      <a:pt x="277" y="2114"/>
                    </a:lnTo>
                    <a:lnTo>
                      <a:pt x="305" y="2113"/>
                    </a:lnTo>
                    <a:lnTo>
                      <a:pt x="332" y="2108"/>
                    </a:lnTo>
                    <a:lnTo>
                      <a:pt x="332" y="2108"/>
                    </a:lnTo>
                    <a:lnTo>
                      <a:pt x="348" y="2104"/>
                    </a:lnTo>
                    <a:lnTo>
                      <a:pt x="364" y="2099"/>
                    </a:lnTo>
                    <a:lnTo>
                      <a:pt x="364" y="2099"/>
                    </a:lnTo>
                    <a:lnTo>
                      <a:pt x="386" y="2091"/>
                    </a:lnTo>
                    <a:lnTo>
                      <a:pt x="408" y="2081"/>
                    </a:lnTo>
                    <a:lnTo>
                      <a:pt x="429" y="2069"/>
                    </a:lnTo>
                    <a:lnTo>
                      <a:pt x="450" y="2055"/>
                    </a:lnTo>
                    <a:lnTo>
                      <a:pt x="468" y="2039"/>
                    </a:lnTo>
                    <a:lnTo>
                      <a:pt x="488" y="2023"/>
                    </a:lnTo>
                    <a:lnTo>
                      <a:pt x="505" y="2006"/>
                    </a:lnTo>
                    <a:lnTo>
                      <a:pt x="522" y="1988"/>
                    </a:lnTo>
                    <a:lnTo>
                      <a:pt x="539" y="1969"/>
                    </a:lnTo>
                    <a:lnTo>
                      <a:pt x="555" y="1950"/>
                    </a:lnTo>
                    <a:lnTo>
                      <a:pt x="586" y="1909"/>
                    </a:lnTo>
                    <a:lnTo>
                      <a:pt x="615" y="1867"/>
                    </a:lnTo>
                    <a:lnTo>
                      <a:pt x="644" y="1824"/>
                    </a:lnTo>
                    <a:lnTo>
                      <a:pt x="644" y="1824"/>
                    </a:lnTo>
                    <a:lnTo>
                      <a:pt x="1133" y="1065"/>
                    </a:lnTo>
                    <a:lnTo>
                      <a:pt x="1133" y="1065"/>
                    </a:lnTo>
                    <a:lnTo>
                      <a:pt x="1210" y="946"/>
                    </a:lnTo>
                    <a:lnTo>
                      <a:pt x="1247" y="886"/>
                    </a:lnTo>
                    <a:lnTo>
                      <a:pt x="1282" y="825"/>
                    </a:lnTo>
                    <a:lnTo>
                      <a:pt x="1282" y="825"/>
                    </a:lnTo>
                    <a:lnTo>
                      <a:pt x="1307" y="778"/>
                    </a:lnTo>
                    <a:lnTo>
                      <a:pt x="1319" y="753"/>
                    </a:lnTo>
                    <a:lnTo>
                      <a:pt x="1330" y="729"/>
                    </a:lnTo>
                    <a:lnTo>
                      <a:pt x="1341" y="704"/>
                    </a:lnTo>
                    <a:lnTo>
                      <a:pt x="1350" y="680"/>
                    </a:lnTo>
                    <a:lnTo>
                      <a:pt x="1358" y="654"/>
                    </a:lnTo>
                    <a:lnTo>
                      <a:pt x="1366" y="628"/>
                    </a:lnTo>
                    <a:lnTo>
                      <a:pt x="1372" y="602"/>
                    </a:lnTo>
                    <a:lnTo>
                      <a:pt x="1376" y="577"/>
                    </a:lnTo>
                    <a:lnTo>
                      <a:pt x="1378" y="551"/>
                    </a:lnTo>
                    <a:lnTo>
                      <a:pt x="1378" y="526"/>
                    </a:lnTo>
                    <a:lnTo>
                      <a:pt x="1377" y="501"/>
                    </a:lnTo>
                    <a:lnTo>
                      <a:pt x="1373" y="475"/>
                    </a:lnTo>
                    <a:lnTo>
                      <a:pt x="1367" y="450"/>
                    </a:lnTo>
                    <a:lnTo>
                      <a:pt x="1360" y="426"/>
                    </a:lnTo>
                    <a:lnTo>
                      <a:pt x="1360" y="426"/>
                    </a:lnTo>
                    <a:lnTo>
                      <a:pt x="1353" y="412"/>
                    </a:lnTo>
                    <a:lnTo>
                      <a:pt x="1347" y="399"/>
                    </a:lnTo>
                    <a:lnTo>
                      <a:pt x="1331" y="373"/>
                    </a:lnTo>
                    <a:lnTo>
                      <a:pt x="1314" y="348"/>
                    </a:lnTo>
                    <a:lnTo>
                      <a:pt x="1296" y="325"/>
                    </a:lnTo>
                    <a:lnTo>
                      <a:pt x="1275" y="303"/>
                    </a:lnTo>
                    <a:lnTo>
                      <a:pt x="1254" y="282"/>
                    </a:lnTo>
                    <a:lnTo>
                      <a:pt x="1210" y="240"/>
                    </a:lnTo>
                    <a:lnTo>
                      <a:pt x="1210" y="240"/>
                    </a:lnTo>
                    <a:lnTo>
                      <a:pt x="1187" y="221"/>
                    </a:lnTo>
                    <a:lnTo>
                      <a:pt x="1163" y="201"/>
                    </a:lnTo>
                    <a:lnTo>
                      <a:pt x="1139" y="180"/>
                    </a:lnTo>
                    <a:lnTo>
                      <a:pt x="1113" y="162"/>
                    </a:lnTo>
                    <a:lnTo>
                      <a:pt x="1087" y="142"/>
                    </a:lnTo>
                    <a:lnTo>
                      <a:pt x="1059" y="124"/>
                    </a:lnTo>
                    <a:lnTo>
                      <a:pt x="1031" y="106"/>
                    </a:lnTo>
                    <a:lnTo>
                      <a:pt x="1003" y="89"/>
                    </a:lnTo>
                    <a:lnTo>
                      <a:pt x="975" y="73"/>
                    </a:lnTo>
                    <a:lnTo>
                      <a:pt x="945" y="58"/>
                    </a:lnTo>
                    <a:lnTo>
                      <a:pt x="915" y="45"/>
                    </a:lnTo>
                    <a:lnTo>
                      <a:pt x="885" y="33"/>
                    </a:lnTo>
                    <a:lnTo>
                      <a:pt x="856" y="22"/>
                    </a:lnTo>
                    <a:lnTo>
                      <a:pt x="826" y="13"/>
                    </a:lnTo>
                    <a:lnTo>
                      <a:pt x="796" y="4"/>
                    </a:lnTo>
                    <a:lnTo>
                      <a:pt x="766" y="0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44" name="Freeform 124">
                <a:extLst>
                  <a:ext uri="{FF2B5EF4-FFF2-40B4-BE49-F238E27FC236}">
                    <a16:creationId xmlns:a16="http://schemas.microsoft.com/office/drawing/2014/main" id="{DC4FC783-8896-F566-8840-2542B57CC17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205" y="3857"/>
                <a:ext cx="98" cy="46"/>
              </a:xfrm>
              <a:custGeom>
                <a:avLst/>
                <a:gdLst>
                  <a:gd name="T0" fmla="*/ 0 w 395"/>
                  <a:gd name="T1" fmla="*/ 0 h 185"/>
                  <a:gd name="T2" fmla="*/ 0 w 395"/>
                  <a:gd name="T3" fmla="*/ 0 h 185"/>
                  <a:gd name="T4" fmla="*/ 27 w 395"/>
                  <a:gd name="T5" fmla="*/ 26 h 185"/>
                  <a:gd name="T6" fmla="*/ 54 w 395"/>
                  <a:gd name="T7" fmla="*/ 52 h 185"/>
                  <a:gd name="T8" fmla="*/ 82 w 395"/>
                  <a:gd name="T9" fmla="*/ 75 h 185"/>
                  <a:gd name="T10" fmla="*/ 112 w 395"/>
                  <a:gd name="T11" fmla="*/ 97 h 185"/>
                  <a:gd name="T12" fmla="*/ 141 w 395"/>
                  <a:gd name="T13" fmla="*/ 118 h 185"/>
                  <a:gd name="T14" fmla="*/ 171 w 395"/>
                  <a:gd name="T15" fmla="*/ 135 h 185"/>
                  <a:gd name="T16" fmla="*/ 201 w 395"/>
                  <a:gd name="T17" fmla="*/ 151 h 185"/>
                  <a:gd name="T18" fmla="*/ 233 w 395"/>
                  <a:gd name="T19" fmla="*/ 165 h 185"/>
                  <a:gd name="T20" fmla="*/ 233 w 395"/>
                  <a:gd name="T21" fmla="*/ 165 h 185"/>
                  <a:gd name="T22" fmla="*/ 234 w 395"/>
                  <a:gd name="T23" fmla="*/ 165 h 185"/>
                  <a:gd name="T24" fmla="*/ 234 w 395"/>
                  <a:gd name="T25" fmla="*/ 165 h 185"/>
                  <a:gd name="T26" fmla="*/ 237 w 395"/>
                  <a:gd name="T27" fmla="*/ 166 h 185"/>
                  <a:gd name="T28" fmla="*/ 237 w 395"/>
                  <a:gd name="T29" fmla="*/ 166 h 185"/>
                  <a:gd name="T30" fmla="*/ 237 w 395"/>
                  <a:gd name="T31" fmla="*/ 166 h 185"/>
                  <a:gd name="T32" fmla="*/ 237 w 395"/>
                  <a:gd name="T33" fmla="*/ 166 h 185"/>
                  <a:gd name="T34" fmla="*/ 239 w 395"/>
                  <a:gd name="T35" fmla="*/ 167 h 185"/>
                  <a:gd name="T36" fmla="*/ 239 w 395"/>
                  <a:gd name="T37" fmla="*/ 167 h 185"/>
                  <a:gd name="T38" fmla="*/ 239 w 395"/>
                  <a:gd name="T39" fmla="*/ 167 h 185"/>
                  <a:gd name="T40" fmla="*/ 239 w 395"/>
                  <a:gd name="T41" fmla="*/ 167 h 185"/>
                  <a:gd name="T42" fmla="*/ 242 w 395"/>
                  <a:gd name="T43" fmla="*/ 167 h 185"/>
                  <a:gd name="T44" fmla="*/ 242 w 395"/>
                  <a:gd name="T45" fmla="*/ 167 h 185"/>
                  <a:gd name="T46" fmla="*/ 242 w 395"/>
                  <a:gd name="T47" fmla="*/ 168 h 185"/>
                  <a:gd name="T48" fmla="*/ 242 w 395"/>
                  <a:gd name="T49" fmla="*/ 168 h 185"/>
                  <a:gd name="T50" fmla="*/ 265 w 395"/>
                  <a:gd name="T51" fmla="*/ 174 h 185"/>
                  <a:gd name="T52" fmla="*/ 287 w 395"/>
                  <a:gd name="T53" fmla="*/ 181 h 185"/>
                  <a:gd name="T54" fmla="*/ 312 w 395"/>
                  <a:gd name="T55" fmla="*/ 184 h 185"/>
                  <a:gd name="T56" fmla="*/ 335 w 395"/>
                  <a:gd name="T57" fmla="*/ 185 h 185"/>
                  <a:gd name="T58" fmla="*/ 335 w 395"/>
                  <a:gd name="T59" fmla="*/ 185 h 185"/>
                  <a:gd name="T60" fmla="*/ 335 w 395"/>
                  <a:gd name="T61" fmla="*/ 185 h 185"/>
                  <a:gd name="T62" fmla="*/ 335 w 395"/>
                  <a:gd name="T63" fmla="*/ 185 h 185"/>
                  <a:gd name="T64" fmla="*/ 335 w 395"/>
                  <a:gd name="T65" fmla="*/ 185 h 185"/>
                  <a:gd name="T66" fmla="*/ 335 w 395"/>
                  <a:gd name="T67" fmla="*/ 185 h 185"/>
                  <a:gd name="T68" fmla="*/ 335 w 395"/>
                  <a:gd name="T69" fmla="*/ 185 h 185"/>
                  <a:gd name="T70" fmla="*/ 348 w 395"/>
                  <a:gd name="T71" fmla="*/ 185 h 185"/>
                  <a:gd name="T72" fmla="*/ 348 w 395"/>
                  <a:gd name="T73" fmla="*/ 185 h 185"/>
                  <a:gd name="T74" fmla="*/ 359 w 395"/>
                  <a:gd name="T75" fmla="*/ 184 h 185"/>
                  <a:gd name="T76" fmla="*/ 372 w 395"/>
                  <a:gd name="T77" fmla="*/ 182 h 185"/>
                  <a:gd name="T78" fmla="*/ 384 w 395"/>
                  <a:gd name="T79" fmla="*/ 179 h 185"/>
                  <a:gd name="T80" fmla="*/ 395 w 395"/>
                  <a:gd name="T81" fmla="*/ 176 h 185"/>
                  <a:gd name="T82" fmla="*/ 395 w 395"/>
                  <a:gd name="T83" fmla="*/ 176 h 185"/>
                  <a:gd name="T84" fmla="*/ 374 w 395"/>
                  <a:gd name="T85" fmla="*/ 181 h 185"/>
                  <a:gd name="T86" fmla="*/ 353 w 395"/>
                  <a:gd name="T87" fmla="*/ 183 h 185"/>
                  <a:gd name="T88" fmla="*/ 353 w 395"/>
                  <a:gd name="T89" fmla="*/ 183 h 185"/>
                  <a:gd name="T90" fmla="*/ 340 w 395"/>
                  <a:gd name="T91" fmla="*/ 184 h 185"/>
                  <a:gd name="T92" fmla="*/ 340 w 395"/>
                  <a:gd name="T93" fmla="*/ 184 h 185"/>
                  <a:gd name="T94" fmla="*/ 326 w 395"/>
                  <a:gd name="T95" fmla="*/ 183 h 185"/>
                  <a:gd name="T96" fmla="*/ 314 w 395"/>
                  <a:gd name="T97" fmla="*/ 182 h 185"/>
                  <a:gd name="T98" fmla="*/ 288 w 395"/>
                  <a:gd name="T99" fmla="*/ 178 h 185"/>
                  <a:gd name="T100" fmla="*/ 263 w 395"/>
                  <a:gd name="T101" fmla="*/ 172 h 185"/>
                  <a:gd name="T102" fmla="*/ 238 w 395"/>
                  <a:gd name="T103" fmla="*/ 163 h 185"/>
                  <a:gd name="T104" fmla="*/ 238 w 395"/>
                  <a:gd name="T105" fmla="*/ 163 h 185"/>
                  <a:gd name="T106" fmla="*/ 209 w 395"/>
                  <a:gd name="T107" fmla="*/ 151 h 185"/>
                  <a:gd name="T108" fmla="*/ 179 w 395"/>
                  <a:gd name="T109" fmla="*/ 136 h 185"/>
                  <a:gd name="T110" fmla="*/ 150 w 395"/>
                  <a:gd name="T111" fmla="*/ 119 h 185"/>
                  <a:gd name="T112" fmla="*/ 123 w 395"/>
                  <a:gd name="T113" fmla="*/ 101 h 185"/>
                  <a:gd name="T114" fmla="*/ 95 w 395"/>
                  <a:gd name="T115" fmla="*/ 80 h 185"/>
                  <a:gd name="T116" fmla="*/ 69 w 395"/>
                  <a:gd name="T117" fmla="*/ 58 h 185"/>
                  <a:gd name="T118" fmla="*/ 42 w 395"/>
                  <a:gd name="T119" fmla="*/ 34 h 185"/>
                  <a:gd name="T120" fmla="*/ 17 w 395"/>
                  <a:gd name="T121" fmla="*/ 10 h 185"/>
                  <a:gd name="T122" fmla="*/ 0 w 395"/>
                  <a:gd name="T123" fmla="*/ 0 h 1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</a:cxnLst>
                <a:rect l="0" t="0" r="r" b="b"/>
                <a:pathLst>
                  <a:path w="395" h="185">
                    <a:moveTo>
                      <a:pt x="0" y="0"/>
                    </a:moveTo>
                    <a:lnTo>
                      <a:pt x="0" y="0"/>
                    </a:lnTo>
                    <a:lnTo>
                      <a:pt x="27" y="26"/>
                    </a:lnTo>
                    <a:lnTo>
                      <a:pt x="54" y="52"/>
                    </a:lnTo>
                    <a:lnTo>
                      <a:pt x="82" y="75"/>
                    </a:lnTo>
                    <a:lnTo>
                      <a:pt x="112" y="97"/>
                    </a:lnTo>
                    <a:lnTo>
                      <a:pt x="141" y="118"/>
                    </a:lnTo>
                    <a:lnTo>
                      <a:pt x="171" y="135"/>
                    </a:lnTo>
                    <a:lnTo>
                      <a:pt x="201" y="151"/>
                    </a:lnTo>
                    <a:lnTo>
                      <a:pt x="233" y="165"/>
                    </a:lnTo>
                    <a:lnTo>
                      <a:pt x="233" y="165"/>
                    </a:lnTo>
                    <a:lnTo>
                      <a:pt x="234" y="165"/>
                    </a:lnTo>
                    <a:lnTo>
                      <a:pt x="234" y="165"/>
                    </a:lnTo>
                    <a:lnTo>
                      <a:pt x="237" y="166"/>
                    </a:lnTo>
                    <a:lnTo>
                      <a:pt x="237" y="166"/>
                    </a:lnTo>
                    <a:lnTo>
                      <a:pt x="237" y="166"/>
                    </a:lnTo>
                    <a:lnTo>
                      <a:pt x="237" y="166"/>
                    </a:lnTo>
                    <a:lnTo>
                      <a:pt x="239" y="167"/>
                    </a:lnTo>
                    <a:lnTo>
                      <a:pt x="239" y="167"/>
                    </a:lnTo>
                    <a:lnTo>
                      <a:pt x="239" y="167"/>
                    </a:lnTo>
                    <a:lnTo>
                      <a:pt x="239" y="167"/>
                    </a:lnTo>
                    <a:lnTo>
                      <a:pt x="242" y="167"/>
                    </a:lnTo>
                    <a:lnTo>
                      <a:pt x="242" y="167"/>
                    </a:lnTo>
                    <a:lnTo>
                      <a:pt x="242" y="168"/>
                    </a:lnTo>
                    <a:lnTo>
                      <a:pt x="242" y="168"/>
                    </a:lnTo>
                    <a:lnTo>
                      <a:pt x="265" y="174"/>
                    </a:lnTo>
                    <a:lnTo>
                      <a:pt x="287" y="181"/>
                    </a:lnTo>
                    <a:lnTo>
                      <a:pt x="312" y="184"/>
                    </a:lnTo>
                    <a:lnTo>
                      <a:pt x="335" y="185"/>
                    </a:lnTo>
                    <a:lnTo>
                      <a:pt x="335" y="185"/>
                    </a:lnTo>
                    <a:lnTo>
                      <a:pt x="335" y="185"/>
                    </a:lnTo>
                    <a:lnTo>
                      <a:pt x="335" y="185"/>
                    </a:lnTo>
                    <a:lnTo>
                      <a:pt x="335" y="185"/>
                    </a:lnTo>
                    <a:lnTo>
                      <a:pt x="335" y="185"/>
                    </a:lnTo>
                    <a:lnTo>
                      <a:pt x="335" y="185"/>
                    </a:lnTo>
                    <a:lnTo>
                      <a:pt x="348" y="185"/>
                    </a:lnTo>
                    <a:lnTo>
                      <a:pt x="348" y="185"/>
                    </a:lnTo>
                    <a:lnTo>
                      <a:pt x="359" y="184"/>
                    </a:lnTo>
                    <a:lnTo>
                      <a:pt x="372" y="182"/>
                    </a:lnTo>
                    <a:lnTo>
                      <a:pt x="384" y="179"/>
                    </a:lnTo>
                    <a:lnTo>
                      <a:pt x="395" y="176"/>
                    </a:lnTo>
                    <a:lnTo>
                      <a:pt x="395" y="176"/>
                    </a:lnTo>
                    <a:lnTo>
                      <a:pt x="374" y="181"/>
                    </a:lnTo>
                    <a:lnTo>
                      <a:pt x="353" y="183"/>
                    </a:lnTo>
                    <a:lnTo>
                      <a:pt x="353" y="183"/>
                    </a:lnTo>
                    <a:lnTo>
                      <a:pt x="340" y="184"/>
                    </a:lnTo>
                    <a:lnTo>
                      <a:pt x="340" y="184"/>
                    </a:lnTo>
                    <a:lnTo>
                      <a:pt x="326" y="183"/>
                    </a:lnTo>
                    <a:lnTo>
                      <a:pt x="314" y="182"/>
                    </a:lnTo>
                    <a:lnTo>
                      <a:pt x="288" y="178"/>
                    </a:lnTo>
                    <a:lnTo>
                      <a:pt x="263" y="172"/>
                    </a:lnTo>
                    <a:lnTo>
                      <a:pt x="238" y="163"/>
                    </a:lnTo>
                    <a:lnTo>
                      <a:pt x="238" y="163"/>
                    </a:lnTo>
                    <a:lnTo>
                      <a:pt x="209" y="151"/>
                    </a:lnTo>
                    <a:lnTo>
                      <a:pt x="179" y="136"/>
                    </a:lnTo>
                    <a:lnTo>
                      <a:pt x="150" y="119"/>
                    </a:lnTo>
                    <a:lnTo>
                      <a:pt x="123" y="101"/>
                    </a:lnTo>
                    <a:lnTo>
                      <a:pt x="95" y="80"/>
                    </a:lnTo>
                    <a:lnTo>
                      <a:pt x="69" y="58"/>
                    </a:lnTo>
                    <a:lnTo>
                      <a:pt x="42" y="34"/>
                    </a:lnTo>
                    <a:lnTo>
                      <a:pt x="17" y="1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4942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45" name="Freeform 125">
                <a:extLst>
                  <a:ext uri="{FF2B5EF4-FFF2-40B4-BE49-F238E27FC236}">
                    <a16:creationId xmlns:a16="http://schemas.microsoft.com/office/drawing/2014/main" id="{6EB2F7C3-DA23-B7F7-98EC-C130F8E7A01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205" y="3857"/>
                <a:ext cx="98" cy="46"/>
              </a:xfrm>
              <a:custGeom>
                <a:avLst/>
                <a:gdLst>
                  <a:gd name="T0" fmla="*/ 0 w 395"/>
                  <a:gd name="T1" fmla="*/ 0 h 185"/>
                  <a:gd name="T2" fmla="*/ 0 w 395"/>
                  <a:gd name="T3" fmla="*/ 0 h 185"/>
                  <a:gd name="T4" fmla="*/ 27 w 395"/>
                  <a:gd name="T5" fmla="*/ 26 h 185"/>
                  <a:gd name="T6" fmla="*/ 54 w 395"/>
                  <a:gd name="T7" fmla="*/ 52 h 185"/>
                  <a:gd name="T8" fmla="*/ 82 w 395"/>
                  <a:gd name="T9" fmla="*/ 75 h 185"/>
                  <a:gd name="T10" fmla="*/ 112 w 395"/>
                  <a:gd name="T11" fmla="*/ 97 h 185"/>
                  <a:gd name="T12" fmla="*/ 141 w 395"/>
                  <a:gd name="T13" fmla="*/ 118 h 185"/>
                  <a:gd name="T14" fmla="*/ 171 w 395"/>
                  <a:gd name="T15" fmla="*/ 135 h 185"/>
                  <a:gd name="T16" fmla="*/ 201 w 395"/>
                  <a:gd name="T17" fmla="*/ 151 h 185"/>
                  <a:gd name="T18" fmla="*/ 233 w 395"/>
                  <a:gd name="T19" fmla="*/ 165 h 185"/>
                  <a:gd name="T20" fmla="*/ 233 w 395"/>
                  <a:gd name="T21" fmla="*/ 165 h 185"/>
                  <a:gd name="T22" fmla="*/ 234 w 395"/>
                  <a:gd name="T23" fmla="*/ 165 h 185"/>
                  <a:gd name="T24" fmla="*/ 234 w 395"/>
                  <a:gd name="T25" fmla="*/ 165 h 185"/>
                  <a:gd name="T26" fmla="*/ 237 w 395"/>
                  <a:gd name="T27" fmla="*/ 166 h 185"/>
                  <a:gd name="T28" fmla="*/ 237 w 395"/>
                  <a:gd name="T29" fmla="*/ 166 h 185"/>
                  <a:gd name="T30" fmla="*/ 237 w 395"/>
                  <a:gd name="T31" fmla="*/ 166 h 185"/>
                  <a:gd name="T32" fmla="*/ 237 w 395"/>
                  <a:gd name="T33" fmla="*/ 166 h 185"/>
                  <a:gd name="T34" fmla="*/ 239 w 395"/>
                  <a:gd name="T35" fmla="*/ 167 h 185"/>
                  <a:gd name="T36" fmla="*/ 239 w 395"/>
                  <a:gd name="T37" fmla="*/ 167 h 185"/>
                  <a:gd name="T38" fmla="*/ 239 w 395"/>
                  <a:gd name="T39" fmla="*/ 167 h 185"/>
                  <a:gd name="T40" fmla="*/ 239 w 395"/>
                  <a:gd name="T41" fmla="*/ 167 h 185"/>
                  <a:gd name="T42" fmla="*/ 242 w 395"/>
                  <a:gd name="T43" fmla="*/ 167 h 185"/>
                  <a:gd name="T44" fmla="*/ 242 w 395"/>
                  <a:gd name="T45" fmla="*/ 167 h 185"/>
                  <a:gd name="T46" fmla="*/ 242 w 395"/>
                  <a:gd name="T47" fmla="*/ 168 h 185"/>
                  <a:gd name="T48" fmla="*/ 242 w 395"/>
                  <a:gd name="T49" fmla="*/ 168 h 185"/>
                  <a:gd name="T50" fmla="*/ 265 w 395"/>
                  <a:gd name="T51" fmla="*/ 174 h 185"/>
                  <a:gd name="T52" fmla="*/ 287 w 395"/>
                  <a:gd name="T53" fmla="*/ 181 h 185"/>
                  <a:gd name="T54" fmla="*/ 312 w 395"/>
                  <a:gd name="T55" fmla="*/ 184 h 185"/>
                  <a:gd name="T56" fmla="*/ 335 w 395"/>
                  <a:gd name="T57" fmla="*/ 185 h 185"/>
                  <a:gd name="T58" fmla="*/ 335 w 395"/>
                  <a:gd name="T59" fmla="*/ 185 h 185"/>
                  <a:gd name="T60" fmla="*/ 335 w 395"/>
                  <a:gd name="T61" fmla="*/ 185 h 185"/>
                  <a:gd name="T62" fmla="*/ 335 w 395"/>
                  <a:gd name="T63" fmla="*/ 185 h 185"/>
                  <a:gd name="T64" fmla="*/ 335 w 395"/>
                  <a:gd name="T65" fmla="*/ 185 h 185"/>
                  <a:gd name="T66" fmla="*/ 335 w 395"/>
                  <a:gd name="T67" fmla="*/ 185 h 185"/>
                  <a:gd name="T68" fmla="*/ 335 w 395"/>
                  <a:gd name="T69" fmla="*/ 185 h 185"/>
                  <a:gd name="T70" fmla="*/ 348 w 395"/>
                  <a:gd name="T71" fmla="*/ 185 h 185"/>
                  <a:gd name="T72" fmla="*/ 348 w 395"/>
                  <a:gd name="T73" fmla="*/ 185 h 185"/>
                  <a:gd name="T74" fmla="*/ 359 w 395"/>
                  <a:gd name="T75" fmla="*/ 184 h 185"/>
                  <a:gd name="T76" fmla="*/ 372 w 395"/>
                  <a:gd name="T77" fmla="*/ 182 h 185"/>
                  <a:gd name="T78" fmla="*/ 384 w 395"/>
                  <a:gd name="T79" fmla="*/ 179 h 185"/>
                  <a:gd name="T80" fmla="*/ 395 w 395"/>
                  <a:gd name="T81" fmla="*/ 176 h 185"/>
                  <a:gd name="T82" fmla="*/ 395 w 395"/>
                  <a:gd name="T83" fmla="*/ 176 h 185"/>
                  <a:gd name="T84" fmla="*/ 374 w 395"/>
                  <a:gd name="T85" fmla="*/ 181 h 185"/>
                  <a:gd name="T86" fmla="*/ 353 w 395"/>
                  <a:gd name="T87" fmla="*/ 183 h 185"/>
                  <a:gd name="T88" fmla="*/ 353 w 395"/>
                  <a:gd name="T89" fmla="*/ 183 h 185"/>
                  <a:gd name="T90" fmla="*/ 340 w 395"/>
                  <a:gd name="T91" fmla="*/ 184 h 185"/>
                  <a:gd name="T92" fmla="*/ 340 w 395"/>
                  <a:gd name="T93" fmla="*/ 184 h 185"/>
                  <a:gd name="T94" fmla="*/ 326 w 395"/>
                  <a:gd name="T95" fmla="*/ 183 h 185"/>
                  <a:gd name="T96" fmla="*/ 314 w 395"/>
                  <a:gd name="T97" fmla="*/ 182 h 185"/>
                  <a:gd name="T98" fmla="*/ 288 w 395"/>
                  <a:gd name="T99" fmla="*/ 178 h 185"/>
                  <a:gd name="T100" fmla="*/ 263 w 395"/>
                  <a:gd name="T101" fmla="*/ 172 h 185"/>
                  <a:gd name="T102" fmla="*/ 238 w 395"/>
                  <a:gd name="T103" fmla="*/ 163 h 185"/>
                  <a:gd name="T104" fmla="*/ 238 w 395"/>
                  <a:gd name="T105" fmla="*/ 163 h 185"/>
                  <a:gd name="T106" fmla="*/ 209 w 395"/>
                  <a:gd name="T107" fmla="*/ 151 h 185"/>
                  <a:gd name="T108" fmla="*/ 179 w 395"/>
                  <a:gd name="T109" fmla="*/ 136 h 185"/>
                  <a:gd name="T110" fmla="*/ 150 w 395"/>
                  <a:gd name="T111" fmla="*/ 119 h 185"/>
                  <a:gd name="T112" fmla="*/ 123 w 395"/>
                  <a:gd name="T113" fmla="*/ 101 h 185"/>
                  <a:gd name="T114" fmla="*/ 95 w 395"/>
                  <a:gd name="T115" fmla="*/ 80 h 185"/>
                  <a:gd name="T116" fmla="*/ 69 w 395"/>
                  <a:gd name="T117" fmla="*/ 58 h 185"/>
                  <a:gd name="T118" fmla="*/ 42 w 395"/>
                  <a:gd name="T119" fmla="*/ 34 h 185"/>
                  <a:gd name="T120" fmla="*/ 17 w 395"/>
                  <a:gd name="T121" fmla="*/ 10 h 185"/>
                  <a:gd name="T122" fmla="*/ 0 w 395"/>
                  <a:gd name="T123" fmla="*/ 0 h 1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</a:cxnLst>
                <a:rect l="0" t="0" r="r" b="b"/>
                <a:pathLst>
                  <a:path w="395" h="185">
                    <a:moveTo>
                      <a:pt x="0" y="0"/>
                    </a:moveTo>
                    <a:lnTo>
                      <a:pt x="0" y="0"/>
                    </a:lnTo>
                    <a:lnTo>
                      <a:pt x="27" y="26"/>
                    </a:lnTo>
                    <a:lnTo>
                      <a:pt x="54" y="52"/>
                    </a:lnTo>
                    <a:lnTo>
                      <a:pt x="82" y="75"/>
                    </a:lnTo>
                    <a:lnTo>
                      <a:pt x="112" y="97"/>
                    </a:lnTo>
                    <a:lnTo>
                      <a:pt x="141" y="118"/>
                    </a:lnTo>
                    <a:lnTo>
                      <a:pt x="171" y="135"/>
                    </a:lnTo>
                    <a:lnTo>
                      <a:pt x="201" y="151"/>
                    </a:lnTo>
                    <a:lnTo>
                      <a:pt x="233" y="165"/>
                    </a:lnTo>
                    <a:lnTo>
                      <a:pt x="233" y="165"/>
                    </a:lnTo>
                    <a:lnTo>
                      <a:pt x="234" y="165"/>
                    </a:lnTo>
                    <a:lnTo>
                      <a:pt x="234" y="165"/>
                    </a:lnTo>
                    <a:lnTo>
                      <a:pt x="237" y="166"/>
                    </a:lnTo>
                    <a:lnTo>
                      <a:pt x="237" y="166"/>
                    </a:lnTo>
                    <a:lnTo>
                      <a:pt x="237" y="166"/>
                    </a:lnTo>
                    <a:lnTo>
                      <a:pt x="237" y="166"/>
                    </a:lnTo>
                    <a:lnTo>
                      <a:pt x="239" y="167"/>
                    </a:lnTo>
                    <a:lnTo>
                      <a:pt x="239" y="167"/>
                    </a:lnTo>
                    <a:lnTo>
                      <a:pt x="239" y="167"/>
                    </a:lnTo>
                    <a:lnTo>
                      <a:pt x="239" y="167"/>
                    </a:lnTo>
                    <a:lnTo>
                      <a:pt x="242" y="167"/>
                    </a:lnTo>
                    <a:lnTo>
                      <a:pt x="242" y="167"/>
                    </a:lnTo>
                    <a:lnTo>
                      <a:pt x="242" y="168"/>
                    </a:lnTo>
                    <a:lnTo>
                      <a:pt x="242" y="168"/>
                    </a:lnTo>
                    <a:lnTo>
                      <a:pt x="265" y="174"/>
                    </a:lnTo>
                    <a:lnTo>
                      <a:pt x="287" y="181"/>
                    </a:lnTo>
                    <a:lnTo>
                      <a:pt x="312" y="184"/>
                    </a:lnTo>
                    <a:lnTo>
                      <a:pt x="335" y="185"/>
                    </a:lnTo>
                    <a:lnTo>
                      <a:pt x="335" y="185"/>
                    </a:lnTo>
                    <a:lnTo>
                      <a:pt x="335" y="185"/>
                    </a:lnTo>
                    <a:lnTo>
                      <a:pt x="335" y="185"/>
                    </a:lnTo>
                    <a:lnTo>
                      <a:pt x="335" y="185"/>
                    </a:lnTo>
                    <a:lnTo>
                      <a:pt x="335" y="185"/>
                    </a:lnTo>
                    <a:lnTo>
                      <a:pt x="335" y="185"/>
                    </a:lnTo>
                    <a:lnTo>
                      <a:pt x="348" y="185"/>
                    </a:lnTo>
                    <a:lnTo>
                      <a:pt x="348" y="185"/>
                    </a:lnTo>
                    <a:lnTo>
                      <a:pt x="359" y="184"/>
                    </a:lnTo>
                    <a:lnTo>
                      <a:pt x="372" y="182"/>
                    </a:lnTo>
                    <a:lnTo>
                      <a:pt x="384" y="179"/>
                    </a:lnTo>
                    <a:lnTo>
                      <a:pt x="395" y="176"/>
                    </a:lnTo>
                    <a:lnTo>
                      <a:pt x="395" y="176"/>
                    </a:lnTo>
                    <a:lnTo>
                      <a:pt x="374" y="181"/>
                    </a:lnTo>
                    <a:lnTo>
                      <a:pt x="353" y="183"/>
                    </a:lnTo>
                    <a:lnTo>
                      <a:pt x="353" y="183"/>
                    </a:lnTo>
                    <a:lnTo>
                      <a:pt x="340" y="184"/>
                    </a:lnTo>
                    <a:lnTo>
                      <a:pt x="340" y="184"/>
                    </a:lnTo>
                    <a:lnTo>
                      <a:pt x="326" y="183"/>
                    </a:lnTo>
                    <a:lnTo>
                      <a:pt x="314" y="182"/>
                    </a:lnTo>
                    <a:lnTo>
                      <a:pt x="288" y="178"/>
                    </a:lnTo>
                    <a:lnTo>
                      <a:pt x="263" y="172"/>
                    </a:lnTo>
                    <a:lnTo>
                      <a:pt x="238" y="163"/>
                    </a:lnTo>
                    <a:lnTo>
                      <a:pt x="238" y="163"/>
                    </a:lnTo>
                    <a:lnTo>
                      <a:pt x="209" y="151"/>
                    </a:lnTo>
                    <a:lnTo>
                      <a:pt x="179" y="136"/>
                    </a:lnTo>
                    <a:lnTo>
                      <a:pt x="150" y="119"/>
                    </a:lnTo>
                    <a:lnTo>
                      <a:pt x="123" y="101"/>
                    </a:lnTo>
                    <a:lnTo>
                      <a:pt x="95" y="80"/>
                    </a:lnTo>
                    <a:lnTo>
                      <a:pt x="69" y="58"/>
                    </a:lnTo>
                    <a:lnTo>
                      <a:pt x="42" y="34"/>
                    </a:lnTo>
                    <a:lnTo>
                      <a:pt x="17" y="10"/>
                    </a:lnTo>
                    <a:lnTo>
                      <a:pt x="0" y="0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46" name="Freeform 126">
                <a:extLst>
                  <a:ext uri="{FF2B5EF4-FFF2-40B4-BE49-F238E27FC236}">
                    <a16:creationId xmlns:a16="http://schemas.microsoft.com/office/drawing/2014/main" id="{F4B98B2D-68AF-B8FD-7574-12D06EE766A1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5916" y="2931"/>
                <a:ext cx="317" cy="552"/>
              </a:xfrm>
              <a:custGeom>
                <a:avLst/>
                <a:gdLst>
                  <a:gd name="T0" fmla="*/ 0 w 1268"/>
                  <a:gd name="T1" fmla="*/ 942 h 2208"/>
                  <a:gd name="T2" fmla="*/ 0 w 1268"/>
                  <a:gd name="T3" fmla="*/ 942 h 2208"/>
                  <a:gd name="T4" fmla="*/ 84 w 1268"/>
                  <a:gd name="T5" fmla="*/ 930 h 2208"/>
                  <a:gd name="T6" fmla="*/ 61 w 1268"/>
                  <a:gd name="T7" fmla="*/ 937 h 2208"/>
                  <a:gd name="T8" fmla="*/ 0 w 1268"/>
                  <a:gd name="T9" fmla="*/ 942 h 2208"/>
                  <a:gd name="T10" fmla="*/ 41 w 1268"/>
                  <a:gd name="T11" fmla="*/ 940 h 2208"/>
                  <a:gd name="T12" fmla="*/ 78 w 1268"/>
                  <a:gd name="T13" fmla="*/ 932 h 2208"/>
                  <a:gd name="T14" fmla="*/ 601 w 1268"/>
                  <a:gd name="T15" fmla="*/ 0 h 2208"/>
                  <a:gd name="T16" fmla="*/ 541 w 1268"/>
                  <a:gd name="T17" fmla="*/ 4 h 2208"/>
                  <a:gd name="T18" fmla="*/ 506 w 1268"/>
                  <a:gd name="T19" fmla="*/ 10 h 2208"/>
                  <a:gd name="T20" fmla="*/ 460 w 1268"/>
                  <a:gd name="T21" fmla="*/ 24 h 2208"/>
                  <a:gd name="T22" fmla="*/ 518 w 1268"/>
                  <a:gd name="T23" fmla="*/ 8 h 2208"/>
                  <a:gd name="T24" fmla="*/ 577 w 1268"/>
                  <a:gd name="T25" fmla="*/ 3 h 2208"/>
                  <a:gd name="T26" fmla="*/ 636 w 1268"/>
                  <a:gd name="T27" fmla="*/ 3 h 2208"/>
                  <a:gd name="T28" fmla="*/ 669 w 1268"/>
                  <a:gd name="T29" fmla="*/ 5 h 2208"/>
                  <a:gd name="T30" fmla="*/ 698 w 1268"/>
                  <a:gd name="T31" fmla="*/ 15 h 2208"/>
                  <a:gd name="T32" fmla="*/ 714 w 1268"/>
                  <a:gd name="T33" fmla="*/ 29 h 2208"/>
                  <a:gd name="T34" fmla="*/ 735 w 1268"/>
                  <a:gd name="T35" fmla="*/ 63 h 2208"/>
                  <a:gd name="T36" fmla="*/ 801 w 1268"/>
                  <a:gd name="T37" fmla="*/ 229 h 2208"/>
                  <a:gd name="T38" fmla="*/ 959 w 1268"/>
                  <a:gd name="T39" fmla="*/ 677 h 2208"/>
                  <a:gd name="T40" fmla="*/ 1010 w 1268"/>
                  <a:gd name="T41" fmla="*/ 815 h 2208"/>
                  <a:gd name="T42" fmla="*/ 1118 w 1268"/>
                  <a:gd name="T43" fmla="*/ 1134 h 2208"/>
                  <a:gd name="T44" fmla="*/ 1201 w 1268"/>
                  <a:gd name="T45" fmla="*/ 1410 h 2208"/>
                  <a:gd name="T46" fmla="*/ 1249 w 1268"/>
                  <a:gd name="T47" fmla="*/ 1616 h 2208"/>
                  <a:gd name="T48" fmla="*/ 1262 w 1268"/>
                  <a:gd name="T49" fmla="*/ 1715 h 2208"/>
                  <a:gd name="T50" fmla="*/ 1263 w 1268"/>
                  <a:gd name="T51" fmla="*/ 1765 h 2208"/>
                  <a:gd name="T52" fmla="*/ 1250 w 1268"/>
                  <a:gd name="T53" fmla="*/ 1885 h 2208"/>
                  <a:gd name="T54" fmla="*/ 1229 w 1268"/>
                  <a:gd name="T55" fmla="*/ 1986 h 2208"/>
                  <a:gd name="T56" fmla="*/ 1196 w 1268"/>
                  <a:gd name="T57" fmla="*/ 2071 h 2208"/>
                  <a:gd name="T58" fmla="*/ 1149 w 1268"/>
                  <a:gd name="T59" fmla="*/ 2137 h 2208"/>
                  <a:gd name="T60" fmla="*/ 1084 w 1268"/>
                  <a:gd name="T61" fmla="*/ 2189 h 2208"/>
                  <a:gd name="T62" fmla="*/ 1042 w 1268"/>
                  <a:gd name="T63" fmla="*/ 2208 h 2208"/>
                  <a:gd name="T64" fmla="*/ 1062 w 1268"/>
                  <a:gd name="T65" fmla="*/ 2201 h 2208"/>
                  <a:gd name="T66" fmla="*/ 1133 w 1268"/>
                  <a:gd name="T67" fmla="*/ 2154 h 2208"/>
                  <a:gd name="T68" fmla="*/ 1187 w 1268"/>
                  <a:gd name="T69" fmla="*/ 2093 h 2208"/>
                  <a:gd name="T70" fmla="*/ 1224 w 1268"/>
                  <a:gd name="T71" fmla="*/ 2014 h 2208"/>
                  <a:gd name="T72" fmla="*/ 1249 w 1268"/>
                  <a:gd name="T73" fmla="*/ 1920 h 2208"/>
                  <a:gd name="T74" fmla="*/ 1265 w 1268"/>
                  <a:gd name="T75" fmla="*/ 1806 h 2208"/>
                  <a:gd name="T76" fmla="*/ 1268 w 1268"/>
                  <a:gd name="T77" fmla="*/ 1739 h 2208"/>
                  <a:gd name="T78" fmla="*/ 1260 w 1268"/>
                  <a:gd name="T79" fmla="*/ 1650 h 2208"/>
                  <a:gd name="T80" fmla="*/ 1228 w 1268"/>
                  <a:gd name="T81" fmla="*/ 1495 h 2208"/>
                  <a:gd name="T82" fmla="*/ 1152 w 1268"/>
                  <a:gd name="T83" fmla="*/ 1225 h 2208"/>
                  <a:gd name="T84" fmla="*/ 1065 w 1268"/>
                  <a:gd name="T85" fmla="*/ 958 h 2208"/>
                  <a:gd name="T86" fmla="*/ 964 w 1268"/>
                  <a:gd name="T87" fmla="*/ 676 h 2208"/>
                  <a:gd name="T88" fmla="*/ 861 w 1268"/>
                  <a:gd name="T89" fmla="*/ 376 h 2208"/>
                  <a:gd name="T90" fmla="*/ 749 w 1268"/>
                  <a:gd name="T91" fmla="*/ 80 h 2208"/>
                  <a:gd name="T92" fmla="*/ 725 w 1268"/>
                  <a:gd name="T93" fmla="*/ 35 h 2208"/>
                  <a:gd name="T94" fmla="*/ 703 w 1268"/>
                  <a:gd name="T95" fmla="*/ 14 h 2208"/>
                  <a:gd name="T96" fmla="*/ 688 w 1268"/>
                  <a:gd name="T97" fmla="*/ 8 h 2208"/>
                  <a:gd name="T98" fmla="*/ 641 w 1268"/>
                  <a:gd name="T99" fmla="*/ 2 h 22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</a:cxnLst>
                <a:rect l="0" t="0" r="r" b="b"/>
                <a:pathLst>
                  <a:path w="1268" h="2208">
                    <a:moveTo>
                      <a:pt x="0" y="942"/>
                    </a:moveTo>
                    <a:lnTo>
                      <a:pt x="0" y="942"/>
                    </a:lnTo>
                    <a:lnTo>
                      <a:pt x="0" y="942"/>
                    </a:lnTo>
                    <a:lnTo>
                      <a:pt x="0" y="942"/>
                    </a:lnTo>
                    <a:lnTo>
                      <a:pt x="0" y="942"/>
                    </a:lnTo>
                    <a:lnTo>
                      <a:pt x="0" y="942"/>
                    </a:lnTo>
                    <a:close/>
                    <a:moveTo>
                      <a:pt x="84" y="930"/>
                    </a:moveTo>
                    <a:lnTo>
                      <a:pt x="84" y="930"/>
                    </a:lnTo>
                    <a:lnTo>
                      <a:pt x="84" y="930"/>
                    </a:lnTo>
                    <a:lnTo>
                      <a:pt x="78" y="932"/>
                    </a:lnTo>
                    <a:lnTo>
                      <a:pt x="78" y="932"/>
                    </a:lnTo>
                    <a:lnTo>
                      <a:pt x="61" y="937"/>
                    </a:lnTo>
                    <a:lnTo>
                      <a:pt x="41" y="940"/>
                    </a:lnTo>
                    <a:lnTo>
                      <a:pt x="22" y="942"/>
                    </a:lnTo>
                    <a:lnTo>
                      <a:pt x="0" y="942"/>
                    </a:lnTo>
                    <a:lnTo>
                      <a:pt x="0" y="942"/>
                    </a:lnTo>
                    <a:lnTo>
                      <a:pt x="22" y="942"/>
                    </a:lnTo>
                    <a:lnTo>
                      <a:pt x="41" y="940"/>
                    </a:lnTo>
                    <a:lnTo>
                      <a:pt x="61" y="937"/>
                    </a:lnTo>
                    <a:lnTo>
                      <a:pt x="78" y="932"/>
                    </a:lnTo>
                    <a:lnTo>
                      <a:pt x="78" y="932"/>
                    </a:lnTo>
                    <a:lnTo>
                      <a:pt x="84" y="930"/>
                    </a:lnTo>
                    <a:close/>
                    <a:moveTo>
                      <a:pt x="601" y="0"/>
                    </a:moveTo>
                    <a:lnTo>
                      <a:pt x="601" y="0"/>
                    </a:lnTo>
                    <a:lnTo>
                      <a:pt x="582" y="0"/>
                    </a:lnTo>
                    <a:lnTo>
                      <a:pt x="562" y="2"/>
                    </a:lnTo>
                    <a:lnTo>
                      <a:pt x="541" y="4"/>
                    </a:lnTo>
                    <a:lnTo>
                      <a:pt x="522" y="7"/>
                    </a:lnTo>
                    <a:lnTo>
                      <a:pt x="522" y="7"/>
                    </a:lnTo>
                    <a:lnTo>
                      <a:pt x="506" y="10"/>
                    </a:lnTo>
                    <a:lnTo>
                      <a:pt x="491" y="14"/>
                    </a:lnTo>
                    <a:lnTo>
                      <a:pt x="460" y="24"/>
                    </a:lnTo>
                    <a:lnTo>
                      <a:pt x="460" y="24"/>
                    </a:lnTo>
                    <a:lnTo>
                      <a:pt x="489" y="15"/>
                    </a:lnTo>
                    <a:lnTo>
                      <a:pt x="518" y="8"/>
                    </a:lnTo>
                    <a:lnTo>
                      <a:pt x="518" y="8"/>
                    </a:lnTo>
                    <a:lnTo>
                      <a:pt x="538" y="5"/>
                    </a:lnTo>
                    <a:lnTo>
                      <a:pt x="557" y="3"/>
                    </a:lnTo>
                    <a:lnTo>
                      <a:pt x="577" y="3"/>
                    </a:lnTo>
                    <a:lnTo>
                      <a:pt x="597" y="2"/>
                    </a:lnTo>
                    <a:lnTo>
                      <a:pt x="597" y="2"/>
                    </a:lnTo>
                    <a:lnTo>
                      <a:pt x="636" y="3"/>
                    </a:lnTo>
                    <a:lnTo>
                      <a:pt x="636" y="3"/>
                    </a:lnTo>
                    <a:lnTo>
                      <a:pt x="652" y="3"/>
                    </a:lnTo>
                    <a:lnTo>
                      <a:pt x="669" y="5"/>
                    </a:lnTo>
                    <a:lnTo>
                      <a:pt x="684" y="9"/>
                    </a:lnTo>
                    <a:lnTo>
                      <a:pt x="691" y="11"/>
                    </a:lnTo>
                    <a:lnTo>
                      <a:pt x="698" y="15"/>
                    </a:lnTo>
                    <a:lnTo>
                      <a:pt x="698" y="15"/>
                    </a:lnTo>
                    <a:lnTo>
                      <a:pt x="707" y="21"/>
                    </a:lnTo>
                    <a:lnTo>
                      <a:pt x="714" y="29"/>
                    </a:lnTo>
                    <a:lnTo>
                      <a:pt x="720" y="36"/>
                    </a:lnTo>
                    <a:lnTo>
                      <a:pt x="726" y="45"/>
                    </a:lnTo>
                    <a:lnTo>
                      <a:pt x="735" y="63"/>
                    </a:lnTo>
                    <a:lnTo>
                      <a:pt x="744" y="81"/>
                    </a:lnTo>
                    <a:lnTo>
                      <a:pt x="744" y="81"/>
                    </a:lnTo>
                    <a:lnTo>
                      <a:pt x="801" y="229"/>
                    </a:lnTo>
                    <a:lnTo>
                      <a:pt x="856" y="377"/>
                    </a:lnTo>
                    <a:lnTo>
                      <a:pt x="909" y="527"/>
                    </a:lnTo>
                    <a:lnTo>
                      <a:pt x="959" y="677"/>
                    </a:lnTo>
                    <a:lnTo>
                      <a:pt x="959" y="677"/>
                    </a:lnTo>
                    <a:lnTo>
                      <a:pt x="973" y="714"/>
                    </a:lnTo>
                    <a:lnTo>
                      <a:pt x="1010" y="815"/>
                    </a:lnTo>
                    <a:lnTo>
                      <a:pt x="1060" y="961"/>
                    </a:lnTo>
                    <a:lnTo>
                      <a:pt x="1088" y="1044"/>
                    </a:lnTo>
                    <a:lnTo>
                      <a:pt x="1118" y="1134"/>
                    </a:lnTo>
                    <a:lnTo>
                      <a:pt x="1147" y="1226"/>
                    </a:lnTo>
                    <a:lnTo>
                      <a:pt x="1175" y="1319"/>
                    </a:lnTo>
                    <a:lnTo>
                      <a:pt x="1201" y="1410"/>
                    </a:lnTo>
                    <a:lnTo>
                      <a:pt x="1223" y="1497"/>
                    </a:lnTo>
                    <a:lnTo>
                      <a:pt x="1241" y="1578"/>
                    </a:lnTo>
                    <a:lnTo>
                      <a:pt x="1249" y="1616"/>
                    </a:lnTo>
                    <a:lnTo>
                      <a:pt x="1255" y="1651"/>
                    </a:lnTo>
                    <a:lnTo>
                      <a:pt x="1260" y="1684"/>
                    </a:lnTo>
                    <a:lnTo>
                      <a:pt x="1262" y="1715"/>
                    </a:lnTo>
                    <a:lnTo>
                      <a:pt x="1263" y="1742"/>
                    </a:lnTo>
                    <a:lnTo>
                      <a:pt x="1263" y="1765"/>
                    </a:lnTo>
                    <a:lnTo>
                      <a:pt x="1263" y="1765"/>
                    </a:lnTo>
                    <a:lnTo>
                      <a:pt x="1260" y="1807"/>
                    </a:lnTo>
                    <a:lnTo>
                      <a:pt x="1256" y="1847"/>
                    </a:lnTo>
                    <a:lnTo>
                      <a:pt x="1250" y="1885"/>
                    </a:lnTo>
                    <a:lnTo>
                      <a:pt x="1245" y="1921"/>
                    </a:lnTo>
                    <a:lnTo>
                      <a:pt x="1238" y="1955"/>
                    </a:lnTo>
                    <a:lnTo>
                      <a:pt x="1229" y="1986"/>
                    </a:lnTo>
                    <a:lnTo>
                      <a:pt x="1219" y="2017"/>
                    </a:lnTo>
                    <a:lnTo>
                      <a:pt x="1208" y="2044"/>
                    </a:lnTo>
                    <a:lnTo>
                      <a:pt x="1196" y="2071"/>
                    </a:lnTo>
                    <a:lnTo>
                      <a:pt x="1183" y="2094"/>
                    </a:lnTo>
                    <a:lnTo>
                      <a:pt x="1167" y="2116"/>
                    </a:lnTo>
                    <a:lnTo>
                      <a:pt x="1149" y="2137"/>
                    </a:lnTo>
                    <a:lnTo>
                      <a:pt x="1130" y="2156"/>
                    </a:lnTo>
                    <a:lnTo>
                      <a:pt x="1108" y="2173"/>
                    </a:lnTo>
                    <a:lnTo>
                      <a:pt x="1084" y="2189"/>
                    </a:lnTo>
                    <a:lnTo>
                      <a:pt x="1057" y="2202"/>
                    </a:lnTo>
                    <a:lnTo>
                      <a:pt x="1057" y="2202"/>
                    </a:lnTo>
                    <a:lnTo>
                      <a:pt x="1042" y="2208"/>
                    </a:lnTo>
                    <a:lnTo>
                      <a:pt x="1042" y="2208"/>
                    </a:lnTo>
                    <a:lnTo>
                      <a:pt x="1062" y="2201"/>
                    </a:lnTo>
                    <a:lnTo>
                      <a:pt x="1062" y="2201"/>
                    </a:lnTo>
                    <a:lnTo>
                      <a:pt x="1088" y="2186"/>
                    </a:lnTo>
                    <a:lnTo>
                      <a:pt x="1113" y="2171"/>
                    </a:lnTo>
                    <a:lnTo>
                      <a:pt x="1133" y="2154"/>
                    </a:lnTo>
                    <a:lnTo>
                      <a:pt x="1153" y="2136"/>
                    </a:lnTo>
                    <a:lnTo>
                      <a:pt x="1171" y="2115"/>
                    </a:lnTo>
                    <a:lnTo>
                      <a:pt x="1187" y="2093"/>
                    </a:lnTo>
                    <a:lnTo>
                      <a:pt x="1201" y="2068"/>
                    </a:lnTo>
                    <a:lnTo>
                      <a:pt x="1213" y="2043"/>
                    </a:lnTo>
                    <a:lnTo>
                      <a:pt x="1224" y="2014"/>
                    </a:lnTo>
                    <a:lnTo>
                      <a:pt x="1234" y="1985"/>
                    </a:lnTo>
                    <a:lnTo>
                      <a:pt x="1243" y="1953"/>
                    </a:lnTo>
                    <a:lnTo>
                      <a:pt x="1249" y="1920"/>
                    </a:lnTo>
                    <a:lnTo>
                      <a:pt x="1255" y="1883"/>
                    </a:lnTo>
                    <a:lnTo>
                      <a:pt x="1260" y="1845"/>
                    </a:lnTo>
                    <a:lnTo>
                      <a:pt x="1265" y="1806"/>
                    </a:lnTo>
                    <a:lnTo>
                      <a:pt x="1268" y="1763"/>
                    </a:lnTo>
                    <a:lnTo>
                      <a:pt x="1268" y="1763"/>
                    </a:lnTo>
                    <a:lnTo>
                      <a:pt x="1268" y="1739"/>
                    </a:lnTo>
                    <a:lnTo>
                      <a:pt x="1267" y="1712"/>
                    </a:lnTo>
                    <a:lnTo>
                      <a:pt x="1265" y="1683"/>
                    </a:lnTo>
                    <a:lnTo>
                      <a:pt x="1260" y="1650"/>
                    </a:lnTo>
                    <a:lnTo>
                      <a:pt x="1254" y="1614"/>
                    </a:lnTo>
                    <a:lnTo>
                      <a:pt x="1246" y="1577"/>
                    </a:lnTo>
                    <a:lnTo>
                      <a:pt x="1228" y="1495"/>
                    </a:lnTo>
                    <a:lnTo>
                      <a:pt x="1205" y="1408"/>
                    </a:lnTo>
                    <a:lnTo>
                      <a:pt x="1179" y="1317"/>
                    </a:lnTo>
                    <a:lnTo>
                      <a:pt x="1152" y="1225"/>
                    </a:lnTo>
                    <a:lnTo>
                      <a:pt x="1122" y="1133"/>
                    </a:lnTo>
                    <a:lnTo>
                      <a:pt x="1093" y="1043"/>
                    </a:lnTo>
                    <a:lnTo>
                      <a:pt x="1065" y="958"/>
                    </a:lnTo>
                    <a:lnTo>
                      <a:pt x="1013" y="813"/>
                    </a:lnTo>
                    <a:lnTo>
                      <a:pt x="978" y="713"/>
                    </a:lnTo>
                    <a:lnTo>
                      <a:pt x="964" y="676"/>
                    </a:lnTo>
                    <a:lnTo>
                      <a:pt x="964" y="676"/>
                    </a:lnTo>
                    <a:lnTo>
                      <a:pt x="914" y="525"/>
                    </a:lnTo>
                    <a:lnTo>
                      <a:pt x="861" y="376"/>
                    </a:lnTo>
                    <a:lnTo>
                      <a:pt x="806" y="228"/>
                    </a:lnTo>
                    <a:lnTo>
                      <a:pt x="749" y="80"/>
                    </a:lnTo>
                    <a:lnTo>
                      <a:pt x="749" y="80"/>
                    </a:lnTo>
                    <a:lnTo>
                      <a:pt x="740" y="61"/>
                    </a:lnTo>
                    <a:lnTo>
                      <a:pt x="730" y="42"/>
                    </a:lnTo>
                    <a:lnTo>
                      <a:pt x="725" y="35"/>
                    </a:lnTo>
                    <a:lnTo>
                      <a:pt x="719" y="26"/>
                    </a:lnTo>
                    <a:lnTo>
                      <a:pt x="712" y="20"/>
                    </a:lnTo>
                    <a:lnTo>
                      <a:pt x="703" y="14"/>
                    </a:lnTo>
                    <a:lnTo>
                      <a:pt x="703" y="14"/>
                    </a:lnTo>
                    <a:lnTo>
                      <a:pt x="696" y="10"/>
                    </a:lnTo>
                    <a:lnTo>
                      <a:pt x="688" y="8"/>
                    </a:lnTo>
                    <a:lnTo>
                      <a:pt x="673" y="4"/>
                    </a:lnTo>
                    <a:lnTo>
                      <a:pt x="657" y="2"/>
                    </a:lnTo>
                    <a:lnTo>
                      <a:pt x="641" y="2"/>
                    </a:lnTo>
                    <a:lnTo>
                      <a:pt x="641" y="2"/>
                    </a:lnTo>
                    <a:lnTo>
                      <a:pt x="601" y="0"/>
                    </a:lnTo>
                    <a:close/>
                  </a:path>
                </a:pathLst>
              </a:custGeom>
              <a:solidFill>
                <a:srgbClr val="4C4C4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47" name="Freeform 127">
                <a:extLst>
                  <a:ext uri="{FF2B5EF4-FFF2-40B4-BE49-F238E27FC236}">
                    <a16:creationId xmlns:a16="http://schemas.microsoft.com/office/drawing/2014/main" id="{013DE76C-CD46-7C38-F8F9-8BF62635C13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916" y="3166"/>
                <a:ext cx="0" cy="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>
                    <a:moveTo>
                      <a:pt x="0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48" name="Freeform 128">
                <a:extLst>
                  <a:ext uri="{FF2B5EF4-FFF2-40B4-BE49-F238E27FC236}">
                    <a16:creationId xmlns:a16="http://schemas.microsoft.com/office/drawing/2014/main" id="{8DEDE16A-E6BF-E391-1189-936023732B6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916" y="3163"/>
                <a:ext cx="21" cy="3"/>
              </a:xfrm>
              <a:custGeom>
                <a:avLst/>
                <a:gdLst>
                  <a:gd name="T0" fmla="*/ 84 w 84"/>
                  <a:gd name="T1" fmla="*/ 0 h 12"/>
                  <a:gd name="T2" fmla="*/ 84 w 84"/>
                  <a:gd name="T3" fmla="*/ 0 h 12"/>
                  <a:gd name="T4" fmla="*/ 84 w 84"/>
                  <a:gd name="T5" fmla="*/ 0 h 12"/>
                  <a:gd name="T6" fmla="*/ 78 w 84"/>
                  <a:gd name="T7" fmla="*/ 2 h 12"/>
                  <a:gd name="T8" fmla="*/ 78 w 84"/>
                  <a:gd name="T9" fmla="*/ 2 h 12"/>
                  <a:gd name="T10" fmla="*/ 61 w 84"/>
                  <a:gd name="T11" fmla="*/ 7 h 12"/>
                  <a:gd name="T12" fmla="*/ 41 w 84"/>
                  <a:gd name="T13" fmla="*/ 10 h 12"/>
                  <a:gd name="T14" fmla="*/ 22 w 84"/>
                  <a:gd name="T15" fmla="*/ 12 h 12"/>
                  <a:gd name="T16" fmla="*/ 0 w 84"/>
                  <a:gd name="T17" fmla="*/ 12 h 12"/>
                  <a:gd name="T18" fmla="*/ 0 w 84"/>
                  <a:gd name="T19" fmla="*/ 12 h 12"/>
                  <a:gd name="T20" fmla="*/ 22 w 84"/>
                  <a:gd name="T21" fmla="*/ 12 h 12"/>
                  <a:gd name="T22" fmla="*/ 41 w 84"/>
                  <a:gd name="T23" fmla="*/ 10 h 12"/>
                  <a:gd name="T24" fmla="*/ 61 w 84"/>
                  <a:gd name="T25" fmla="*/ 7 h 12"/>
                  <a:gd name="T26" fmla="*/ 78 w 84"/>
                  <a:gd name="T27" fmla="*/ 2 h 12"/>
                  <a:gd name="T28" fmla="*/ 78 w 84"/>
                  <a:gd name="T29" fmla="*/ 2 h 12"/>
                  <a:gd name="T30" fmla="*/ 84 w 84"/>
                  <a:gd name="T31" fmla="*/ 0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84" h="12">
                    <a:moveTo>
                      <a:pt x="84" y="0"/>
                    </a:moveTo>
                    <a:lnTo>
                      <a:pt x="84" y="0"/>
                    </a:lnTo>
                    <a:lnTo>
                      <a:pt x="84" y="0"/>
                    </a:lnTo>
                    <a:lnTo>
                      <a:pt x="78" y="2"/>
                    </a:lnTo>
                    <a:lnTo>
                      <a:pt x="78" y="2"/>
                    </a:lnTo>
                    <a:lnTo>
                      <a:pt x="61" y="7"/>
                    </a:lnTo>
                    <a:lnTo>
                      <a:pt x="41" y="10"/>
                    </a:lnTo>
                    <a:lnTo>
                      <a:pt x="22" y="12"/>
                    </a:lnTo>
                    <a:lnTo>
                      <a:pt x="0" y="12"/>
                    </a:lnTo>
                    <a:lnTo>
                      <a:pt x="0" y="12"/>
                    </a:lnTo>
                    <a:lnTo>
                      <a:pt x="22" y="12"/>
                    </a:lnTo>
                    <a:lnTo>
                      <a:pt x="41" y="10"/>
                    </a:lnTo>
                    <a:lnTo>
                      <a:pt x="61" y="7"/>
                    </a:lnTo>
                    <a:lnTo>
                      <a:pt x="78" y="2"/>
                    </a:lnTo>
                    <a:lnTo>
                      <a:pt x="78" y="2"/>
                    </a:lnTo>
                    <a:lnTo>
                      <a:pt x="84" y="0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49" name="Freeform 129">
                <a:extLst>
                  <a:ext uri="{FF2B5EF4-FFF2-40B4-BE49-F238E27FC236}">
                    <a16:creationId xmlns:a16="http://schemas.microsoft.com/office/drawing/2014/main" id="{4244A404-F9E3-3062-C2F6-176C6C9BCE1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031" y="2931"/>
                <a:ext cx="202" cy="552"/>
              </a:xfrm>
              <a:custGeom>
                <a:avLst/>
                <a:gdLst>
                  <a:gd name="T0" fmla="*/ 122 w 808"/>
                  <a:gd name="T1" fmla="*/ 0 h 2208"/>
                  <a:gd name="T2" fmla="*/ 62 w 808"/>
                  <a:gd name="T3" fmla="*/ 7 h 2208"/>
                  <a:gd name="T4" fmla="*/ 31 w 808"/>
                  <a:gd name="T5" fmla="*/ 14 h 2208"/>
                  <a:gd name="T6" fmla="*/ 29 w 808"/>
                  <a:gd name="T7" fmla="*/ 15 h 2208"/>
                  <a:gd name="T8" fmla="*/ 78 w 808"/>
                  <a:gd name="T9" fmla="*/ 5 h 2208"/>
                  <a:gd name="T10" fmla="*/ 137 w 808"/>
                  <a:gd name="T11" fmla="*/ 2 h 2208"/>
                  <a:gd name="T12" fmla="*/ 176 w 808"/>
                  <a:gd name="T13" fmla="*/ 3 h 2208"/>
                  <a:gd name="T14" fmla="*/ 224 w 808"/>
                  <a:gd name="T15" fmla="*/ 9 h 2208"/>
                  <a:gd name="T16" fmla="*/ 238 w 808"/>
                  <a:gd name="T17" fmla="*/ 15 h 2208"/>
                  <a:gd name="T18" fmla="*/ 260 w 808"/>
                  <a:gd name="T19" fmla="*/ 36 h 2208"/>
                  <a:gd name="T20" fmla="*/ 284 w 808"/>
                  <a:gd name="T21" fmla="*/ 81 h 2208"/>
                  <a:gd name="T22" fmla="*/ 396 w 808"/>
                  <a:gd name="T23" fmla="*/ 377 h 2208"/>
                  <a:gd name="T24" fmla="*/ 499 w 808"/>
                  <a:gd name="T25" fmla="*/ 677 h 2208"/>
                  <a:gd name="T26" fmla="*/ 600 w 808"/>
                  <a:gd name="T27" fmla="*/ 961 h 2208"/>
                  <a:gd name="T28" fmla="*/ 687 w 808"/>
                  <a:gd name="T29" fmla="*/ 1226 h 2208"/>
                  <a:gd name="T30" fmla="*/ 763 w 808"/>
                  <a:gd name="T31" fmla="*/ 1497 h 2208"/>
                  <a:gd name="T32" fmla="*/ 795 w 808"/>
                  <a:gd name="T33" fmla="*/ 1651 h 2208"/>
                  <a:gd name="T34" fmla="*/ 803 w 808"/>
                  <a:gd name="T35" fmla="*/ 1742 h 2208"/>
                  <a:gd name="T36" fmla="*/ 800 w 808"/>
                  <a:gd name="T37" fmla="*/ 1807 h 2208"/>
                  <a:gd name="T38" fmla="*/ 785 w 808"/>
                  <a:gd name="T39" fmla="*/ 1921 h 2208"/>
                  <a:gd name="T40" fmla="*/ 759 w 808"/>
                  <a:gd name="T41" fmla="*/ 2017 h 2208"/>
                  <a:gd name="T42" fmla="*/ 723 w 808"/>
                  <a:gd name="T43" fmla="*/ 2094 h 2208"/>
                  <a:gd name="T44" fmla="*/ 670 w 808"/>
                  <a:gd name="T45" fmla="*/ 2156 h 2208"/>
                  <a:gd name="T46" fmla="*/ 597 w 808"/>
                  <a:gd name="T47" fmla="*/ 2202 h 2208"/>
                  <a:gd name="T48" fmla="*/ 582 w 808"/>
                  <a:gd name="T49" fmla="*/ 2208 h 2208"/>
                  <a:gd name="T50" fmla="*/ 628 w 808"/>
                  <a:gd name="T51" fmla="*/ 2186 h 2208"/>
                  <a:gd name="T52" fmla="*/ 693 w 808"/>
                  <a:gd name="T53" fmla="*/ 2136 h 2208"/>
                  <a:gd name="T54" fmla="*/ 741 w 808"/>
                  <a:gd name="T55" fmla="*/ 2068 h 2208"/>
                  <a:gd name="T56" fmla="*/ 774 w 808"/>
                  <a:gd name="T57" fmla="*/ 1985 h 2208"/>
                  <a:gd name="T58" fmla="*/ 795 w 808"/>
                  <a:gd name="T59" fmla="*/ 1883 h 2208"/>
                  <a:gd name="T60" fmla="*/ 808 w 808"/>
                  <a:gd name="T61" fmla="*/ 1763 h 2208"/>
                  <a:gd name="T62" fmla="*/ 807 w 808"/>
                  <a:gd name="T63" fmla="*/ 1712 h 2208"/>
                  <a:gd name="T64" fmla="*/ 794 w 808"/>
                  <a:gd name="T65" fmla="*/ 1614 h 2208"/>
                  <a:gd name="T66" fmla="*/ 745 w 808"/>
                  <a:gd name="T67" fmla="*/ 1408 h 2208"/>
                  <a:gd name="T68" fmla="*/ 662 w 808"/>
                  <a:gd name="T69" fmla="*/ 1133 h 2208"/>
                  <a:gd name="T70" fmla="*/ 553 w 808"/>
                  <a:gd name="T71" fmla="*/ 813 h 2208"/>
                  <a:gd name="T72" fmla="*/ 504 w 808"/>
                  <a:gd name="T73" fmla="*/ 676 h 2208"/>
                  <a:gd name="T74" fmla="*/ 346 w 808"/>
                  <a:gd name="T75" fmla="*/ 228 h 2208"/>
                  <a:gd name="T76" fmla="*/ 280 w 808"/>
                  <a:gd name="T77" fmla="*/ 61 h 2208"/>
                  <a:gd name="T78" fmla="*/ 259 w 808"/>
                  <a:gd name="T79" fmla="*/ 26 h 2208"/>
                  <a:gd name="T80" fmla="*/ 243 w 808"/>
                  <a:gd name="T81" fmla="*/ 14 h 2208"/>
                  <a:gd name="T82" fmla="*/ 213 w 808"/>
                  <a:gd name="T83" fmla="*/ 4 h 2208"/>
                  <a:gd name="T84" fmla="*/ 181 w 808"/>
                  <a:gd name="T85" fmla="*/ 2 h 22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808" h="2208">
                    <a:moveTo>
                      <a:pt x="141" y="0"/>
                    </a:moveTo>
                    <a:lnTo>
                      <a:pt x="141" y="0"/>
                    </a:lnTo>
                    <a:lnTo>
                      <a:pt x="122" y="0"/>
                    </a:lnTo>
                    <a:lnTo>
                      <a:pt x="102" y="2"/>
                    </a:lnTo>
                    <a:lnTo>
                      <a:pt x="81" y="4"/>
                    </a:lnTo>
                    <a:lnTo>
                      <a:pt x="62" y="7"/>
                    </a:lnTo>
                    <a:lnTo>
                      <a:pt x="62" y="7"/>
                    </a:lnTo>
                    <a:lnTo>
                      <a:pt x="46" y="10"/>
                    </a:lnTo>
                    <a:lnTo>
                      <a:pt x="31" y="14"/>
                    </a:lnTo>
                    <a:lnTo>
                      <a:pt x="0" y="24"/>
                    </a:lnTo>
                    <a:lnTo>
                      <a:pt x="0" y="24"/>
                    </a:lnTo>
                    <a:lnTo>
                      <a:pt x="29" y="15"/>
                    </a:lnTo>
                    <a:lnTo>
                      <a:pt x="58" y="8"/>
                    </a:lnTo>
                    <a:lnTo>
                      <a:pt x="58" y="8"/>
                    </a:lnTo>
                    <a:lnTo>
                      <a:pt x="78" y="5"/>
                    </a:lnTo>
                    <a:lnTo>
                      <a:pt x="97" y="3"/>
                    </a:lnTo>
                    <a:lnTo>
                      <a:pt x="117" y="3"/>
                    </a:lnTo>
                    <a:lnTo>
                      <a:pt x="137" y="2"/>
                    </a:lnTo>
                    <a:lnTo>
                      <a:pt x="137" y="2"/>
                    </a:lnTo>
                    <a:lnTo>
                      <a:pt x="176" y="3"/>
                    </a:lnTo>
                    <a:lnTo>
                      <a:pt x="176" y="3"/>
                    </a:lnTo>
                    <a:lnTo>
                      <a:pt x="192" y="3"/>
                    </a:lnTo>
                    <a:lnTo>
                      <a:pt x="209" y="5"/>
                    </a:lnTo>
                    <a:lnTo>
                      <a:pt x="224" y="9"/>
                    </a:lnTo>
                    <a:lnTo>
                      <a:pt x="231" y="11"/>
                    </a:lnTo>
                    <a:lnTo>
                      <a:pt x="238" y="15"/>
                    </a:lnTo>
                    <a:lnTo>
                      <a:pt x="238" y="15"/>
                    </a:lnTo>
                    <a:lnTo>
                      <a:pt x="247" y="21"/>
                    </a:lnTo>
                    <a:lnTo>
                      <a:pt x="254" y="29"/>
                    </a:lnTo>
                    <a:lnTo>
                      <a:pt x="260" y="36"/>
                    </a:lnTo>
                    <a:lnTo>
                      <a:pt x="266" y="45"/>
                    </a:lnTo>
                    <a:lnTo>
                      <a:pt x="275" y="63"/>
                    </a:lnTo>
                    <a:lnTo>
                      <a:pt x="284" y="81"/>
                    </a:lnTo>
                    <a:lnTo>
                      <a:pt x="284" y="81"/>
                    </a:lnTo>
                    <a:lnTo>
                      <a:pt x="341" y="229"/>
                    </a:lnTo>
                    <a:lnTo>
                      <a:pt x="396" y="377"/>
                    </a:lnTo>
                    <a:lnTo>
                      <a:pt x="449" y="527"/>
                    </a:lnTo>
                    <a:lnTo>
                      <a:pt x="499" y="677"/>
                    </a:lnTo>
                    <a:lnTo>
                      <a:pt x="499" y="677"/>
                    </a:lnTo>
                    <a:lnTo>
                      <a:pt x="513" y="714"/>
                    </a:lnTo>
                    <a:lnTo>
                      <a:pt x="550" y="815"/>
                    </a:lnTo>
                    <a:lnTo>
                      <a:pt x="600" y="961"/>
                    </a:lnTo>
                    <a:lnTo>
                      <a:pt x="628" y="1044"/>
                    </a:lnTo>
                    <a:lnTo>
                      <a:pt x="658" y="1134"/>
                    </a:lnTo>
                    <a:lnTo>
                      <a:pt x="687" y="1226"/>
                    </a:lnTo>
                    <a:lnTo>
                      <a:pt x="715" y="1319"/>
                    </a:lnTo>
                    <a:lnTo>
                      <a:pt x="741" y="1410"/>
                    </a:lnTo>
                    <a:lnTo>
                      <a:pt x="763" y="1497"/>
                    </a:lnTo>
                    <a:lnTo>
                      <a:pt x="781" y="1578"/>
                    </a:lnTo>
                    <a:lnTo>
                      <a:pt x="789" y="1616"/>
                    </a:lnTo>
                    <a:lnTo>
                      <a:pt x="795" y="1651"/>
                    </a:lnTo>
                    <a:lnTo>
                      <a:pt x="800" y="1684"/>
                    </a:lnTo>
                    <a:lnTo>
                      <a:pt x="802" y="1715"/>
                    </a:lnTo>
                    <a:lnTo>
                      <a:pt x="803" y="1742"/>
                    </a:lnTo>
                    <a:lnTo>
                      <a:pt x="803" y="1765"/>
                    </a:lnTo>
                    <a:lnTo>
                      <a:pt x="803" y="1765"/>
                    </a:lnTo>
                    <a:lnTo>
                      <a:pt x="800" y="1807"/>
                    </a:lnTo>
                    <a:lnTo>
                      <a:pt x="796" y="1847"/>
                    </a:lnTo>
                    <a:lnTo>
                      <a:pt x="790" y="1885"/>
                    </a:lnTo>
                    <a:lnTo>
                      <a:pt x="785" y="1921"/>
                    </a:lnTo>
                    <a:lnTo>
                      <a:pt x="778" y="1955"/>
                    </a:lnTo>
                    <a:lnTo>
                      <a:pt x="769" y="1986"/>
                    </a:lnTo>
                    <a:lnTo>
                      <a:pt x="759" y="2017"/>
                    </a:lnTo>
                    <a:lnTo>
                      <a:pt x="748" y="2044"/>
                    </a:lnTo>
                    <a:lnTo>
                      <a:pt x="736" y="2071"/>
                    </a:lnTo>
                    <a:lnTo>
                      <a:pt x="723" y="2094"/>
                    </a:lnTo>
                    <a:lnTo>
                      <a:pt x="707" y="2116"/>
                    </a:lnTo>
                    <a:lnTo>
                      <a:pt x="689" y="2137"/>
                    </a:lnTo>
                    <a:lnTo>
                      <a:pt x="670" y="2156"/>
                    </a:lnTo>
                    <a:lnTo>
                      <a:pt x="648" y="2173"/>
                    </a:lnTo>
                    <a:lnTo>
                      <a:pt x="624" y="2189"/>
                    </a:lnTo>
                    <a:lnTo>
                      <a:pt x="597" y="2202"/>
                    </a:lnTo>
                    <a:lnTo>
                      <a:pt x="597" y="2202"/>
                    </a:lnTo>
                    <a:lnTo>
                      <a:pt x="582" y="2208"/>
                    </a:lnTo>
                    <a:lnTo>
                      <a:pt x="582" y="2208"/>
                    </a:lnTo>
                    <a:lnTo>
                      <a:pt x="602" y="2201"/>
                    </a:lnTo>
                    <a:lnTo>
                      <a:pt x="602" y="2201"/>
                    </a:lnTo>
                    <a:lnTo>
                      <a:pt x="628" y="2186"/>
                    </a:lnTo>
                    <a:lnTo>
                      <a:pt x="653" y="2171"/>
                    </a:lnTo>
                    <a:lnTo>
                      <a:pt x="673" y="2154"/>
                    </a:lnTo>
                    <a:lnTo>
                      <a:pt x="693" y="2136"/>
                    </a:lnTo>
                    <a:lnTo>
                      <a:pt x="711" y="2115"/>
                    </a:lnTo>
                    <a:lnTo>
                      <a:pt x="727" y="2093"/>
                    </a:lnTo>
                    <a:lnTo>
                      <a:pt x="741" y="2068"/>
                    </a:lnTo>
                    <a:lnTo>
                      <a:pt x="753" y="2043"/>
                    </a:lnTo>
                    <a:lnTo>
                      <a:pt x="764" y="2014"/>
                    </a:lnTo>
                    <a:lnTo>
                      <a:pt x="774" y="1985"/>
                    </a:lnTo>
                    <a:lnTo>
                      <a:pt x="783" y="1953"/>
                    </a:lnTo>
                    <a:lnTo>
                      <a:pt x="789" y="1920"/>
                    </a:lnTo>
                    <a:lnTo>
                      <a:pt x="795" y="1883"/>
                    </a:lnTo>
                    <a:lnTo>
                      <a:pt x="800" y="1845"/>
                    </a:lnTo>
                    <a:lnTo>
                      <a:pt x="805" y="1806"/>
                    </a:lnTo>
                    <a:lnTo>
                      <a:pt x="808" y="1763"/>
                    </a:lnTo>
                    <a:lnTo>
                      <a:pt x="808" y="1763"/>
                    </a:lnTo>
                    <a:lnTo>
                      <a:pt x="808" y="1739"/>
                    </a:lnTo>
                    <a:lnTo>
                      <a:pt x="807" y="1712"/>
                    </a:lnTo>
                    <a:lnTo>
                      <a:pt x="805" y="1683"/>
                    </a:lnTo>
                    <a:lnTo>
                      <a:pt x="800" y="1650"/>
                    </a:lnTo>
                    <a:lnTo>
                      <a:pt x="794" y="1614"/>
                    </a:lnTo>
                    <a:lnTo>
                      <a:pt x="786" y="1577"/>
                    </a:lnTo>
                    <a:lnTo>
                      <a:pt x="768" y="1495"/>
                    </a:lnTo>
                    <a:lnTo>
                      <a:pt x="745" y="1408"/>
                    </a:lnTo>
                    <a:lnTo>
                      <a:pt x="719" y="1317"/>
                    </a:lnTo>
                    <a:lnTo>
                      <a:pt x="692" y="1225"/>
                    </a:lnTo>
                    <a:lnTo>
                      <a:pt x="662" y="1133"/>
                    </a:lnTo>
                    <a:lnTo>
                      <a:pt x="633" y="1043"/>
                    </a:lnTo>
                    <a:lnTo>
                      <a:pt x="605" y="958"/>
                    </a:lnTo>
                    <a:lnTo>
                      <a:pt x="553" y="813"/>
                    </a:lnTo>
                    <a:lnTo>
                      <a:pt x="518" y="713"/>
                    </a:lnTo>
                    <a:lnTo>
                      <a:pt x="504" y="676"/>
                    </a:lnTo>
                    <a:lnTo>
                      <a:pt x="504" y="676"/>
                    </a:lnTo>
                    <a:lnTo>
                      <a:pt x="454" y="525"/>
                    </a:lnTo>
                    <a:lnTo>
                      <a:pt x="401" y="376"/>
                    </a:lnTo>
                    <a:lnTo>
                      <a:pt x="346" y="228"/>
                    </a:lnTo>
                    <a:lnTo>
                      <a:pt x="289" y="80"/>
                    </a:lnTo>
                    <a:lnTo>
                      <a:pt x="289" y="80"/>
                    </a:lnTo>
                    <a:lnTo>
                      <a:pt x="280" y="61"/>
                    </a:lnTo>
                    <a:lnTo>
                      <a:pt x="270" y="42"/>
                    </a:lnTo>
                    <a:lnTo>
                      <a:pt x="265" y="35"/>
                    </a:lnTo>
                    <a:lnTo>
                      <a:pt x="259" y="26"/>
                    </a:lnTo>
                    <a:lnTo>
                      <a:pt x="252" y="20"/>
                    </a:lnTo>
                    <a:lnTo>
                      <a:pt x="243" y="14"/>
                    </a:lnTo>
                    <a:lnTo>
                      <a:pt x="243" y="14"/>
                    </a:lnTo>
                    <a:lnTo>
                      <a:pt x="236" y="10"/>
                    </a:lnTo>
                    <a:lnTo>
                      <a:pt x="228" y="8"/>
                    </a:lnTo>
                    <a:lnTo>
                      <a:pt x="213" y="4"/>
                    </a:lnTo>
                    <a:lnTo>
                      <a:pt x="197" y="2"/>
                    </a:lnTo>
                    <a:lnTo>
                      <a:pt x="181" y="2"/>
                    </a:lnTo>
                    <a:lnTo>
                      <a:pt x="181" y="2"/>
                    </a:lnTo>
                    <a:lnTo>
                      <a:pt x="141" y="0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50" name="Freeform 130">
                <a:extLst>
                  <a:ext uri="{FF2B5EF4-FFF2-40B4-BE49-F238E27FC236}">
                    <a16:creationId xmlns:a16="http://schemas.microsoft.com/office/drawing/2014/main" id="{4EB3789C-2991-854A-C553-A1A21BC6F64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886" y="2931"/>
                <a:ext cx="346" cy="554"/>
              </a:xfrm>
              <a:custGeom>
                <a:avLst/>
                <a:gdLst>
                  <a:gd name="T0" fmla="*/ 676 w 1382"/>
                  <a:gd name="T1" fmla="*/ 1 h 2216"/>
                  <a:gd name="T2" fmla="*/ 608 w 1382"/>
                  <a:gd name="T3" fmla="*/ 13 h 2216"/>
                  <a:gd name="T4" fmla="*/ 523 w 1382"/>
                  <a:gd name="T5" fmla="*/ 43 h 2216"/>
                  <a:gd name="T6" fmla="*/ 67 w 1382"/>
                  <a:gd name="T7" fmla="*/ 254 h 2216"/>
                  <a:gd name="T8" fmla="*/ 245 w 1382"/>
                  <a:gd name="T9" fmla="*/ 269 h 2216"/>
                  <a:gd name="T10" fmla="*/ 334 w 1382"/>
                  <a:gd name="T11" fmla="*/ 287 h 2216"/>
                  <a:gd name="T12" fmla="*/ 386 w 1382"/>
                  <a:gd name="T13" fmla="*/ 310 h 2216"/>
                  <a:gd name="T14" fmla="*/ 420 w 1382"/>
                  <a:gd name="T15" fmla="*/ 340 h 2216"/>
                  <a:gd name="T16" fmla="*/ 452 w 1382"/>
                  <a:gd name="T17" fmla="*/ 390 h 2216"/>
                  <a:gd name="T18" fmla="*/ 470 w 1382"/>
                  <a:gd name="T19" fmla="*/ 449 h 2216"/>
                  <a:gd name="T20" fmla="*/ 476 w 1382"/>
                  <a:gd name="T21" fmla="*/ 526 h 2216"/>
                  <a:gd name="T22" fmla="*/ 454 w 1382"/>
                  <a:gd name="T23" fmla="*/ 669 h 2216"/>
                  <a:gd name="T24" fmla="*/ 426 w 1382"/>
                  <a:gd name="T25" fmla="*/ 747 h 2216"/>
                  <a:gd name="T26" fmla="*/ 400 w 1382"/>
                  <a:gd name="T27" fmla="*/ 802 h 2216"/>
                  <a:gd name="T28" fmla="*/ 374 w 1382"/>
                  <a:gd name="T29" fmla="*/ 836 h 2216"/>
                  <a:gd name="T30" fmla="*/ 310 w 1382"/>
                  <a:gd name="T31" fmla="*/ 876 h 2216"/>
                  <a:gd name="T32" fmla="*/ 222 w 1382"/>
                  <a:gd name="T33" fmla="*/ 922 h 2216"/>
                  <a:gd name="T34" fmla="*/ 197 w 1382"/>
                  <a:gd name="T35" fmla="*/ 930 h 2216"/>
                  <a:gd name="T36" fmla="*/ 119 w 1382"/>
                  <a:gd name="T37" fmla="*/ 940 h 2216"/>
                  <a:gd name="T38" fmla="*/ 119 w 1382"/>
                  <a:gd name="T39" fmla="*/ 940 h 2216"/>
                  <a:gd name="T40" fmla="*/ 94 w 1382"/>
                  <a:gd name="T41" fmla="*/ 940 h 2216"/>
                  <a:gd name="T42" fmla="*/ 25 w 1382"/>
                  <a:gd name="T43" fmla="*/ 929 h 2216"/>
                  <a:gd name="T44" fmla="*/ 271 w 1382"/>
                  <a:gd name="T45" fmla="*/ 1194 h 2216"/>
                  <a:gd name="T46" fmla="*/ 349 w 1382"/>
                  <a:gd name="T47" fmla="*/ 1295 h 2216"/>
                  <a:gd name="T48" fmla="*/ 435 w 1382"/>
                  <a:gd name="T49" fmla="*/ 1436 h 2216"/>
                  <a:gd name="T50" fmla="*/ 541 w 1382"/>
                  <a:gd name="T51" fmla="*/ 1661 h 2216"/>
                  <a:gd name="T52" fmla="*/ 649 w 1382"/>
                  <a:gd name="T53" fmla="*/ 1903 h 2216"/>
                  <a:gd name="T54" fmla="*/ 716 w 1382"/>
                  <a:gd name="T55" fmla="*/ 2010 h 2216"/>
                  <a:gd name="T56" fmla="*/ 782 w 1382"/>
                  <a:gd name="T57" fmla="*/ 2082 h 2216"/>
                  <a:gd name="T58" fmla="*/ 842 w 1382"/>
                  <a:gd name="T59" fmla="*/ 2125 h 2216"/>
                  <a:gd name="T60" fmla="*/ 962 w 1382"/>
                  <a:gd name="T61" fmla="*/ 2187 h 2216"/>
                  <a:gd name="T62" fmla="*/ 1045 w 1382"/>
                  <a:gd name="T63" fmla="*/ 2211 h 2216"/>
                  <a:gd name="T64" fmla="*/ 1097 w 1382"/>
                  <a:gd name="T65" fmla="*/ 2216 h 2216"/>
                  <a:gd name="T66" fmla="*/ 1161 w 1382"/>
                  <a:gd name="T67" fmla="*/ 2206 h 2216"/>
                  <a:gd name="T68" fmla="*/ 1203 w 1382"/>
                  <a:gd name="T69" fmla="*/ 2187 h 2216"/>
                  <a:gd name="T70" fmla="*/ 1286 w 1382"/>
                  <a:gd name="T71" fmla="*/ 2114 h 2216"/>
                  <a:gd name="T72" fmla="*/ 1338 w 1382"/>
                  <a:gd name="T73" fmla="*/ 2015 h 2216"/>
                  <a:gd name="T74" fmla="*/ 1369 w 1382"/>
                  <a:gd name="T75" fmla="*/ 1883 h 2216"/>
                  <a:gd name="T76" fmla="*/ 1382 w 1382"/>
                  <a:gd name="T77" fmla="*/ 1763 h 2216"/>
                  <a:gd name="T78" fmla="*/ 1374 w 1382"/>
                  <a:gd name="T79" fmla="*/ 1649 h 2216"/>
                  <a:gd name="T80" fmla="*/ 1320 w 1382"/>
                  <a:gd name="T81" fmla="*/ 1408 h 2216"/>
                  <a:gd name="T82" fmla="*/ 1207 w 1382"/>
                  <a:gd name="T83" fmla="*/ 1042 h 2216"/>
                  <a:gd name="T84" fmla="*/ 1078 w 1382"/>
                  <a:gd name="T85" fmla="*/ 675 h 2216"/>
                  <a:gd name="T86" fmla="*/ 920 w 1382"/>
                  <a:gd name="T87" fmla="*/ 227 h 2216"/>
                  <a:gd name="T88" fmla="*/ 845 w 1382"/>
                  <a:gd name="T89" fmla="*/ 43 h 2216"/>
                  <a:gd name="T90" fmla="*/ 817 w 1382"/>
                  <a:gd name="T91" fmla="*/ 13 h 2216"/>
                  <a:gd name="T92" fmla="*/ 788 w 1382"/>
                  <a:gd name="T93" fmla="*/ 3 h 2216"/>
                  <a:gd name="T94" fmla="*/ 716 w 1382"/>
                  <a:gd name="T95" fmla="*/ 0 h 22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</a:cxnLst>
                <a:rect l="0" t="0" r="r" b="b"/>
                <a:pathLst>
                  <a:path w="1382" h="2216">
                    <a:moveTo>
                      <a:pt x="716" y="0"/>
                    </a:moveTo>
                    <a:lnTo>
                      <a:pt x="716" y="0"/>
                    </a:lnTo>
                    <a:lnTo>
                      <a:pt x="696" y="1"/>
                    </a:lnTo>
                    <a:lnTo>
                      <a:pt x="676" y="1"/>
                    </a:lnTo>
                    <a:lnTo>
                      <a:pt x="657" y="3"/>
                    </a:lnTo>
                    <a:lnTo>
                      <a:pt x="637" y="6"/>
                    </a:lnTo>
                    <a:lnTo>
                      <a:pt x="637" y="6"/>
                    </a:lnTo>
                    <a:lnTo>
                      <a:pt x="608" y="13"/>
                    </a:lnTo>
                    <a:lnTo>
                      <a:pt x="579" y="22"/>
                    </a:lnTo>
                    <a:lnTo>
                      <a:pt x="579" y="22"/>
                    </a:lnTo>
                    <a:lnTo>
                      <a:pt x="551" y="32"/>
                    </a:lnTo>
                    <a:lnTo>
                      <a:pt x="523" y="43"/>
                    </a:lnTo>
                    <a:lnTo>
                      <a:pt x="523" y="43"/>
                    </a:lnTo>
                    <a:lnTo>
                      <a:pt x="0" y="251"/>
                    </a:lnTo>
                    <a:lnTo>
                      <a:pt x="0" y="251"/>
                    </a:lnTo>
                    <a:lnTo>
                      <a:pt x="67" y="254"/>
                    </a:lnTo>
                    <a:lnTo>
                      <a:pt x="139" y="259"/>
                    </a:lnTo>
                    <a:lnTo>
                      <a:pt x="175" y="261"/>
                    </a:lnTo>
                    <a:lnTo>
                      <a:pt x="210" y="264"/>
                    </a:lnTo>
                    <a:lnTo>
                      <a:pt x="245" y="269"/>
                    </a:lnTo>
                    <a:lnTo>
                      <a:pt x="278" y="273"/>
                    </a:lnTo>
                    <a:lnTo>
                      <a:pt x="278" y="273"/>
                    </a:lnTo>
                    <a:lnTo>
                      <a:pt x="306" y="280"/>
                    </a:lnTo>
                    <a:lnTo>
                      <a:pt x="334" y="287"/>
                    </a:lnTo>
                    <a:lnTo>
                      <a:pt x="348" y="292"/>
                    </a:lnTo>
                    <a:lnTo>
                      <a:pt x="361" y="297"/>
                    </a:lnTo>
                    <a:lnTo>
                      <a:pt x="374" y="303"/>
                    </a:lnTo>
                    <a:lnTo>
                      <a:pt x="386" y="310"/>
                    </a:lnTo>
                    <a:lnTo>
                      <a:pt x="386" y="310"/>
                    </a:lnTo>
                    <a:lnTo>
                      <a:pt x="398" y="319"/>
                    </a:lnTo>
                    <a:lnTo>
                      <a:pt x="409" y="329"/>
                    </a:lnTo>
                    <a:lnTo>
                      <a:pt x="420" y="340"/>
                    </a:lnTo>
                    <a:lnTo>
                      <a:pt x="429" y="351"/>
                    </a:lnTo>
                    <a:lnTo>
                      <a:pt x="437" y="363"/>
                    </a:lnTo>
                    <a:lnTo>
                      <a:pt x="445" y="377"/>
                    </a:lnTo>
                    <a:lnTo>
                      <a:pt x="452" y="390"/>
                    </a:lnTo>
                    <a:lnTo>
                      <a:pt x="457" y="405"/>
                    </a:lnTo>
                    <a:lnTo>
                      <a:pt x="462" y="418"/>
                    </a:lnTo>
                    <a:lnTo>
                      <a:pt x="467" y="434"/>
                    </a:lnTo>
                    <a:lnTo>
                      <a:pt x="470" y="449"/>
                    </a:lnTo>
                    <a:lnTo>
                      <a:pt x="473" y="464"/>
                    </a:lnTo>
                    <a:lnTo>
                      <a:pt x="475" y="496"/>
                    </a:lnTo>
                    <a:lnTo>
                      <a:pt x="476" y="526"/>
                    </a:lnTo>
                    <a:lnTo>
                      <a:pt x="476" y="526"/>
                    </a:lnTo>
                    <a:lnTo>
                      <a:pt x="475" y="562"/>
                    </a:lnTo>
                    <a:lnTo>
                      <a:pt x="470" y="599"/>
                    </a:lnTo>
                    <a:lnTo>
                      <a:pt x="464" y="633"/>
                    </a:lnTo>
                    <a:lnTo>
                      <a:pt x="454" y="669"/>
                    </a:lnTo>
                    <a:lnTo>
                      <a:pt x="454" y="669"/>
                    </a:lnTo>
                    <a:lnTo>
                      <a:pt x="446" y="696"/>
                    </a:lnTo>
                    <a:lnTo>
                      <a:pt x="436" y="722"/>
                    </a:lnTo>
                    <a:lnTo>
                      <a:pt x="426" y="747"/>
                    </a:lnTo>
                    <a:lnTo>
                      <a:pt x="414" y="773"/>
                    </a:lnTo>
                    <a:lnTo>
                      <a:pt x="414" y="773"/>
                    </a:lnTo>
                    <a:lnTo>
                      <a:pt x="408" y="788"/>
                    </a:lnTo>
                    <a:lnTo>
                      <a:pt x="400" y="802"/>
                    </a:lnTo>
                    <a:lnTo>
                      <a:pt x="392" y="815"/>
                    </a:lnTo>
                    <a:lnTo>
                      <a:pt x="382" y="827"/>
                    </a:lnTo>
                    <a:lnTo>
                      <a:pt x="382" y="827"/>
                    </a:lnTo>
                    <a:lnTo>
                      <a:pt x="374" y="836"/>
                    </a:lnTo>
                    <a:lnTo>
                      <a:pt x="364" y="843"/>
                    </a:lnTo>
                    <a:lnTo>
                      <a:pt x="344" y="856"/>
                    </a:lnTo>
                    <a:lnTo>
                      <a:pt x="344" y="856"/>
                    </a:lnTo>
                    <a:lnTo>
                      <a:pt x="310" y="876"/>
                    </a:lnTo>
                    <a:lnTo>
                      <a:pt x="275" y="896"/>
                    </a:lnTo>
                    <a:lnTo>
                      <a:pt x="257" y="906"/>
                    </a:lnTo>
                    <a:lnTo>
                      <a:pt x="240" y="913"/>
                    </a:lnTo>
                    <a:lnTo>
                      <a:pt x="222" y="922"/>
                    </a:lnTo>
                    <a:lnTo>
                      <a:pt x="203" y="928"/>
                    </a:lnTo>
                    <a:lnTo>
                      <a:pt x="203" y="928"/>
                    </a:lnTo>
                    <a:lnTo>
                      <a:pt x="197" y="930"/>
                    </a:lnTo>
                    <a:lnTo>
                      <a:pt x="197" y="930"/>
                    </a:lnTo>
                    <a:lnTo>
                      <a:pt x="180" y="935"/>
                    </a:lnTo>
                    <a:lnTo>
                      <a:pt x="160" y="938"/>
                    </a:lnTo>
                    <a:lnTo>
                      <a:pt x="141" y="940"/>
                    </a:lnTo>
                    <a:lnTo>
                      <a:pt x="119" y="940"/>
                    </a:lnTo>
                    <a:lnTo>
                      <a:pt x="119" y="940"/>
                    </a:lnTo>
                    <a:lnTo>
                      <a:pt x="119" y="940"/>
                    </a:lnTo>
                    <a:lnTo>
                      <a:pt x="119" y="940"/>
                    </a:lnTo>
                    <a:lnTo>
                      <a:pt x="119" y="940"/>
                    </a:lnTo>
                    <a:lnTo>
                      <a:pt x="119" y="940"/>
                    </a:lnTo>
                    <a:lnTo>
                      <a:pt x="119" y="940"/>
                    </a:lnTo>
                    <a:lnTo>
                      <a:pt x="119" y="940"/>
                    </a:lnTo>
                    <a:lnTo>
                      <a:pt x="94" y="940"/>
                    </a:lnTo>
                    <a:lnTo>
                      <a:pt x="69" y="938"/>
                    </a:lnTo>
                    <a:lnTo>
                      <a:pt x="46" y="934"/>
                    </a:lnTo>
                    <a:lnTo>
                      <a:pt x="25" y="929"/>
                    </a:lnTo>
                    <a:lnTo>
                      <a:pt x="25" y="929"/>
                    </a:lnTo>
                    <a:lnTo>
                      <a:pt x="76" y="982"/>
                    </a:lnTo>
                    <a:lnTo>
                      <a:pt x="152" y="1064"/>
                    </a:lnTo>
                    <a:lnTo>
                      <a:pt x="234" y="1153"/>
                    </a:lnTo>
                    <a:lnTo>
                      <a:pt x="271" y="1194"/>
                    </a:lnTo>
                    <a:lnTo>
                      <a:pt x="300" y="1229"/>
                    </a:lnTo>
                    <a:lnTo>
                      <a:pt x="300" y="1229"/>
                    </a:lnTo>
                    <a:lnTo>
                      <a:pt x="326" y="1262"/>
                    </a:lnTo>
                    <a:lnTo>
                      <a:pt x="349" y="1295"/>
                    </a:lnTo>
                    <a:lnTo>
                      <a:pt x="372" y="1330"/>
                    </a:lnTo>
                    <a:lnTo>
                      <a:pt x="394" y="1365"/>
                    </a:lnTo>
                    <a:lnTo>
                      <a:pt x="415" y="1401"/>
                    </a:lnTo>
                    <a:lnTo>
                      <a:pt x="435" y="1436"/>
                    </a:lnTo>
                    <a:lnTo>
                      <a:pt x="454" y="1473"/>
                    </a:lnTo>
                    <a:lnTo>
                      <a:pt x="473" y="1510"/>
                    </a:lnTo>
                    <a:lnTo>
                      <a:pt x="508" y="1585"/>
                    </a:lnTo>
                    <a:lnTo>
                      <a:pt x="541" y="1661"/>
                    </a:lnTo>
                    <a:lnTo>
                      <a:pt x="608" y="1813"/>
                    </a:lnTo>
                    <a:lnTo>
                      <a:pt x="608" y="1813"/>
                    </a:lnTo>
                    <a:lnTo>
                      <a:pt x="627" y="1859"/>
                    </a:lnTo>
                    <a:lnTo>
                      <a:pt x="649" y="1903"/>
                    </a:lnTo>
                    <a:lnTo>
                      <a:pt x="674" y="1947"/>
                    </a:lnTo>
                    <a:lnTo>
                      <a:pt x="687" y="1968"/>
                    </a:lnTo>
                    <a:lnTo>
                      <a:pt x="701" y="1989"/>
                    </a:lnTo>
                    <a:lnTo>
                      <a:pt x="716" y="2010"/>
                    </a:lnTo>
                    <a:lnTo>
                      <a:pt x="730" y="2029"/>
                    </a:lnTo>
                    <a:lnTo>
                      <a:pt x="746" y="2048"/>
                    </a:lnTo>
                    <a:lnTo>
                      <a:pt x="763" y="2066"/>
                    </a:lnTo>
                    <a:lnTo>
                      <a:pt x="782" y="2082"/>
                    </a:lnTo>
                    <a:lnTo>
                      <a:pt x="800" y="2098"/>
                    </a:lnTo>
                    <a:lnTo>
                      <a:pt x="820" y="2113"/>
                    </a:lnTo>
                    <a:lnTo>
                      <a:pt x="842" y="2125"/>
                    </a:lnTo>
                    <a:lnTo>
                      <a:pt x="842" y="2125"/>
                    </a:lnTo>
                    <a:lnTo>
                      <a:pt x="870" y="2141"/>
                    </a:lnTo>
                    <a:lnTo>
                      <a:pt x="899" y="2157"/>
                    </a:lnTo>
                    <a:lnTo>
                      <a:pt x="930" y="2172"/>
                    </a:lnTo>
                    <a:lnTo>
                      <a:pt x="962" y="2187"/>
                    </a:lnTo>
                    <a:lnTo>
                      <a:pt x="995" y="2199"/>
                    </a:lnTo>
                    <a:lnTo>
                      <a:pt x="1012" y="2204"/>
                    </a:lnTo>
                    <a:lnTo>
                      <a:pt x="1029" y="2209"/>
                    </a:lnTo>
                    <a:lnTo>
                      <a:pt x="1045" y="2211"/>
                    </a:lnTo>
                    <a:lnTo>
                      <a:pt x="1062" y="2215"/>
                    </a:lnTo>
                    <a:lnTo>
                      <a:pt x="1080" y="2216"/>
                    </a:lnTo>
                    <a:lnTo>
                      <a:pt x="1097" y="2216"/>
                    </a:lnTo>
                    <a:lnTo>
                      <a:pt x="1097" y="2216"/>
                    </a:lnTo>
                    <a:lnTo>
                      <a:pt x="1113" y="2216"/>
                    </a:lnTo>
                    <a:lnTo>
                      <a:pt x="1129" y="2214"/>
                    </a:lnTo>
                    <a:lnTo>
                      <a:pt x="1145" y="2211"/>
                    </a:lnTo>
                    <a:lnTo>
                      <a:pt x="1161" y="2206"/>
                    </a:lnTo>
                    <a:lnTo>
                      <a:pt x="1161" y="2206"/>
                    </a:lnTo>
                    <a:lnTo>
                      <a:pt x="1176" y="2200"/>
                    </a:lnTo>
                    <a:lnTo>
                      <a:pt x="1176" y="2200"/>
                    </a:lnTo>
                    <a:lnTo>
                      <a:pt x="1203" y="2187"/>
                    </a:lnTo>
                    <a:lnTo>
                      <a:pt x="1227" y="2171"/>
                    </a:lnTo>
                    <a:lnTo>
                      <a:pt x="1249" y="2154"/>
                    </a:lnTo>
                    <a:lnTo>
                      <a:pt x="1268" y="2135"/>
                    </a:lnTo>
                    <a:lnTo>
                      <a:pt x="1286" y="2114"/>
                    </a:lnTo>
                    <a:lnTo>
                      <a:pt x="1302" y="2092"/>
                    </a:lnTo>
                    <a:lnTo>
                      <a:pt x="1315" y="2069"/>
                    </a:lnTo>
                    <a:lnTo>
                      <a:pt x="1327" y="2042"/>
                    </a:lnTo>
                    <a:lnTo>
                      <a:pt x="1338" y="2015"/>
                    </a:lnTo>
                    <a:lnTo>
                      <a:pt x="1348" y="1984"/>
                    </a:lnTo>
                    <a:lnTo>
                      <a:pt x="1357" y="1953"/>
                    </a:lnTo>
                    <a:lnTo>
                      <a:pt x="1364" y="1919"/>
                    </a:lnTo>
                    <a:lnTo>
                      <a:pt x="1369" y="1883"/>
                    </a:lnTo>
                    <a:lnTo>
                      <a:pt x="1375" y="1845"/>
                    </a:lnTo>
                    <a:lnTo>
                      <a:pt x="1379" y="1805"/>
                    </a:lnTo>
                    <a:lnTo>
                      <a:pt x="1382" y="1763"/>
                    </a:lnTo>
                    <a:lnTo>
                      <a:pt x="1382" y="1763"/>
                    </a:lnTo>
                    <a:lnTo>
                      <a:pt x="1382" y="1740"/>
                    </a:lnTo>
                    <a:lnTo>
                      <a:pt x="1381" y="1713"/>
                    </a:lnTo>
                    <a:lnTo>
                      <a:pt x="1379" y="1682"/>
                    </a:lnTo>
                    <a:lnTo>
                      <a:pt x="1374" y="1649"/>
                    </a:lnTo>
                    <a:lnTo>
                      <a:pt x="1368" y="1614"/>
                    </a:lnTo>
                    <a:lnTo>
                      <a:pt x="1360" y="1576"/>
                    </a:lnTo>
                    <a:lnTo>
                      <a:pt x="1342" y="1495"/>
                    </a:lnTo>
                    <a:lnTo>
                      <a:pt x="1320" y="1408"/>
                    </a:lnTo>
                    <a:lnTo>
                      <a:pt x="1294" y="1317"/>
                    </a:lnTo>
                    <a:lnTo>
                      <a:pt x="1266" y="1224"/>
                    </a:lnTo>
                    <a:lnTo>
                      <a:pt x="1237" y="1132"/>
                    </a:lnTo>
                    <a:lnTo>
                      <a:pt x="1207" y="1042"/>
                    </a:lnTo>
                    <a:lnTo>
                      <a:pt x="1179" y="959"/>
                    </a:lnTo>
                    <a:lnTo>
                      <a:pt x="1129" y="813"/>
                    </a:lnTo>
                    <a:lnTo>
                      <a:pt x="1092" y="712"/>
                    </a:lnTo>
                    <a:lnTo>
                      <a:pt x="1078" y="675"/>
                    </a:lnTo>
                    <a:lnTo>
                      <a:pt x="1078" y="675"/>
                    </a:lnTo>
                    <a:lnTo>
                      <a:pt x="1028" y="525"/>
                    </a:lnTo>
                    <a:lnTo>
                      <a:pt x="975" y="375"/>
                    </a:lnTo>
                    <a:lnTo>
                      <a:pt x="920" y="227"/>
                    </a:lnTo>
                    <a:lnTo>
                      <a:pt x="863" y="79"/>
                    </a:lnTo>
                    <a:lnTo>
                      <a:pt x="863" y="79"/>
                    </a:lnTo>
                    <a:lnTo>
                      <a:pt x="854" y="61"/>
                    </a:lnTo>
                    <a:lnTo>
                      <a:pt x="845" y="43"/>
                    </a:lnTo>
                    <a:lnTo>
                      <a:pt x="839" y="34"/>
                    </a:lnTo>
                    <a:lnTo>
                      <a:pt x="833" y="27"/>
                    </a:lnTo>
                    <a:lnTo>
                      <a:pt x="826" y="19"/>
                    </a:lnTo>
                    <a:lnTo>
                      <a:pt x="817" y="13"/>
                    </a:lnTo>
                    <a:lnTo>
                      <a:pt x="817" y="13"/>
                    </a:lnTo>
                    <a:lnTo>
                      <a:pt x="810" y="9"/>
                    </a:lnTo>
                    <a:lnTo>
                      <a:pt x="803" y="7"/>
                    </a:lnTo>
                    <a:lnTo>
                      <a:pt x="788" y="3"/>
                    </a:lnTo>
                    <a:lnTo>
                      <a:pt x="771" y="1"/>
                    </a:lnTo>
                    <a:lnTo>
                      <a:pt x="755" y="1"/>
                    </a:lnTo>
                    <a:lnTo>
                      <a:pt x="755" y="1"/>
                    </a:lnTo>
                    <a:lnTo>
                      <a:pt x="716" y="0"/>
                    </a:lnTo>
                    <a:close/>
                  </a:path>
                </a:pathLst>
              </a:custGeom>
              <a:solidFill>
                <a:srgbClr val="162F4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51" name="Freeform 131">
                <a:extLst>
                  <a:ext uri="{FF2B5EF4-FFF2-40B4-BE49-F238E27FC236}">
                    <a16:creationId xmlns:a16="http://schemas.microsoft.com/office/drawing/2014/main" id="{B53482A2-7DEE-C0DB-BF9F-89B757F1AE4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886" y="2931"/>
                <a:ext cx="346" cy="554"/>
              </a:xfrm>
              <a:custGeom>
                <a:avLst/>
                <a:gdLst>
                  <a:gd name="T0" fmla="*/ 676 w 1382"/>
                  <a:gd name="T1" fmla="*/ 1 h 2216"/>
                  <a:gd name="T2" fmla="*/ 608 w 1382"/>
                  <a:gd name="T3" fmla="*/ 13 h 2216"/>
                  <a:gd name="T4" fmla="*/ 523 w 1382"/>
                  <a:gd name="T5" fmla="*/ 43 h 2216"/>
                  <a:gd name="T6" fmla="*/ 67 w 1382"/>
                  <a:gd name="T7" fmla="*/ 254 h 2216"/>
                  <a:gd name="T8" fmla="*/ 245 w 1382"/>
                  <a:gd name="T9" fmla="*/ 269 h 2216"/>
                  <a:gd name="T10" fmla="*/ 334 w 1382"/>
                  <a:gd name="T11" fmla="*/ 287 h 2216"/>
                  <a:gd name="T12" fmla="*/ 386 w 1382"/>
                  <a:gd name="T13" fmla="*/ 310 h 2216"/>
                  <a:gd name="T14" fmla="*/ 420 w 1382"/>
                  <a:gd name="T15" fmla="*/ 340 h 2216"/>
                  <a:gd name="T16" fmla="*/ 452 w 1382"/>
                  <a:gd name="T17" fmla="*/ 390 h 2216"/>
                  <a:gd name="T18" fmla="*/ 470 w 1382"/>
                  <a:gd name="T19" fmla="*/ 449 h 2216"/>
                  <a:gd name="T20" fmla="*/ 476 w 1382"/>
                  <a:gd name="T21" fmla="*/ 526 h 2216"/>
                  <a:gd name="T22" fmla="*/ 454 w 1382"/>
                  <a:gd name="T23" fmla="*/ 669 h 2216"/>
                  <a:gd name="T24" fmla="*/ 426 w 1382"/>
                  <a:gd name="T25" fmla="*/ 747 h 2216"/>
                  <a:gd name="T26" fmla="*/ 400 w 1382"/>
                  <a:gd name="T27" fmla="*/ 802 h 2216"/>
                  <a:gd name="T28" fmla="*/ 374 w 1382"/>
                  <a:gd name="T29" fmla="*/ 836 h 2216"/>
                  <a:gd name="T30" fmla="*/ 310 w 1382"/>
                  <a:gd name="T31" fmla="*/ 876 h 2216"/>
                  <a:gd name="T32" fmla="*/ 222 w 1382"/>
                  <a:gd name="T33" fmla="*/ 922 h 2216"/>
                  <a:gd name="T34" fmla="*/ 197 w 1382"/>
                  <a:gd name="T35" fmla="*/ 930 h 2216"/>
                  <a:gd name="T36" fmla="*/ 119 w 1382"/>
                  <a:gd name="T37" fmla="*/ 940 h 2216"/>
                  <a:gd name="T38" fmla="*/ 119 w 1382"/>
                  <a:gd name="T39" fmla="*/ 940 h 2216"/>
                  <a:gd name="T40" fmla="*/ 94 w 1382"/>
                  <a:gd name="T41" fmla="*/ 940 h 2216"/>
                  <a:gd name="T42" fmla="*/ 25 w 1382"/>
                  <a:gd name="T43" fmla="*/ 929 h 2216"/>
                  <a:gd name="T44" fmla="*/ 271 w 1382"/>
                  <a:gd name="T45" fmla="*/ 1194 h 2216"/>
                  <a:gd name="T46" fmla="*/ 349 w 1382"/>
                  <a:gd name="T47" fmla="*/ 1295 h 2216"/>
                  <a:gd name="T48" fmla="*/ 435 w 1382"/>
                  <a:gd name="T49" fmla="*/ 1436 h 2216"/>
                  <a:gd name="T50" fmla="*/ 541 w 1382"/>
                  <a:gd name="T51" fmla="*/ 1661 h 2216"/>
                  <a:gd name="T52" fmla="*/ 649 w 1382"/>
                  <a:gd name="T53" fmla="*/ 1903 h 2216"/>
                  <a:gd name="T54" fmla="*/ 716 w 1382"/>
                  <a:gd name="T55" fmla="*/ 2010 h 2216"/>
                  <a:gd name="T56" fmla="*/ 782 w 1382"/>
                  <a:gd name="T57" fmla="*/ 2082 h 2216"/>
                  <a:gd name="T58" fmla="*/ 842 w 1382"/>
                  <a:gd name="T59" fmla="*/ 2125 h 2216"/>
                  <a:gd name="T60" fmla="*/ 962 w 1382"/>
                  <a:gd name="T61" fmla="*/ 2187 h 2216"/>
                  <a:gd name="T62" fmla="*/ 1045 w 1382"/>
                  <a:gd name="T63" fmla="*/ 2211 h 2216"/>
                  <a:gd name="T64" fmla="*/ 1097 w 1382"/>
                  <a:gd name="T65" fmla="*/ 2216 h 2216"/>
                  <a:gd name="T66" fmla="*/ 1161 w 1382"/>
                  <a:gd name="T67" fmla="*/ 2206 h 2216"/>
                  <a:gd name="T68" fmla="*/ 1203 w 1382"/>
                  <a:gd name="T69" fmla="*/ 2187 h 2216"/>
                  <a:gd name="T70" fmla="*/ 1286 w 1382"/>
                  <a:gd name="T71" fmla="*/ 2114 h 2216"/>
                  <a:gd name="T72" fmla="*/ 1338 w 1382"/>
                  <a:gd name="T73" fmla="*/ 2015 h 2216"/>
                  <a:gd name="T74" fmla="*/ 1369 w 1382"/>
                  <a:gd name="T75" fmla="*/ 1883 h 2216"/>
                  <a:gd name="T76" fmla="*/ 1382 w 1382"/>
                  <a:gd name="T77" fmla="*/ 1763 h 2216"/>
                  <a:gd name="T78" fmla="*/ 1374 w 1382"/>
                  <a:gd name="T79" fmla="*/ 1649 h 2216"/>
                  <a:gd name="T80" fmla="*/ 1320 w 1382"/>
                  <a:gd name="T81" fmla="*/ 1408 h 2216"/>
                  <a:gd name="T82" fmla="*/ 1207 w 1382"/>
                  <a:gd name="T83" fmla="*/ 1042 h 2216"/>
                  <a:gd name="T84" fmla="*/ 1078 w 1382"/>
                  <a:gd name="T85" fmla="*/ 675 h 2216"/>
                  <a:gd name="T86" fmla="*/ 920 w 1382"/>
                  <a:gd name="T87" fmla="*/ 227 h 2216"/>
                  <a:gd name="T88" fmla="*/ 845 w 1382"/>
                  <a:gd name="T89" fmla="*/ 43 h 2216"/>
                  <a:gd name="T90" fmla="*/ 817 w 1382"/>
                  <a:gd name="T91" fmla="*/ 13 h 2216"/>
                  <a:gd name="T92" fmla="*/ 788 w 1382"/>
                  <a:gd name="T93" fmla="*/ 3 h 2216"/>
                  <a:gd name="T94" fmla="*/ 716 w 1382"/>
                  <a:gd name="T95" fmla="*/ 0 h 22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</a:cxnLst>
                <a:rect l="0" t="0" r="r" b="b"/>
                <a:pathLst>
                  <a:path w="1382" h="2216">
                    <a:moveTo>
                      <a:pt x="716" y="0"/>
                    </a:moveTo>
                    <a:lnTo>
                      <a:pt x="716" y="0"/>
                    </a:lnTo>
                    <a:lnTo>
                      <a:pt x="696" y="1"/>
                    </a:lnTo>
                    <a:lnTo>
                      <a:pt x="676" y="1"/>
                    </a:lnTo>
                    <a:lnTo>
                      <a:pt x="657" y="3"/>
                    </a:lnTo>
                    <a:lnTo>
                      <a:pt x="637" y="6"/>
                    </a:lnTo>
                    <a:lnTo>
                      <a:pt x="637" y="6"/>
                    </a:lnTo>
                    <a:lnTo>
                      <a:pt x="608" y="13"/>
                    </a:lnTo>
                    <a:lnTo>
                      <a:pt x="579" y="22"/>
                    </a:lnTo>
                    <a:lnTo>
                      <a:pt x="579" y="22"/>
                    </a:lnTo>
                    <a:lnTo>
                      <a:pt x="551" y="32"/>
                    </a:lnTo>
                    <a:lnTo>
                      <a:pt x="523" y="43"/>
                    </a:lnTo>
                    <a:lnTo>
                      <a:pt x="523" y="43"/>
                    </a:lnTo>
                    <a:lnTo>
                      <a:pt x="0" y="251"/>
                    </a:lnTo>
                    <a:lnTo>
                      <a:pt x="0" y="251"/>
                    </a:lnTo>
                    <a:lnTo>
                      <a:pt x="67" y="254"/>
                    </a:lnTo>
                    <a:lnTo>
                      <a:pt x="139" y="259"/>
                    </a:lnTo>
                    <a:lnTo>
                      <a:pt x="175" y="261"/>
                    </a:lnTo>
                    <a:lnTo>
                      <a:pt x="210" y="264"/>
                    </a:lnTo>
                    <a:lnTo>
                      <a:pt x="245" y="269"/>
                    </a:lnTo>
                    <a:lnTo>
                      <a:pt x="278" y="273"/>
                    </a:lnTo>
                    <a:lnTo>
                      <a:pt x="278" y="273"/>
                    </a:lnTo>
                    <a:lnTo>
                      <a:pt x="306" y="280"/>
                    </a:lnTo>
                    <a:lnTo>
                      <a:pt x="334" y="287"/>
                    </a:lnTo>
                    <a:lnTo>
                      <a:pt x="348" y="292"/>
                    </a:lnTo>
                    <a:lnTo>
                      <a:pt x="361" y="297"/>
                    </a:lnTo>
                    <a:lnTo>
                      <a:pt x="374" y="303"/>
                    </a:lnTo>
                    <a:lnTo>
                      <a:pt x="386" y="310"/>
                    </a:lnTo>
                    <a:lnTo>
                      <a:pt x="386" y="310"/>
                    </a:lnTo>
                    <a:lnTo>
                      <a:pt x="398" y="319"/>
                    </a:lnTo>
                    <a:lnTo>
                      <a:pt x="409" y="329"/>
                    </a:lnTo>
                    <a:lnTo>
                      <a:pt x="420" y="340"/>
                    </a:lnTo>
                    <a:lnTo>
                      <a:pt x="429" y="351"/>
                    </a:lnTo>
                    <a:lnTo>
                      <a:pt x="437" y="363"/>
                    </a:lnTo>
                    <a:lnTo>
                      <a:pt x="445" y="377"/>
                    </a:lnTo>
                    <a:lnTo>
                      <a:pt x="452" y="390"/>
                    </a:lnTo>
                    <a:lnTo>
                      <a:pt x="457" y="405"/>
                    </a:lnTo>
                    <a:lnTo>
                      <a:pt x="462" y="418"/>
                    </a:lnTo>
                    <a:lnTo>
                      <a:pt x="467" y="434"/>
                    </a:lnTo>
                    <a:lnTo>
                      <a:pt x="470" y="449"/>
                    </a:lnTo>
                    <a:lnTo>
                      <a:pt x="473" y="464"/>
                    </a:lnTo>
                    <a:lnTo>
                      <a:pt x="475" y="496"/>
                    </a:lnTo>
                    <a:lnTo>
                      <a:pt x="476" y="526"/>
                    </a:lnTo>
                    <a:lnTo>
                      <a:pt x="476" y="526"/>
                    </a:lnTo>
                    <a:lnTo>
                      <a:pt x="475" y="562"/>
                    </a:lnTo>
                    <a:lnTo>
                      <a:pt x="470" y="599"/>
                    </a:lnTo>
                    <a:lnTo>
                      <a:pt x="464" y="633"/>
                    </a:lnTo>
                    <a:lnTo>
                      <a:pt x="454" y="669"/>
                    </a:lnTo>
                    <a:lnTo>
                      <a:pt x="454" y="669"/>
                    </a:lnTo>
                    <a:lnTo>
                      <a:pt x="446" y="696"/>
                    </a:lnTo>
                    <a:lnTo>
                      <a:pt x="436" y="722"/>
                    </a:lnTo>
                    <a:lnTo>
                      <a:pt x="426" y="747"/>
                    </a:lnTo>
                    <a:lnTo>
                      <a:pt x="414" y="773"/>
                    </a:lnTo>
                    <a:lnTo>
                      <a:pt x="414" y="773"/>
                    </a:lnTo>
                    <a:lnTo>
                      <a:pt x="408" y="788"/>
                    </a:lnTo>
                    <a:lnTo>
                      <a:pt x="400" y="802"/>
                    </a:lnTo>
                    <a:lnTo>
                      <a:pt x="392" y="815"/>
                    </a:lnTo>
                    <a:lnTo>
                      <a:pt x="382" y="827"/>
                    </a:lnTo>
                    <a:lnTo>
                      <a:pt x="382" y="827"/>
                    </a:lnTo>
                    <a:lnTo>
                      <a:pt x="374" y="836"/>
                    </a:lnTo>
                    <a:lnTo>
                      <a:pt x="364" y="843"/>
                    </a:lnTo>
                    <a:lnTo>
                      <a:pt x="344" y="856"/>
                    </a:lnTo>
                    <a:lnTo>
                      <a:pt x="344" y="856"/>
                    </a:lnTo>
                    <a:lnTo>
                      <a:pt x="310" y="876"/>
                    </a:lnTo>
                    <a:lnTo>
                      <a:pt x="275" y="896"/>
                    </a:lnTo>
                    <a:lnTo>
                      <a:pt x="257" y="906"/>
                    </a:lnTo>
                    <a:lnTo>
                      <a:pt x="240" y="913"/>
                    </a:lnTo>
                    <a:lnTo>
                      <a:pt x="222" y="922"/>
                    </a:lnTo>
                    <a:lnTo>
                      <a:pt x="203" y="928"/>
                    </a:lnTo>
                    <a:lnTo>
                      <a:pt x="203" y="928"/>
                    </a:lnTo>
                    <a:lnTo>
                      <a:pt x="197" y="930"/>
                    </a:lnTo>
                    <a:lnTo>
                      <a:pt x="197" y="930"/>
                    </a:lnTo>
                    <a:lnTo>
                      <a:pt x="180" y="935"/>
                    </a:lnTo>
                    <a:lnTo>
                      <a:pt x="160" y="938"/>
                    </a:lnTo>
                    <a:lnTo>
                      <a:pt x="141" y="940"/>
                    </a:lnTo>
                    <a:lnTo>
                      <a:pt x="119" y="940"/>
                    </a:lnTo>
                    <a:lnTo>
                      <a:pt x="119" y="940"/>
                    </a:lnTo>
                    <a:lnTo>
                      <a:pt x="119" y="940"/>
                    </a:lnTo>
                    <a:lnTo>
                      <a:pt x="119" y="940"/>
                    </a:lnTo>
                    <a:lnTo>
                      <a:pt x="119" y="940"/>
                    </a:lnTo>
                    <a:lnTo>
                      <a:pt x="119" y="940"/>
                    </a:lnTo>
                    <a:lnTo>
                      <a:pt x="119" y="940"/>
                    </a:lnTo>
                    <a:lnTo>
                      <a:pt x="119" y="940"/>
                    </a:lnTo>
                    <a:lnTo>
                      <a:pt x="94" y="940"/>
                    </a:lnTo>
                    <a:lnTo>
                      <a:pt x="69" y="938"/>
                    </a:lnTo>
                    <a:lnTo>
                      <a:pt x="46" y="934"/>
                    </a:lnTo>
                    <a:lnTo>
                      <a:pt x="25" y="929"/>
                    </a:lnTo>
                    <a:lnTo>
                      <a:pt x="25" y="929"/>
                    </a:lnTo>
                    <a:lnTo>
                      <a:pt x="76" y="982"/>
                    </a:lnTo>
                    <a:lnTo>
                      <a:pt x="152" y="1064"/>
                    </a:lnTo>
                    <a:lnTo>
                      <a:pt x="234" y="1153"/>
                    </a:lnTo>
                    <a:lnTo>
                      <a:pt x="271" y="1194"/>
                    </a:lnTo>
                    <a:lnTo>
                      <a:pt x="300" y="1229"/>
                    </a:lnTo>
                    <a:lnTo>
                      <a:pt x="300" y="1229"/>
                    </a:lnTo>
                    <a:lnTo>
                      <a:pt x="326" y="1262"/>
                    </a:lnTo>
                    <a:lnTo>
                      <a:pt x="349" y="1295"/>
                    </a:lnTo>
                    <a:lnTo>
                      <a:pt x="372" y="1330"/>
                    </a:lnTo>
                    <a:lnTo>
                      <a:pt x="394" y="1365"/>
                    </a:lnTo>
                    <a:lnTo>
                      <a:pt x="415" y="1401"/>
                    </a:lnTo>
                    <a:lnTo>
                      <a:pt x="435" y="1436"/>
                    </a:lnTo>
                    <a:lnTo>
                      <a:pt x="454" y="1473"/>
                    </a:lnTo>
                    <a:lnTo>
                      <a:pt x="473" y="1510"/>
                    </a:lnTo>
                    <a:lnTo>
                      <a:pt x="508" y="1585"/>
                    </a:lnTo>
                    <a:lnTo>
                      <a:pt x="541" y="1661"/>
                    </a:lnTo>
                    <a:lnTo>
                      <a:pt x="608" y="1813"/>
                    </a:lnTo>
                    <a:lnTo>
                      <a:pt x="608" y="1813"/>
                    </a:lnTo>
                    <a:lnTo>
                      <a:pt x="627" y="1859"/>
                    </a:lnTo>
                    <a:lnTo>
                      <a:pt x="649" y="1903"/>
                    </a:lnTo>
                    <a:lnTo>
                      <a:pt x="674" y="1947"/>
                    </a:lnTo>
                    <a:lnTo>
                      <a:pt x="687" y="1968"/>
                    </a:lnTo>
                    <a:lnTo>
                      <a:pt x="701" y="1989"/>
                    </a:lnTo>
                    <a:lnTo>
                      <a:pt x="716" y="2010"/>
                    </a:lnTo>
                    <a:lnTo>
                      <a:pt x="730" y="2029"/>
                    </a:lnTo>
                    <a:lnTo>
                      <a:pt x="746" y="2048"/>
                    </a:lnTo>
                    <a:lnTo>
                      <a:pt x="763" y="2066"/>
                    </a:lnTo>
                    <a:lnTo>
                      <a:pt x="782" y="2082"/>
                    </a:lnTo>
                    <a:lnTo>
                      <a:pt x="800" y="2098"/>
                    </a:lnTo>
                    <a:lnTo>
                      <a:pt x="820" y="2113"/>
                    </a:lnTo>
                    <a:lnTo>
                      <a:pt x="842" y="2125"/>
                    </a:lnTo>
                    <a:lnTo>
                      <a:pt x="842" y="2125"/>
                    </a:lnTo>
                    <a:lnTo>
                      <a:pt x="870" y="2141"/>
                    </a:lnTo>
                    <a:lnTo>
                      <a:pt x="899" y="2157"/>
                    </a:lnTo>
                    <a:lnTo>
                      <a:pt x="930" y="2172"/>
                    </a:lnTo>
                    <a:lnTo>
                      <a:pt x="962" y="2187"/>
                    </a:lnTo>
                    <a:lnTo>
                      <a:pt x="995" y="2199"/>
                    </a:lnTo>
                    <a:lnTo>
                      <a:pt x="1012" y="2204"/>
                    </a:lnTo>
                    <a:lnTo>
                      <a:pt x="1029" y="2209"/>
                    </a:lnTo>
                    <a:lnTo>
                      <a:pt x="1045" y="2211"/>
                    </a:lnTo>
                    <a:lnTo>
                      <a:pt x="1062" y="2215"/>
                    </a:lnTo>
                    <a:lnTo>
                      <a:pt x="1080" y="2216"/>
                    </a:lnTo>
                    <a:lnTo>
                      <a:pt x="1097" y="2216"/>
                    </a:lnTo>
                    <a:lnTo>
                      <a:pt x="1097" y="2216"/>
                    </a:lnTo>
                    <a:lnTo>
                      <a:pt x="1113" y="2216"/>
                    </a:lnTo>
                    <a:lnTo>
                      <a:pt x="1129" y="2214"/>
                    </a:lnTo>
                    <a:lnTo>
                      <a:pt x="1145" y="2211"/>
                    </a:lnTo>
                    <a:lnTo>
                      <a:pt x="1161" y="2206"/>
                    </a:lnTo>
                    <a:lnTo>
                      <a:pt x="1161" y="2206"/>
                    </a:lnTo>
                    <a:lnTo>
                      <a:pt x="1176" y="2200"/>
                    </a:lnTo>
                    <a:lnTo>
                      <a:pt x="1176" y="2200"/>
                    </a:lnTo>
                    <a:lnTo>
                      <a:pt x="1203" y="2187"/>
                    </a:lnTo>
                    <a:lnTo>
                      <a:pt x="1227" y="2171"/>
                    </a:lnTo>
                    <a:lnTo>
                      <a:pt x="1249" y="2154"/>
                    </a:lnTo>
                    <a:lnTo>
                      <a:pt x="1268" y="2135"/>
                    </a:lnTo>
                    <a:lnTo>
                      <a:pt x="1286" y="2114"/>
                    </a:lnTo>
                    <a:lnTo>
                      <a:pt x="1302" y="2092"/>
                    </a:lnTo>
                    <a:lnTo>
                      <a:pt x="1315" y="2069"/>
                    </a:lnTo>
                    <a:lnTo>
                      <a:pt x="1327" y="2042"/>
                    </a:lnTo>
                    <a:lnTo>
                      <a:pt x="1338" y="2015"/>
                    </a:lnTo>
                    <a:lnTo>
                      <a:pt x="1348" y="1984"/>
                    </a:lnTo>
                    <a:lnTo>
                      <a:pt x="1357" y="1953"/>
                    </a:lnTo>
                    <a:lnTo>
                      <a:pt x="1364" y="1919"/>
                    </a:lnTo>
                    <a:lnTo>
                      <a:pt x="1369" y="1883"/>
                    </a:lnTo>
                    <a:lnTo>
                      <a:pt x="1375" y="1845"/>
                    </a:lnTo>
                    <a:lnTo>
                      <a:pt x="1379" y="1805"/>
                    </a:lnTo>
                    <a:lnTo>
                      <a:pt x="1382" y="1763"/>
                    </a:lnTo>
                    <a:lnTo>
                      <a:pt x="1382" y="1763"/>
                    </a:lnTo>
                    <a:lnTo>
                      <a:pt x="1382" y="1740"/>
                    </a:lnTo>
                    <a:lnTo>
                      <a:pt x="1381" y="1713"/>
                    </a:lnTo>
                    <a:lnTo>
                      <a:pt x="1379" y="1682"/>
                    </a:lnTo>
                    <a:lnTo>
                      <a:pt x="1374" y="1649"/>
                    </a:lnTo>
                    <a:lnTo>
                      <a:pt x="1368" y="1614"/>
                    </a:lnTo>
                    <a:lnTo>
                      <a:pt x="1360" y="1576"/>
                    </a:lnTo>
                    <a:lnTo>
                      <a:pt x="1342" y="1495"/>
                    </a:lnTo>
                    <a:lnTo>
                      <a:pt x="1320" y="1408"/>
                    </a:lnTo>
                    <a:lnTo>
                      <a:pt x="1294" y="1317"/>
                    </a:lnTo>
                    <a:lnTo>
                      <a:pt x="1266" y="1224"/>
                    </a:lnTo>
                    <a:lnTo>
                      <a:pt x="1237" y="1132"/>
                    </a:lnTo>
                    <a:lnTo>
                      <a:pt x="1207" y="1042"/>
                    </a:lnTo>
                    <a:lnTo>
                      <a:pt x="1179" y="959"/>
                    </a:lnTo>
                    <a:lnTo>
                      <a:pt x="1129" y="813"/>
                    </a:lnTo>
                    <a:lnTo>
                      <a:pt x="1092" y="712"/>
                    </a:lnTo>
                    <a:lnTo>
                      <a:pt x="1078" y="675"/>
                    </a:lnTo>
                    <a:lnTo>
                      <a:pt x="1078" y="675"/>
                    </a:lnTo>
                    <a:lnTo>
                      <a:pt x="1028" y="525"/>
                    </a:lnTo>
                    <a:lnTo>
                      <a:pt x="975" y="375"/>
                    </a:lnTo>
                    <a:lnTo>
                      <a:pt x="920" y="227"/>
                    </a:lnTo>
                    <a:lnTo>
                      <a:pt x="863" y="79"/>
                    </a:lnTo>
                    <a:lnTo>
                      <a:pt x="863" y="79"/>
                    </a:lnTo>
                    <a:lnTo>
                      <a:pt x="854" y="61"/>
                    </a:lnTo>
                    <a:lnTo>
                      <a:pt x="845" y="43"/>
                    </a:lnTo>
                    <a:lnTo>
                      <a:pt x="839" y="34"/>
                    </a:lnTo>
                    <a:lnTo>
                      <a:pt x="833" y="27"/>
                    </a:lnTo>
                    <a:lnTo>
                      <a:pt x="826" y="19"/>
                    </a:lnTo>
                    <a:lnTo>
                      <a:pt x="817" y="13"/>
                    </a:lnTo>
                    <a:lnTo>
                      <a:pt x="817" y="13"/>
                    </a:lnTo>
                    <a:lnTo>
                      <a:pt x="810" y="9"/>
                    </a:lnTo>
                    <a:lnTo>
                      <a:pt x="803" y="7"/>
                    </a:lnTo>
                    <a:lnTo>
                      <a:pt x="788" y="3"/>
                    </a:lnTo>
                    <a:lnTo>
                      <a:pt x="771" y="1"/>
                    </a:lnTo>
                    <a:lnTo>
                      <a:pt x="755" y="1"/>
                    </a:lnTo>
                    <a:lnTo>
                      <a:pt x="755" y="1"/>
                    </a:lnTo>
                    <a:lnTo>
                      <a:pt x="716" y="0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52" name="Freeform 132">
                <a:extLst>
                  <a:ext uri="{FF2B5EF4-FFF2-40B4-BE49-F238E27FC236}">
                    <a16:creationId xmlns:a16="http://schemas.microsoft.com/office/drawing/2014/main" id="{B559CAFE-065A-5344-B122-311BA7106A44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5888" y="3161"/>
                <a:ext cx="49" cy="5"/>
              </a:xfrm>
              <a:custGeom>
                <a:avLst/>
                <a:gdLst>
                  <a:gd name="T0" fmla="*/ 12 w 195"/>
                  <a:gd name="T1" fmla="*/ 5 h 21"/>
                  <a:gd name="T2" fmla="*/ 12 w 195"/>
                  <a:gd name="T3" fmla="*/ 5 h 21"/>
                  <a:gd name="T4" fmla="*/ 17 w 195"/>
                  <a:gd name="T5" fmla="*/ 10 h 21"/>
                  <a:gd name="T6" fmla="*/ 17 w 195"/>
                  <a:gd name="T7" fmla="*/ 10 h 21"/>
                  <a:gd name="T8" fmla="*/ 38 w 195"/>
                  <a:gd name="T9" fmla="*/ 15 h 21"/>
                  <a:gd name="T10" fmla="*/ 61 w 195"/>
                  <a:gd name="T11" fmla="*/ 19 h 21"/>
                  <a:gd name="T12" fmla="*/ 86 w 195"/>
                  <a:gd name="T13" fmla="*/ 21 h 21"/>
                  <a:gd name="T14" fmla="*/ 111 w 195"/>
                  <a:gd name="T15" fmla="*/ 21 h 21"/>
                  <a:gd name="T16" fmla="*/ 111 w 195"/>
                  <a:gd name="T17" fmla="*/ 21 h 21"/>
                  <a:gd name="T18" fmla="*/ 111 w 195"/>
                  <a:gd name="T19" fmla="*/ 21 h 21"/>
                  <a:gd name="T20" fmla="*/ 111 w 195"/>
                  <a:gd name="T21" fmla="*/ 21 h 21"/>
                  <a:gd name="T22" fmla="*/ 111 w 195"/>
                  <a:gd name="T23" fmla="*/ 21 h 21"/>
                  <a:gd name="T24" fmla="*/ 111 w 195"/>
                  <a:gd name="T25" fmla="*/ 21 h 21"/>
                  <a:gd name="T26" fmla="*/ 111 w 195"/>
                  <a:gd name="T27" fmla="*/ 21 h 21"/>
                  <a:gd name="T28" fmla="*/ 133 w 195"/>
                  <a:gd name="T29" fmla="*/ 21 h 21"/>
                  <a:gd name="T30" fmla="*/ 152 w 195"/>
                  <a:gd name="T31" fmla="*/ 19 h 21"/>
                  <a:gd name="T32" fmla="*/ 172 w 195"/>
                  <a:gd name="T33" fmla="*/ 16 h 21"/>
                  <a:gd name="T34" fmla="*/ 189 w 195"/>
                  <a:gd name="T35" fmla="*/ 11 h 21"/>
                  <a:gd name="T36" fmla="*/ 189 w 195"/>
                  <a:gd name="T37" fmla="*/ 11 h 21"/>
                  <a:gd name="T38" fmla="*/ 195 w 195"/>
                  <a:gd name="T39" fmla="*/ 9 h 21"/>
                  <a:gd name="T40" fmla="*/ 195 w 195"/>
                  <a:gd name="T41" fmla="*/ 9 h 21"/>
                  <a:gd name="T42" fmla="*/ 193 w 195"/>
                  <a:gd name="T43" fmla="*/ 10 h 21"/>
                  <a:gd name="T44" fmla="*/ 193 w 195"/>
                  <a:gd name="T45" fmla="*/ 10 h 21"/>
                  <a:gd name="T46" fmla="*/ 177 w 195"/>
                  <a:gd name="T47" fmla="*/ 14 h 21"/>
                  <a:gd name="T48" fmla="*/ 157 w 195"/>
                  <a:gd name="T49" fmla="*/ 18 h 21"/>
                  <a:gd name="T50" fmla="*/ 136 w 195"/>
                  <a:gd name="T51" fmla="*/ 19 h 21"/>
                  <a:gd name="T52" fmla="*/ 115 w 195"/>
                  <a:gd name="T53" fmla="*/ 20 h 21"/>
                  <a:gd name="T54" fmla="*/ 115 w 195"/>
                  <a:gd name="T55" fmla="*/ 20 h 21"/>
                  <a:gd name="T56" fmla="*/ 87 w 195"/>
                  <a:gd name="T57" fmla="*/ 19 h 21"/>
                  <a:gd name="T58" fmla="*/ 61 w 195"/>
                  <a:gd name="T59" fmla="*/ 16 h 21"/>
                  <a:gd name="T60" fmla="*/ 36 w 195"/>
                  <a:gd name="T61" fmla="*/ 11 h 21"/>
                  <a:gd name="T62" fmla="*/ 12 w 195"/>
                  <a:gd name="T63" fmla="*/ 5 h 21"/>
                  <a:gd name="T64" fmla="*/ 9 w 195"/>
                  <a:gd name="T65" fmla="*/ 0 h 21"/>
                  <a:gd name="T66" fmla="*/ 0 w 195"/>
                  <a:gd name="T67" fmla="*/ 0 h 21"/>
                  <a:gd name="T68" fmla="*/ 0 w 195"/>
                  <a:gd name="T69" fmla="*/ 0 h 21"/>
                  <a:gd name="T70" fmla="*/ 12 w 195"/>
                  <a:gd name="T71" fmla="*/ 5 h 21"/>
                  <a:gd name="T72" fmla="*/ 12 w 195"/>
                  <a:gd name="T73" fmla="*/ 5 h 21"/>
                  <a:gd name="T74" fmla="*/ 9 w 195"/>
                  <a:gd name="T75" fmla="*/ 0 h 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</a:cxnLst>
                <a:rect l="0" t="0" r="r" b="b"/>
                <a:pathLst>
                  <a:path w="195" h="21">
                    <a:moveTo>
                      <a:pt x="12" y="5"/>
                    </a:moveTo>
                    <a:lnTo>
                      <a:pt x="12" y="5"/>
                    </a:lnTo>
                    <a:lnTo>
                      <a:pt x="17" y="10"/>
                    </a:lnTo>
                    <a:lnTo>
                      <a:pt x="17" y="10"/>
                    </a:lnTo>
                    <a:lnTo>
                      <a:pt x="38" y="15"/>
                    </a:lnTo>
                    <a:lnTo>
                      <a:pt x="61" y="19"/>
                    </a:lnTo>
                    <a:lnTo>
                      <a:pt x="86" y="21"/>
                    </a:lnTo>
                    <a:lnTo>
                      <a:pt x="111" y="21"/>
                    </a:lnTo>
                    <a:lnTo>
                      <a:pt x="111" y="21"/>
                    </a:lnTo>
                    <a:lnTo>
                      <a:pt x="111" y="21"/>
                    </a:lnTo>
                    <a:lnTo>
                      <a:pt x="111" y="21"/>
                    </a:lnTo>
                    <a:lnTo>
                      <a:pt x="111" y="21"/>
                    </a:lnTo>
                    <a:lnTo>
                      <a:pt x="111" y="21"/>
                    </a:lnTo>
                    <a:lnTo>
                      <a:pt x="111" y="21"/>
                    </a:lnTo>
                    <a:lnTo>
                      <a:pt x="133" y="21"/>
                    </a:lnTo>
                    <a:lnTo>
                      <a:pt x="152" y="19"/>
                    </a:lnTo>
                    <a:lnTo>
                      <a:pt x="172" y="16"/>
                    </a:lnTo>
                    <a:lnTo>
                      <a:pt x="189" y="11"/>
                    </a:lnTo>
                    <a:lnTo>
                      <a:pt x="189" y="11"/>
                    </a:lnTo>
                    <a:lnTo>
                      <a:pt x="195" y="9"/>
                    </a:lnTo>
                    <a:lnTo>
                      <a:pt x="195" y="9"/>
                    </a:lnTo>
                    <a:lnTo>
                      <a:pt x="193" y="10"/>
                    </a:lnTo>
                    <a:lnTo>
                      <a:pt x="193" y="10"/>
                    </a:lnTo>
                    <a:lnTo>
                      <a:pt x="177" y="14"/>
                    </a:lnTo>
                    <a:lnTo>
                      <a:pt x="157" y="18"/>
                    </a:lnTo>
                    <a:lnTo>
                      <a:pt x="136" y="19"/>
                    </a:lnTo>
                    <a:lnTo>
                      <a:pt x="115" y="20"/>
                    </a:lnTo>
                    <a:lnTo>
                      <a:pt x="115" y="20"/>
                    </a:lnTo>
                    <a:lnTo>
                      <a:pt x="87" y="19"/>
                    </a:lnTo>
                    <a:lnTo>
                      <a:pt x="61" y="16"/>
                    </a:lnTo>
                    <a:lnTo>
                      <a:pt x="36" y="11"/>
                    </a:lnTo>
                    <a:lnTo>
                      <a:pt x="12" y="5"/>
                    </a:lnTo>
                    <a:close/>
                    <a:moveTo>
                      <a:pt x="9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12" y="5"/>
                    </a:lnTo>
                    <a:lnTo>
                      <a:pt x="12" y="5"/>
                    </a:lnTo>
                    <a:lnTo>
                      <a:pt x="9" y="0"/>
                    </a:lnTo>
                    <a:close/>
                  </a:path>
                </a:pathLst>
              </a:custGeom>
              <a:solidFill>
                <a:srgbClr val="4942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53" name="Freeform 133">
                <a:extLst>
                  <a:ext uri="{FF2B5EF4-FFF2-40B4-BE49-F238E27FC236}">
                    <a16:creationId xmlns:a16="http://schemas.microsoft.com/office/drawing/2014/main" id="{1BFA78B5-6EF2-ADD4-7CA5-F190D5234BF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891" y="3162"/>
                <a:ext cx="46" cy="4"/>
              </a:xfrm>
              <a:custGeom>
                <a:avLst/>
                <a:gdLst>
                  <a:gd name="T0" fmla="*/ 0 w 183"/>
                  <a:gd name="T1" fmla="*/ 0 h 16"/>
                  <a:gd name="T2" fmla="*/ 0 w 183"/>
                  <a:gd name="T3" fmla="*/ 0 h 16"/>
                  <a:gd name="T4" fmla="*/ 5 w 183"/>
                  <a:gd name="T5" fmla="*/ 5 h 16"/>
                  <a:gd name="T6" fmla="*/ 5 w 183"/>
                  <a:gd name="T7" fmla="*/ 5 h 16"/>
                  <a:gd name="T8" fmla="*/ 26 w 183"/>
                  <a:gd name="T9" fmla="*/ 10 h 16"/>
                  <a:gd name="T10" fmla="*/ 49 w 183"/>
                  <a:gd name="T11" fmla="*/ 14 h 16"/>
                  <a:gd name="T12" fmla="*/ 74 w 183"/>
                  <a:gd name="T13" fmla="*/ 16 h 16"/>
                  <a:gd name="T14" fmla="*/ 99 w 183"/>
                  <a:gd name="T15" fmla="*/ 16 h 16"/>
                  <a:gd name="T16" fmla="*/ 99 w 183"/>
                  <a:gd name="T17" fmla="*/ 16 h 16"/>
                  <a:gd name="T18" fmla="*/ 99 w 183"/>
                  <a:gd name="T19" fmla="*/ 16 h 16"/>
                  <a:gd name="T20" fmla="*/ 99 w 183"/>
                  <a:gd name="T21" fmla="*/ 16 h 16"/>
                  <a:gd name="T22" fmla="*/ 99 w 183"/>
                  <a:gd name="T23" fmla="*/ 16 h 16"/>
                  <a:gd name="T24" fmla="*/ 99 w 183"/>
                  <a:gd name="T25" fmla="*/ 16 h 16"/>
                  <a:gd name="T26" fmla="*/ 99 w 183"/>
                  <a:gd name="T27" fmla="*/ 16 h 16"/>
                  <a:gd name="T28" fmla="*/ 121 w 183"/>
                  <a:gd name="T29" fmla="*/ 16 h 16"/>
                  <a:gd name="T30" fmla="*/ 140 w 183"/>
                  <a:gd name="T31" fmla="*/ 14 h 16"/>
                  <a:gd name="T32" fmla="*/ 160 w 183"/>
                  <a:gd name="T33" fmla="*/ 11 h 16"/>
                  <a:gd name="T34" fmla="*/ 177 w 183"/>
                  <a:gd name="T35" fmla="*/ 6 h 16"/>
                  <a:gd name="T36" fmla="*/ 177 w 183"/>
                  <a:gd name="T37" fmla="*/ 6 h 16"/>
                  <a:gd name="T38" fmla="*/ 183 w 183"/>
                  <a:gd name="T39" fmla="*/ 4 h 16"/>
                  <a:gd name="T40" fmla="*/ 183 w 183"/>
                  <a:gd name="T41" fmla="*/ 4 h 16"/>
                  <a:gd name="T42" fmla="*/ 181 w 183"/>
                  <a:gd name="T43" fmla="*/ 5 h 16"/>
                  <a:gd name="T44" fmla="*/ 181 w 183"/>
                  <a:gd name="T45" fmla="*/ 5 h 16"/>
                  <a:gd name="T46" fmla="*/ 165 w 183"/>
                  <a:gd name="T47" fmla="*/ 9 h 16"/>
                  <a:gd name="T48" fmla="*/ 145 w 183"/>
                  <a:gd name="T49" fmla="*/ 13 h 16"/>
                  <a:gd name="T50" fmla="*/ 124 w 183"/>
                  <a:gd name="T51" fmla="*/ 14 h 16"/>
                  <a:gd name="T52" fmla="*/ 103 w 183"/>
                  <a:gd name="T53" fmla="*/ 15 h 16"/>
                  <a:gd name="T54" fmla="*/ 103 w 183"/>
                  <a:gd name="T55" fmla="*/ 15 h 16"/>
                  <a:gd name="T56" fmla="*/ 75 w 183"/>
                  <a:gd name="T57" fmla="*/ 14 h 16"/>
                  <a:gd name="T58" fmla="*/ 49 w 183"/>
                  <a:gd name="T59" fmla="*/ 11 h 16"/>
                  <a:gd name="T60" fmla="*/ 24 w 183"/>
                  <a:gd name="T61" fmla="*/ 6 h 16"/>
                  <a:gd name="T62" fmla="*/ 0 w 183"/>
                  <a:gd name="T63" fmla="*/ 0 h 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183" h="16">
                    <a:moveTo>
                      <a:pt x="0" y="0"/>
                    </a:moveTo>
                    <a:lnTo>
                      <a:pt x="0" y="0"/>
                    </a:lnTo>
                    <a:lnTo>
                      <a:pt x="5" y="5"/>
                    </a:lnTo>
                    <a:lnTo>
                      <a:pt x="5" y="5"/>
                    </a:lnTo>
                    <a:lnTo>
                      <a:pt x="26" y="10"/>
                    </a:lnTo>
                    <a:lnTo>
                      <a:pt x="49" y="14"/>
                    </a:lnTo>
                    <a:lnTo>
                      <a:pt x="74" y="16"/>
                    </a:lnTo>
                    <a:lnTo>
                      <a:pt x="99" y="16"/>
                    </a:lnTo>
                    <a:lnTo>
                      <a:pt x="99" y="16"/>
                    </a:lnTo>
                    <a:lnTo>
                      <a:pt x="99" y="16"/>
                    </a:lnTo>
                    <a:lnTo>
                      <a:pt x="99" y="16"/>
                    </a:lnTo>
                    <a:lnTo>
                      <a:pt x="99" y="16"/>
                    </a:lnTo>
                    <a:lnTo>
                      <a:pt x="99" y="16"/>
                    </a:lnTo>
                    <a:lnTo>
                      <a:pt x="99" y="16"/>
                    </a:lnTo>
                    <a:lnTo>
                      <a:pt x="121" y="16"/>
                    </a:lnTo>
                    <a:lnTo>
                      <a:pt x="140" y="14"/>
                    </a:lnTo>
                    <a:lnTo>
                      <a:pt x="160" y="11"/>
                    </a:lnTo>
                    <a:lnTo>
                      <a:pt x="177" y="6"/>
                    </a:lnTo>
                    <a:lnTo>
                      <a:pt x="177" y="6"/>
                    </a:lnTo>
                    <a:lnTo>
                      <a:pt x="183" y="4"/>
                    </a:lnTo>
                    <a:lnTo>
                      <a:pt x="183" y="4"/>
                    </a:lnTo>
                    <a:lnTo>
                      <a:pt x="181" y="5"/>
                    </a:lnTo>
                    <a:lnTo>
                      <a:pt x="181" y="5"/>
                    </a:lnTo>
                    <a:lnTo>
                      <a:pt x="165" y="9"/>
                    </a:lnTo>
                    <a:lnTo>
                      <a:pt x="145" y="13"/>
                    </a:lnTo>
                    <a:lnTo>
                      <a:pt x="124" y="14"/>
                    </a:lnTo>
                    <a:lnTo>
                      <a:pt x="103" y="15"/>
                    </a:lnTo>
                    <a:lnTo>
                      <a:pt x="103" y="15"/>
                    </a:lnTo>
                    <a:lnTo>
                      <a:pt x="75" y="14"/>
                    </a:lnTo>
                    <a:lnTo>
                      <a:pt x="49" y="11"/>
                    </a:lnTo>
                    <a:lnTo>
                      <a:pt x="24" y="6"/>
                    </a:lnTo>
                    <a:lnTo>
                      <a:pt x="0" y="0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54" name="Freeform 134">
                <a:extLst>
                  <a:ext uri="{FF2B5EF4-FFF2-40B4-BE49-F238E27FC236}">
                    <a16:creationId xmlns:a16="http://schemas.microsoft.com/office/drawing/2014/main" id="{39133019-A2D2-7612-60C5-5DE656900AF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888" y="3161"/>
                <a:ext cx="3" cy="1"/>
              </a:xfrm>
              <a:custGeom>
                <a:avLst/>
                <a:gdLst>
                  <a:gd name="T0" fmla="*/ 9 w 12"/>
                  <a:gd name="T1" fmla="*/ 0 h 5"/>
                  <a:gd name="T2" fmla="*/ 0 w 12"/>
                  <a:gd name="T3" fmla="*/ 0 h 5"/>
                  <a:gd name="T4" fmla="*/ 0 w 12"/>
                  <a:gd name="T5" fmla="*/ 0 h 5"/>
                  <a:gd name="T6" fmla="*/ 12 w 12"/>
                  <a:gd name="T7" fmla="*/ 5 h 5"/>
                  <a:gd name="T8" fmla="*/ 12 w 12"/>
                  <a:gd name="T9" fmla="*/ 5 h 5"/>
                  <a:gd name="T10" fmla="*/ 9 w 12"/>
                  <a:gd name="T11" fmla="*/ 0 h 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2" h="5">
                    <a:moveTo>
                      <a:pt x="9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12" y="5"/>
                    </a:lnTo>
                    <a:lnTo>
                      <a:pt x="12" y="5"/>
                    </a:lnTo>
                    <a:lnTo>
                      <a:pt x="9" y="0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55" name="Freeform 135">
                <a:extLst>
                  <a:ext uri="{FF2B5EF4-FFF2-40B4-BE49-F238E27FC236}">
                    <a16:creationId xmlns:a16="http://schemas.microsoft.com/office/drawing/2014/main" id="{8DAFA122-CB25-D359-7C5F-2FDF5BA7D57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02" y="1031"/>
                <a:ext cx="41" cy="14"/>
              </a:xfrm>
              <a:custGeom>
                <a:avLst/>
                <a:gdLst>
                  <a:gd name="T0" fmla="*/ 82 w 163"/>
                  <a:gd name="T1" fmla="*/ 0 h 56"/>
                  <a:gd name="T2" fmla="*/ 82 w 163"/>
                  <a:gd name="T3" fmla="*/ 0 h 56"/>
                  <a:gd name="T4" fmla="*/ 65 w 163"/>
                  <a:gd name="T5" fmla="*/ 0 h 56"/>
                  <a:gd name="T6" fmla="*/ 50 w 163"/>
                  <a:gd name="T7" fmla="*/ 2 h 56"/>
                  <a:gd name="T8" fmla="*/ 36 w 163"/>
                  <a:gd name="T9" fmla="*/ 4 h 56"/>
                  <a:gd name="T10" fmla="*/ 24 w 163"/>
                  <a:gd name="T11" fmla="*/ 8 h 56"/>
                  <a:gd name="T12" fmla="*/ 14 w 163"/>
                  <a:gd name="T13" fmla="*/ 12 h 56"/>
                  <a:gd name="T14" fmla="*/ 7 w 163"/>
                  <a:gd name="T15" fmla="*/ 17 h 56"/>
                  <a:gd name="T16" fmla="*/ 2 w 163"/>
                  <a:gd name="T17" fmla="*/ 22 h 56"/>
                  <a:gd name="T18" fmla="*/ 1 w 163"/>
                  <a:gd name="T19" fmla="*/ 25 h 56"/>
                  <a:gd name="T20" fmla="*/ 0 w 163"/>
                  <a:gd name="T21" fmla="*/ 28 h 56"/>
                  <a:gd name="T22" fmla="*/ 0 w 163"/>
                  <a:gd name="T23" fmla="*/ 28 h 56"/>
                  <a:gd name="T24" fmla="*/ 1 w 163"/>
                  <a:gd name="T25" fmla="*/ 30 h 56"/>
                  <a:gd name="T26" fmla="*/ 2 w 163"/>
                  <a:gd name="T27" fmla="*/ 34 h 56"/>
                  <a:gd name="T28" fmla="*/ 7 w 163"/>
                  <a:gd name="T29" fmla="*/ 39 h 56"/>
                  <a:gd name="T30" fmla="*/ 14 w 163"/>
                  <a:gd name="T31" fmla="*/ 44 h 56"/>
                  <a:gd name="T32" fmla="*/ 24 w 163"/>
                  <a:gd name="T33" fmla="*/ 47 h 56"/>
                  <a:gd name="T34" fmla="*/ 36 w 163"/>
                  <a:gd name="T35" fmla="*/ 51 h 56"/>
                  <a:gd name="T36" fmla="*/ 50 w 163"/>
                  <a:gd name="T37" fmla="*/ 54 h 56"/>
                  <a:gd name="T38" fmla="*/ 65 w 163"/>
                  <a:gd name="T39" fmla="*/ 56 h 56"/>
                  <a:gd name="T40" fmla="*/ 82 w 163"/>
                  <a:gd name="T41" fmla="*/ 56 h 56"/>
                  <a:gd name="T42" fmla="*/ 82 w 163"/>
                  <a:gd name="T43" fmla="*/ 56 h 56"/>
                  <a:gd name="T44" fmla="*/ 98 w 163"/>
                  <a:gd name="T45" fmla="*/ 56 h 56"/>
                  <a:gd name="T46" fmla="*/ 114 w 163"/>
                  <a:gd name="T47" fmla="*/ 54 h 56"/>
                  <a:gd name="T48" fmla="*/ 127 w 163"/>
                  <a:gd name="T49" fmla="*/ 51 h 56"/>
                  <a:gd name="T50" fmla="*/ 139 w 163"/>
                  <a:gd name="T51" fmla="*/ 47 h 56"/>
                  <a:gd name="T52" fmla="*/ 149 w 163"/>
                  <a:gd name="T53" fmla="*/ 44 h 56"/>
                  <a:gd name="T54" fmla="*/ 157 w 163"/>
                  <a:gd name="T55" fmla="*/ 39 h 56"/>
                  <a:gd name="T56" fmla="*/ 161 w 163"/>
                  <a:gd name="T57" fmla="*/ 34 h 56"/>
                  <a:gd name="T58" fmla="*/ 163 w 163"/>
                  <a:gd name="T59" fmla="*/ 30 h 56"/>
                  <a:gd name="T60" fmla="*/ 163 w 163"/>
                  <a:gd name="T61" fmla="*/ 28 h 56"/>
                  <a:gd name="T62" fmla="*/ 163 w 163"/>
                  <a:gd name="T63" fmla="*/ 28 h 56"/>
                  <a:gd name="T64" fmla="*/ 163 w 163"/>
                  <a:gd name="T65" fmla="*/ 25 h 56"/>
                  <a:gd name="T66" fmla="*/ 161 w 163"/>
                  <a:gd name="T67" fmla="*/ 22 h 56"/>
                  <a:gd name="T68" fmla="*/ 157 w 163"/>
                  <a:gd name="T69" fmla="*/ 17 h 56"/>
                  <a:gd name="T70" fmla="*/ 149 w 163"/>
                  <a:gd name="T71" fmla="*/ 12 h 56"/>
                  <a:gd name="T72" fmla="*/ 139 w 163"/>
                  <a:gd name="T73" fmla="*/ 8 h 56"/>
                  <a:gd name="T74" fmla="*/ 127 w 163"/>
                  <a:gd name="T75" fmla="*/ 4 h 56"/>
                  <a:gd name="T76" fmla="*/ 114 w 163"/>
                  <a:gd name="T77" fmla="*/ 2 h 56"/>
                  <a:gd name="T78" fmla="*/ 98 w 163"/>
                  <a:gd name="T79" fmla="*/ 0 h 56"/>
                  <a:gd name="T80" fmla="*/ 82 w 163"/>
                  <a:gd name="T81" fmla="*/ 0 h 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163" h="56">
                    <a:moveTo>
                      <a:pt x="82" y="0"/>
                    </a:moveTo>
                    <a:lnTo>
                      <a:pt x="82" y="0"/>
                    </a:lnTo>
                    <a:lnTo>
                      <a:pt x="65" y="0"/>
                    </a:lnTo>
                    <a:lnTo>
                      <a:pt x="50" y="2"/>
                    </a:lnTo>
                    <a:lnTo>
                      <a:pt x="36" y="4"/>
                    </a:lnTo>
                    <a:lnTo>
                      <a:pt x="24" y="8"/>
                    </a:lnTo>
                    <a:lnTo>
                      <a:pt x="14" y="12"/>
                    </a:lnTo>
                    <a:lnTo>
                      <a:pt x="7" y="17"/>
                    </a:lnTo>
                    <a:lnTo>
                      <a:pt x="2" y="22"/>
                    </a:lnTo>
                    <a:lnTo>
                      <a:pt x="1" y="25"/>
                    </a:lnTo>
                    <a:lnTo>
                      <a:pt x="0" y="28"/>
                    </a:lnTo>
                    <a:lnTo>
                      <a:pt x="0" y="28"/>
                    </a:lnTo>
                    <a:lnTo>
                      <a:pt x="1" y="30"/>
                    </a:lnTo>
                    <a:lnTo>
                      <a:pt x="2" y="34"/>
                    </a:lnTo>
                    <a:lnTo>
                      <a:pt x="7" y="39"/>
                    </a:lnTo>
                    <a:lnTo>
                      <a:pt x="14" y="44"/>
                    </a:lnTo>
                    <a:lnTo>
                      <a:pt x="24" y="47"/>
                    </a:lnTo>
                    <a:lnTo>
                      <a:pt x="36" y="51"/>
                    </a:lnTo>
                    <a:lnTo>
                      <a:pt x="50" y="54"/>
                    </a:lnTo>
                    <a:lnTo>
                      <a:pt x="65" y="56"/>
                    </a:lnTo>
                    <a:lnTo>
                      <a:pt x="82" y="56"/>
                    </a:lnTo>
                    <a:lnTo>
                      <a:pt x="82" y="56"/>
                    </a:lnTo>
                    <a:lnTo>
                      <a:pt x="98" y="56"/>
                    </a:lnTo>
                    <a:lnTo>
                      <a:pt x="114" y="54"/>
                    </a:lnTo>
                    <a:lnTo>
                      <a:pt x="127" y="51"/>
                    </a:lnTo>
                    <a:lnTo>
                      <a:pt x="139" y="47"/>
                    </a:lnTo>
                    <a:lnTo>
                      <a:pt x="149" y="44"/>
                    </a:lnTo>
                    <a:lnTo>
                      <a:pt x="157" y="39"/>
                    </a:lnTo>
                    <a:lnTo>
                      <a:pt x="161" y="34"/>
                    </a:lnTo>
                    <a:lnTo>
                      <a:pt x="163" y="30"/>
                    </a:lnTo>
                    <a:lnTo>
                      <a:pt x="163" y="28"/>
                    </a:lnTo>
                    <a:lnTo>
                      <a:pt x="163" y="28"/>
                    </a:lnTo>
                    <a:lnTo>
                      <a:pt x="163" y="25"/>
                    </a:lnTo>
                    <a:lnTo>
                      <a:pt x="161" y="22"/>
                    </a:lnTo>
                    <a:lnTo>
                      <a:pt x="157" y="17"/>
                    </a:lnTo>
                    <a:lnTo>
                      <a:pt x="149" y="12"/>
                    </a:lnTo>
                    <a:lnTo>
                      <a:pt x="139" y="8"/>
                    </a:lnTo>
                    <a:lnTo>
                      <a:pt x="127" y="4"/>
                    </a:lnTo>
                    <a:lnTo>
                      <a:pt x="114" y="2"/>
                    </a:lnTo>
                    <a:lnTo>
                      <a:pt x="98" y="0"/>
                    </a:lnTo>
                    <a:lnTo>
                      <a:pt x="82" y="0"/>
                    </a:lnTo>
                    <a:close/>
                  </a:path>
                </a:pathLst>
              </a:custGeom>
              <a:solidFill>
                <a:srgbClr val="F6C6B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56" name="Freeform 136">
                <a:extLst>
                  <a:ext uri="{FF2B5EF4-FFF2-40B4-BE49-F238E27FC236}">
                    <a16:creationId xmlns:a16="http://schemas.microsoft.com/office/drawing/2014/main" id="{7803808E-D7C6-6C12-7EF4-F618BB0330D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02" y="1031"/>
                <a:ext cx="41" cy="14"/>
              </a:xfrm>
              <a:custGeom>
                <a:avLst/>
                <a:gdLst>
                  <a:gd name="T0" fmla="*/ 82 w 163"/>
                  <a:gd name="T1" fmla="*/ 0 h 56"/>
                  <a:gd name="T2" fmla="*/ 82 w 163"/>
                  <a:gd name="T3" fmla="*/ 0 h 56"/>
                  <a:gd name="T4" fmla="*/ 65 w 163"/>
                  <a:gd name="T5" fmla="*/ 0 h 56"/>
                  <a:gd name="T6" fmla="*/ 50 w 163"/>
                  <a:gd name="T7" fmla="*/ 2 h 56"/>
                  <a:gd name="T8" fmla="*/ 36 w 163"/>
                  <a:gd name="T9" fmla="*/ 4 h 56"/>
                  <a:gd name="T10" fmla="*/ 24 w 163"/>
                  <a:gd name="T11" fmla="*/ 8 h 56"/>
                  <a:gd name="T12" fmla="*/ 14 w 163"/>
                  <a:gd name="T13" fmla="*/ 12 h 56"/>
                  <a:gd name="T14" fmla="*/ 7 w 163"/>
                  <a:gd name="T15" fmla="*/ 17 h 56"/>
                  <a:gd name="T16" fmla="*/ 2 w 163"/>
                  <a:gd name="T17" fmla="*/ 22 h 56"/>
                  <a:gd name="T18" fmla="*/ 1 w 163"/>
                  <a:gd name="T19" fmla="*/ 25 h 56"/>
                  <a:gd name="T20" fmla="*/ 0 w 163"/>
                  <a:gd name="T21" fmla="*/ 28 h 56"/>
                  <a:gd name="T22" fmla="*/ 0 w 163"/>
                  <a:gd name="T23" fmla="*/ 28 h 56"/>
                  <a:gd name="T24" fmla="*/ 1 w 163"/>
                  <a:gd name="T25" fmla="*/ 30 h 56"/>
                  <a:gd name="T26" fmla="*/ 2 w 163"/>
                  <a:gd name="T27" fmla="*/ 34 h 56"/>
                  <a:gd name="T28" fmla="*/ 7 w 163"/>
                  <a:gd name="T29" fmla="*/ 39 h 56"/>
                  <a:gd name="T30" fmla="*/ 14 w 163"/>
                  <a:gd name="T31" fmla="*/ 44 h 56"/>
                  <a:gd name="T32" fmla="*/ 24 w 163"/>
                  <a:gd name="T33" fmla="*/ 47 h 56"/>
                  <a:gd name="T34" fmla="*/ 36 w 163"/>
                  <a:gd name="T35" fmla="*/ 51 h 56"/>
                  <a:gd name="T36" fmla="*/ 50 w 163"/>
                  <a:gd name="T37" fmla="*/ 54 h 56"/>
                  <a:gd name="T38" fmla="*/ 65 w 163"/>
                  <a:gd name="T39" fmla="*/ 56 h 56"/>
                  <a:gd name="T40" fmla="*/ 82 w 163"/>
                  <a:gd name="T41" fmla="*/ 56 h 56"/>
                  <a:gd name="T42" fmla="*/ 82 w 163"/>
                  <a:gd name="T43" fmla="*/ 56 h 56"/>
                  <a:gd name="T44" fmla="*/ 98 w 163"/>
                  <a:gd name="T45" fmla="*/ 56 h 56"/>
                  <a:gd name="T46" fmla="*/ 114 w 163"/>
                  <a:gd name="T47" fmla="*/ 54 h 56"/>
                  <a:gd name="T48" fmla="*/ 127 w 163"/>
                  <a:gd name="T49" fmla="*/ 51 h 56"/>
                  <a:gd name="T50" fmla="*/ 139 w 163"/>
                  <a:gd name="T51" fmla="*/ 47 h 56"/>
                  <a:gd name="T52" fmla="*/ 149 w 163"/>
                  <a:gd name="T53" fmla="*/ 44 h 56"/>
                  <a:gd name="T54" fmla="*/ 157 w 163"/>
                  <a:gd name="T55" fmla="*/ 39 h 56"/>
                  <a:gd name="T56" fmla="*/ 161 w 163"/>
                  <a:gd name="T57" fmla="*/ 34 h 56"/>
                  <a:gd name="T58" fmla="*/ 163 w 163"/>
                  <a:gd name="T59" fmla="*/ 30 h 56"/>
                  <a:gd name="T60" fmla="*/ 163 w 163"/>
                  <a:gd name="T61" fmla="*/ 28 h 56"/>
                  <a:gd name="T62" fmla="*/ 163 w 163"/>
                  <a:gd name="T63" fmla="*/ 28 h 56"/>
                  <a:gd name="T64" fmla="*/ 163 w 163"/>
                  <a:gd name="T65" fmla="*/ 25 h 56"/>
                  <a:gd name="T66" fmla="*/ 161 w 163"/>
                  <a:gd name="T67" fmla="*/ 22 h 56"/>
                  <a:gd name="T68" fmla="*/ 157 w 163"/>
                  <a:gd name="T69" fmla="*/ 17 h 56"/>
                  <a:gd name="T70" fmla="*/ 149 w 163"/>
                  <a:gd name="T71" fmla="*/ 12 h 56"/>
                  <a:gd name="T72" fmla="*/ 139 w 163"/>
                  <a:gd name="T73" fmla="*/ 8 h 56"/>
                  <a:gd name="T74" fmla="*/ 127 w 163"/>
                  <a:gd name="T75" fmla="*/ 4 h 56"/>
                  <a:gd name="T76" fmla="*/ 114 w 163"/>
                  <a:gd name="T77" fmla="*/ 2 h 56"/>
                  <a:gd name="T78" fmla="*/ 98 w 163"/>
                  <a:gd name="T79" fmla="*/ 0 h 56"/>
                  <a:gd name="T80" fmla="*/ 82 w 163"/>
                  <a:gd name="T81" fmla="*/ 0 h 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163" h="56">
                    <a:moveTo>
                      <a:pt x="82" y="0"/>
                    </a:moveTo>
                    <a:lnTo>
                      <a:pt x="82" y="0"/>
                    </a:lnTo>
                    <a:lnTo>
                      <a:pt x="65" y="0"/>
                    </a:lnTo>
                    <a:lnTo>
                      <a:pt x="50" y="2"/>
                    </a:lnTo>
                    <a:lnTo>
                      <a:pt x="36" y="4"/>
                    </a:lnTo>
                    <a:lnTo>
                      <a:pt x="24" y="8"/>
                    </a:lnTo>
                    <a:lnTo>
                      <a:pt x="14" y="12"/>
                    </a:lnTo>
                    <a:lnTo>
                      <a:pt x="7" y="17"/>
                    </a:lnTo>
                    <a:lnTo>
                      <a:pt x="2" y="22"/>
                    </a:lnTo>
                    <a:lnTo>
                      <a:pt x="1" y="25"/>
                    </a:lnTo>
                    <a:lnTo>
                      <a:pt x="0" y="28"/>
                    </a:lnTo>
                    <a:lnTo>
                      <a:pt x="0" y="28"/>
                    </a:lnTo>
                    <a:lnTo>
                      <a:pt x="1" y="30"/>
                    </a:lnTo>
                    <a:lnTo>
                      <a:pt x="2" y="34"/>
                    </a:lnTo>
                    <a:lnTo>
                      <a:pt x="7" y="39"/>
                    </a:lnTo>
                    <a:lnTo>
                      <a:pt x="14" y="44"/>
                    </a:lnTo>
                    <a:lnTo>
                      <a:pt x="24" y="47"/>
                    </a:lnTo>
                    <a:lnTo>
                      <a:pt x="36" y="51"/>
                    </a:lnTo>
                    <a:lnTo>
                      <a:pt x="50" y="54"/>
                    </a:lnTo>
                    <a:lnTo>
                      <a:pt x="65" y="56"/>
                    </a:lnTo>
                    <a:lnTo>
                      <a:pt x="82" y="56"/>
                    </a:lnTo>
                    <a:lnTo>
                      <a:pt x="82" y="56"/>
                    </a:lnTo>
                    <a:lnTo>
                      <a:pt x="98" y="56"/>
                    </a:lnTo>
                    <a:lnTo>
                      <a:pt x="114" y="54"/>
                    </a:lnTo>
                    <a:lnTo>
                      <a:pt x="127" y="51"/>
                    </a:lnTo>
                    <a:lnTo>
                      <a:pt x="139" y="47"/>
                    </a:lnTo>
                    <a:lnTo>
                      <a:pt x="149" y="44"/>
                    </a:lnTo>
                    <a:lnTo>
                      <a:pt x="157" y="39"/>
                    </a:lnTo>
                    <a:lnTo>
                      <a:pt x="161" y="34"/>
                    </a:lnTo>
                    <a:lnTo>
                      <a:pt x="163" y="30"/>
                    </a:lnTo>
                    <a:lnTo>
                      <a:pt x="163" y="28"/>
                    </a:lnTo>
                    <a:lnTo>
                      <a:pt x="163" y="28"/>
                    </a:lnTo>
                    <a:lnTo>
                      <a:pt x="163" y="25"/>
                    </a:lnTo>
                    <a:lnTo>
                      <a:pt x="161" y="22"/>
                    </a:lnTo>
                    <a:lnTo>
                      <a:pt x="157" y="17"/>
                    </a:lnTo>
                    <a:lnTo>
                      <a:pt x="149" y="12"/>
                    </a:lnTo>
                    <a:lnTo>
                      <a:pt x="139" y="8"/>
                    </a:lnTo>
                    <a:lnTo>
                      <a:pt x="127" y="4"/>
                    </a:lnTo>
                    <a:lnTo>
                      <a:pt x="114" y="2"/>
                    </a:lnTo>
                    <a:lnTo>
                      <a:pt x="98" y="0"/>
                    </a:lnTo>
                    <a:lnTo>
                      <a:pt x="82" y="0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57" name="Freeform 137">
                <a:extLst>
                  <a:ext uri="{FF2B5EF4-FFF2-40B4-BE49-F238E27FC236}">
                    <a16:creationId xmlns:a16="http://schemas.microsoft.com/office/drawing/2014/main" id="{691AD81C-A6DE-2E9E-EDE3-6116D14B4F4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12" y="1025"/>
                <a:ext cx="41" cy="14"/>
              </a:xfrm>
              <a:custGeom>
                <a:avLst/>
                <a:gdLst>
                  <a:gd name="T0" fmla="*/ 82 w 163"/>
                  <a:gd name="T1" fmla="*/ 0 h 56"/>
                  <a:gd name="T2" fmla="*/ 82 w 163"/>
                  <a:gd name="T3" fmla="*/ 0 h 56"/>
                  <a:gd name="T4" fmla="*/ 65 w 163"/>
                  <a:gd name="T5" fmla="*/ 0 h 56"/>
                  <a:gd name="T6" fmla="*/ 50 w 163"/>
                  <a:gd name="T7" fmla="*/ 2 h 56"/>
                  <a:gd name="T8" fmla="*/ 37 w 163"/>
                  <a:gd name="T9" fmla="*/ 5 h 56"/>
                  <a:gd name="T10" fmla="*/ 25 w 163"/>
                  <a:gd name="T11" fmla="*/ 9 h 56"/>
                  <a:gd name="T12" fmla="*/ 15 w 163"/>
                  <a:gd name="T13" fmla="*/ 12 h 56"/>
                  <a:gd name="T14" fmla="*/ 7 w 163"/>
                  <a:gd name="T15" fmla="*/ 17 h 56"/>
                  <a:gd name="T16" fmla="*/ 2 w 163"/>
                  <a:gd name="T17" fmla="*/ 22 h 56"/>
                  <a:gd name="T18" fmla="*/ 1 w 163"/>
                  <a:gd name="T19" fmla="*/ 26 h 56"/>
                  <a:gd name="T20" fmla="*/ 0 w 163"/>
                  <a:gd name="T21" fmla="*/ 28 h 56"/>
                  <a:gd name="T22" fmla="*/ 0 w 163"/>
                  <a:gd name="T23" fmla="*/ 28 h 56"/>
                  <a:gd name="T24" fmla="*/ 1 w 163"/>
                  <a:gd name="T25" fmla="*/ 31 h 56"/>
                  <a:gd name="T26" fmla="*/ 2 w 163"/>
                  <a:gd name="T27" fmla="*/ 34 h 56"/>
                  <a:gd name="T28" fmla="*/ 7 w 163"/>
                  <a:gd name="T29" fmla="*/ 39 h 56"/>
                  <a:gd name="T30" fmla="*/ 15 w 163"/>
                  <a:gd name="T31" fmla="*/ 44 h 56"/>
                  <a:gd name="T32" fmla="*/ 25 w 163"/>
                  <a:gd name="T33" fmla="*/ 48 h 56"/>
                  <a:gd name="T34" fmla="*/ 37 w 163"/>
                  <a:gd name="T35" fmla="*/ 52 h 56"/>
                  <a:gd name="T36" fmla="*/ 50 w 163"/>
                  <a:gd name="T37" fmla="*/ 54 h 56"/>
                  <a:gd name="T38" fmla="*/ 65 w 163"/>
                  <a:gd name="T39" fmla="*/ 56 h 56"/>
                  <a:gd name="T40" fmla="*/ 82 w 163"/>
                  <a:gd name="T41" fmla="*/ 56 h 56"/>
                  <a:gd name="T42" fmla="*/ 82 w 163"/>
                  <a:gd name="T43" fmla="*/ 56 h 56"/>
                  <a:gd name="T44" fmla="*/ 98 w 163"/>
                  <a:gd name="T45" fmla="*/ 56 h 56"/>
                  <a:gd name="T46" fmla="*/ 114 w 163"/>
                  <a:gd name="T47" fmla="*/ 54 h 56"/>
                  <a:gd name="T48" fmla="*/ 127 w 163"/>
                  <a:gd name="T49" fmla="*/ 52 h 56"/>
                  <a:gd name="T50" fmla="*/ 140 w 163"/>
                  <a:gd name="T51" fmla="*/ 48 h 56"/>
                  <a:gd name="T52" fmla="*/ 150 w 163"/>
                  <a:gd name="T53" fmla="*/ 44 h 56"/>
                  <a:gd name="T54" fmla="*/ 157 w 163"/>
                  <a:gd name="T55" fmla="*/ 39 h 56"/>
                  <a:gd name="T56" fmla="*/ 162 w 163"/>
                  <a:gd name="T57" fmla="*/ 34 h 56"/>
                  <a:gd name="T58" fmla="*/ 163 w 163"/>
                  <a:gd name="T59" fmla="*/ 31 h 56"/>
                  <a:gd name="T60" fmla="*/ 163 w 163"/>
                  <a:gd name="T61" fmla="*/ 28 h 56"/>
                  <a:gd name="T62" fmla="*/ 163 w 163"/>
                  <a:gd name="T63" fmla="*/ 28 h 56"/>
                  <a:gd name="T64" fmla="*/ 163 w 163"/>
                  <a:gd name="T65" fmla="*/ 26 h 56"/>
                  <a:gd name="T66" fmla="*/ 162 w 163"/>
                  <a:gd name="T67" fmla="*/ 22 h 56"/>
                  <a:gd name="T68" fmla="*/ 157 w 163"/>
                  <a:gd name="T69" fmla="*/ 17 h 56"/>
                  <a:gd name="T70" fmla="*/ 150 w 163"/>
                  <a:gd name="T71" fmla="*/ 12 h 56"/>
                  <a:gd name="T72" fmla="*/ 140 w 163"/>
                  <a:gd name="T73" fmla="*/ 9 h 56"/>
                  <a:gd name="T74" fmla="*/ 127 w 163"/>
                  <a:gd name="T75" fmla="*/ 5 h 56"/>
                  <a:gd name="T76" fmla="*/ 114 w 163"/>
                  <a:gd name="T77" fmla="*/ 2 h 56"/>
                  <a:gd name="T78" fmla="*/ 98 w 163"/>
                  <a:gd name="T79" fmla="*/ 0 h 56"/>
                  <a:gd name="T80" fmla="*/ 82 w 163"/>
                  <a:gd name="T81" fmla="*/ 0 h 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163" h="56">
                    <a:moveTo>
                      <a:pt x="82" y="0"/>
                    </a:moveTo>
                    <a:lnTo>
                      <a:pt x="82" y="0"/>
                    </a:lnTo>
                    <a:lnTo>
                      <a:pt x="65" y="0"/>
                    </a:lnTo>
                    <a:lnTo>
                      <a:pt x="50" y="2"/>
                    </a:lnTo>
                    <a:lnTo>
                      <a:pt x="37" y="5"/>
                    </a:lnTo>
                    <a:lnTo>
                      <a:pt x="25" y="9"/>
                    </a:lnTo>
                    <a:lnTo>
                      <a:pt x="15" y="12"/>
                    </a:lnTo>
                    <a:lnTo>
                      <a:pt x="7" y="17"/>
                    </a:lnTo>
                    <a:lnTo>
                      <a:pt x="2" y="22"/>
                    </a:lnTo>
                    <a:lnTo>
                      <a:pt x="1" y="26"/>
                    </a:lnTo>
                    <a:lnTo>
                      <a:pt x="0" y="28"/>
                    </a:lnTo>
                    <a:lnTo>
                      <a:pt x="0" y="28"/>
                    </a:lnTo>
                    <a:lnTo>
                      <a:pt x="1" y="31"/>
                    </a:lnTo>
                    <a:lnTo>
                      <a:pt x="2" y="34"/>
                    </a:lnTo>
                    <a:lnTo>
                      <a:pt x="7" y="39"/>
                    </a:lnTo>
                    <a:lnTo>
                      <a:pt x="15" y="44"/>
                    </a:lnTo>
                    <a:lnTo>
                      <a:pt x="25" y="48"/>
                    </a:lnTo>
                    <a:lnTo>
                      <a:pt x="37" y="52"/>
                    </a:lnTo>
                    <a:lnTo>
                      <a:pt x="50" y="54"/>
                    </a:lnTo>
                    <a:lnTo>
                      <a:pt x="65" y="56"/>
                    </a:lnTo>
                    <a:lnTo>
                      <a:pt x="82" y="56"/>
                    </a:lnTo>
                    <a:lnTo>
                      <a:pt x="82" y="56"/>
                    </a:lnTo>
                    <a:lnTo>
                      <a:pt x="98" y="56"/>
                    </a:lnTo>
                    <a:lnTo>
                      <a:pt x="114" y="54"/>
                    </a:lnTo>
                    <a:lnTo>
                      <a:pt x="127" y="52"/>
                    </a:lnTo>
                    <a:lnTo>
                      <a:pt x="140" y="48"/>
                    </a:lnTo>
                    <a:lnTo>
                      <a:pt x="150" y="44"/>
                    </a:lnTo>
                    <a:lnTo>
                      <a:pt x="157" y="39"/>
                    </a:lnTo>
                    <a:lnTo>
                      <a:pt x="162" y="34"/>
                    </a:lnTo>
                    <a:lnTo>
                      <a:pt x="163" y="31"/>
                    </a:lnTo>
                    <a:lnTo>
                      <a:pt x="163" y="28"/>
                    </a:lnTo>
                    <a:lnTo>
                      <a:pt x="163" y="28"/>
                    </a:lnTo>
                    <a:lnTo>
                      <a:pt x="163" y="26"/>
                    </a:lnTo>
                    <a:lnTo>
                      <a:pt x="162" y="22"/>
                    </a:lnTo>
                    <a:lnTo>
                      <a:pt x="157" y="17"/>
                    </a:lnTo>
                    <a:lnTo>
                      <a:pt x="150" y="12"/>
                    </a:lnTo>
                    <a:lnTo>
                      <a:pt x="140" y="9"/>
                    </a:lnTo>
                    <a:lnTo>
                      <a:pt x="127" y="5"/>
                    </a:lnTo>
                    <a:lnTo>
                      <a:pt x="114" y="2"/>
                    </a:lnTo>
                    <a:lnTo>
                      <a:pt x="98" y="0"/>
                    </a:lnTo>
                    <a:lnTo>
                      <a:pt x="82" y="0"/>
                    </a:lnTo>
                    <a:close/>
                  </a:path>
                </a:pathLst>
              </a:custGeom>
              <a:solidFill>
                <a:srgbClr val="F6C6B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58" name="Freeform 138">
                <a:extLst>
                  <a:ext uri="{FF2B5EF4-FFF2-40B4-BE49-F238E27FC236}">
                    <a16:creationId xmlns:a16="http://schemas.microsoft.com/office/drawing/2014/main" id="{49F54FDF-04E2-435C-4752-8E4DB280173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12" y="1025"/>
                <a:ext cx="41" cy="14"/>
              </a:xfrm>
              <a:custGeom>
                <a:avLst/>
                <a:gdLst>
                  <a:gd name="T0" fmla="*/ 82 w 163"/>
                  <a:gd name="T1" fmla="*/ 0 h 56"/>
                  <a:gd name="T2" fmla="*/ 82 w 163"/>
                  <a:gd name="T3" fmla="*/ 0 h 56"/>
                  <a:gd name="T4" fmla="*/ 65 w 163"/>
                  <a:gd name="T5" fmla="*/ 0 h 56"/>
                  <a:gd name="T6" fmla="*/ 50 w 163"/>
                  <a:gd name="T7" fmla="*/ 2 h 56"/>
                  <a:gd name="T8" fmla="*/ 37 w 163"/>
                  <a:gd name="T9" fmla="*/ 5 h 56"/>
                  <a:gd name="T10" fmla="*/ 25 w 163"/>
                  <a:gd name="T11" fmla="*/ 9 h 56"/>
                  <a:gd name="T12" fmla="*/ 15 w 163"/>
                  <a:gd name="T13" fmla="*/ 12 h 56"/>
                  <a:gd name="T14" fmla="*/ 7 w 163"/>
                  <a:gd name="T15" fmla="*/ 17 h 56"/>
                  <a:gd name="T16" fmla="*/ 2 w 163"/>
                  <a:gd name="T17" fmla="*/ 22 h 56"/>
                  <a:gd name="T18" fmla="*/ 1 w 163"/>
                  <a:gd name="T19" fmla="*/ 26 h 56"/>
                  <a:gd name="T20" fmla="*/ 0 w 163"/>
                  <a:gd name="T21" fmla="*/ 28 h 56"/>
                  <a:gd name="T22" fmla="*/ 0 w 163"/>
                  <a:gd name="T23" fmla="*/ 28 h 56"/>
                  <a:gd name="T24" fmla="*/ 1 w 163"/>
                  <a:gd name="T25" fmla="*/ 31 h 56"/>
                  <a:gd name="T26" fmla="*/ 2 w 163"/>
                  <a:gd name="T27" fmla="*/ 34 h 56"/>
                  <a:gd name="T28" fmla="*/ 7 w 163"/>
                  <a:gd name="T29" fmla="*/ 39 h 56"/>
                  <a:gd name="T30" fmla="*/ 15 w 163"/>
                  <a:gd name="T31" fmla="*/ 44 h 56"/>
                  <a:gd name="T32" fmla="*/ 25 w 163"/>
                  <a:gd name="T33" fmla="*/ 48 h 56"/>
                  <a:gd name="T34" fmla="*/ 37 w 163"/>
                  <a:gd name="T35" fmla="*/ 52 h 56"/>
                  <a:gd name="T36" fmla="*/ 50 w 163"/>
                  <a:gd name="T37" fmla="*/ 54 h 56"/>
                  <a:gd name="T38" fmla="*/ 65 w 163"/>
                  <a:gd name="T39" fmla="*/ 56 h 56"/>
                  <a:gd name="T40" fmla="*/ 82 w 163"/>
                  <a:gd name="T41" fmla="*/ 56 h 56"/>
                  <a:gd name="T42" fmla="*/ 82 w 163"/>
                  <a:gd name="T43" fmla="*/ 56 h 56"/>
                  <a:gd name="T44" fmla="*/ 98 w 163"/>
                  <a:gd name="T45" fmla="*/ 56 h 56"/>
                  <a:gd name="T46" fmla="*/ 114 w 163"/>
                  <a:gd name="T47" fmla="*/ 54 h 56"/>
                  <a:gd name="T48" fmla="*/ 127 w 163"/>
                  <a:gd name="T49" fmla="*/ 52 h 56"/>
                  <a:gd name="T50" fmla="*/ 140 w 163"/>
                  <a:gd name="T51" fmla="*/ 48 h 56"/>
                  <a:gd name="T52" fmla="*/ 150 w 163"/>
                  <a:gd name="T53" fmla="*/ 44 h 56"/>
                  <a:gd name="T54" fmla="*/ 157 w 163"/>
                  <a:gd name="T55" fmla="*/ 39 h 56"/>
                  <a:gd name="T56" fmla="*/ 162 w 163"/>
                  <a:gd name="T57" fmla="*/ 34 h 56"/>
                  <a:gd name="T58" fmla="*/ 163 w 163"/>
                  <a:gd name="T59" fmla="*/ 31 h 56"/>
                  <a:gd name="T60" fmla="*/ 163 w 163"/>
                  <a:gd name="T61" fmla="*/ 28 h 56"/>
                  <a:gd name="T62" fmla="*/ 163 w 163"/>
                  <a:gd name="T63" fmla="*/ 28 h 56"/>
                  <a:gd name="T64" fmla="*/ 163 w 163"/>
                  <a:gd name="T65" fmla="*/ 26 h 56"/>
                  <a:gd name="T66" fmla="*/ 162 w 163"/>
                  <a:gd name="T67" fmla="*/ 22 h 56"/>
                  <a:gd name="T68" fmla="*/ 157 w 163"/>
                  <a:gd name="T69" fmla="*/ 17 h 56"/>
                  <a:gd name="T70" fmla="*/ 150 w 163"/>
                  <a:gd name="T71" fmla="*/ 12 h 56"/>
                  <a:gd name="T72" fmla="*/ 140 w 163"/>
                  <a:gd name="T73" fmla="*/ 9 h 56"/>
                  <a:gd name="T74" fmla="*/ 127 w 163"/>
                  <a:gd name="T75" fmla="*/ 5 h 56"/>
                  <a:gd name="T76" fmla="*/ 114 w 163"/>
                  <a:gd name="T77" fmla="*/ 2 h 56"/>
                  <a:gd name="T78" fmla="*/ 98 w 163"/>
                  <a:gd name="T79" fmla="*/ 0 h 56"/>
                  <a:gd name="T80" fmla="*/ 82 w 163"/>
                  <a:gd name="T81" fmla="*/ 0 h 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163" h="56">
                    <a:moveTo>
                      <a:pt x="82" y="0"/>
                    </a:moveTo>
                    <a:lnTo>
                      <a:pt x="82" y="0"/>
                    </a:lnTo>
                    <a:lnTo>
                      <a:pt x="65" y="0"/>
                    </a:lnTo>
                    <a:lnTo>
                      <a:pt x="50" y="2"/>
                    </a:lnTo>
                    <a:lnTo>
                      <a:pt x="37" y="5"/>
                    </a:lnTo>
                    <a:lnTo>
                      <a:pt x="25" y="9"/>
                    </a:lnTo>
                    <a:lnTo>
                      <a:pt x="15" y="12"/>
                    </a:lnTo>
                    <a:lnTo>
                      <a:pt x="7" y="17"/>
                    </a:lnTo>
                    <a:lnTo>
                      <a:pt x="2" y="22"/>
                    </a:lnTo>
                    <a:lnTo>
                      <a:pt x="1" y="26"/>
                    </a:lnTo>
                    <a:lnTo>
                      <a:pt x="0" y="28"/>
                    </a:lnTo>
                    <a:lnTo>
                      <a:pt x="0" y="28"/>
                    </a:lnTo>
                    <a:lnTo>
                      <a:pt x="1" y="31"/>
                    </a:lnTo>
                    <a:lnTo>
                      <a:pt x="2" y="34"/>
                    </a:lnTo>
                    <a:lnTo>
                      <a:pt x="7" y="39"/>
                    </a:lnTo>
                    <a:lnTo>
                      <a:pt x="15" y="44"/>
                    </a:lnTo>
                    <a:lnTo>
                      <a:pt x="25" y="48"/>
                    </a:lnTo>
                    <a:lnTo>
                      <a:pt x="37" y="52"/>
                    </a:lnTo>
                    <a:lnTo>
                      <a:pt x="50" y="54"/>
                    </a:lnTo>
                    <a:lnTo>
                      <a:pt x="65" y="56"/>
                    </a:lnTo>
                    <a:lnTo>
                      <a:pt x="82" y="56"/>
                    </a:lnTo>
                    <a:lnTo>
                      <a:pt x="82" y="56"/>
                    </a:lnTo>
                    <a:lnTo>
                      <a:pt x="98" y="56"/>
                    </a:lnTo>
                    <a:lnTo>
                      <a:pt x="114" y="54"/>
                    </a:lnTo>
                    <a:lnTo>
                      <a:pt x="127" y="52"/>
                    </a:lnTo>
                    <a:lnTo>
                      <a:pt x="140" y="48"/>
                    </a:lnTo>
                    <a:lnTo>
                      <a:pt x="150" y="44"/>
                    </a:lnTo>
                    <a:lnTo>
                      <a:pt x="157" y="39"/>
                    </a:lnTo>
                    <a:lnTo>
                      <a:pt x="162" y="34"/>
                    </a:lnTo>
                    <a:lnTo>
                      <a:pt x="163" y="31"/>
                    </a:lnTo>
                    <a:lnTo>
                      <a:pt x="163" y="28"/>
                    </a:lnTo>
                    <a:lnTo>
                      <a:pt x="163" y="28"/>
                    </a:lnTo>
                    <a:lnTo>
                      <a:pt x="163" y="26"/>
                    </a:lnTo>
                    <a:lnTo>
                      <a:pt x="162" y="22"/>
                    </a:lnTo>
                    <a:lnTo>
                      <a:pt x="157" y="17"/>
                    </a:lnTo>
                    <a:lnTo>
                      <a:pt x="150" y="12"/>
                    </a:lnTo>
                    <a:lnTo>
                      <a:pt x="140" y="9"/>
                    </a:lnTo>
                    <a:lnTo>
                      <a:pt x="127" y="5"/>
                    </a:lnTo>
                    <a:lnTo>
                      <a:pt x="114" y="2"/>
                    </a:lnTo>
                    <a:lnTo>
                      <a:pt x="98" y="0"/>
                    </a:lnTo>
                    <a:lnTo>
                      <a:pt x="82" y="0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59" name="Freeform 139">
                <a:extLst>
                  <a:ext uri="{FF2B5EF4-FFF2-40B4-BE49-F238E27FC236}">
                    <a16:creationId xmlns:a16="http://schemas.microsoft.com/office/drawing/2014/main" id="{0DA2BB44-309E-2BB6-2C99-5CF938E54AD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55" y="212"/>
                <a:ext cx="785" cy="1121"/>
              </a:xfrm>
              <a:custGeom>
                <a:avLst/>
                <a:gdLst>
                  <a:gd name="T0" fmla="*/ 2066 w 3142"/>
                  <a:gd name="T1" fmla="*/ 3236 h 4484"/>
                  <a:gd name="T2" fmla="*/ 1563 w 3142"/>
                  <a:gd name="T3" fmla="*/ 2554 h 4484"/>
                  <a:gd name="T4" fmla="*/ 1102 w 3142"/>
                  <a:gd name="T5" fmla="*/ 1758 h 4484"/>
                  <a:gd name="T6" fmla="*/ 594 w 3142"/>
                  <a:gd name="T7" fmla="*/ 1123 h 4484"/>
                  <a:gd name="T8" fmla="*/ 155 w 3142"/>
                  <a:gd name="T9" fmla="*/ 926 h 4484"/>
                  <a:gd name="T10" fmla="*/ 19 w 3142"/>
                  <a:gd name="T11" fmla="*/ 811 h 4484"/>
                  <a:gd name="T12" fmla="*/ 258 w 3142"/>
                  <a:gd name="T13" fmla="*/ 819 h 4484"/>
                  <a:gd name="T14" fmla="*/ 405 w 3142"/>
                  <a:gd name="T15" fmla="*/ 810 h 4484"/>
                  <a:gd name="T16" fmla="*/ 73 w 3142"/>
                  <a:gd name="T17" fmla="*/ 600 h 4484"/>
                  <a:gd name="T18" fmla="*/ 32 w 3142"/>
                  <a:gd name="T19" fmla="*/ 461 h 4484"/>
                  <a:gd name="T20" fmla="*/ 267 w 3142"/>
                  <a:gd name="T21" fmla="*/ 563 h 4484"/>
                  <a:gd name="T22" fmla="*/ 549 w 3142"/>
                  <a:gd name="T23" fmla="*/ 703 h 4484"/>
                  <a:gd name="T24" fmla="*/ 309 w 3142"/>
                  <a:gd name="T25" fmla="*/ 480 h 4484"/>
                  <a:gd name="T26" fmla="*/ 172 w 3142"/>
                  <a:gd name="T27" fmla="*/ 213 h 4484"/>
                  <a:gd name="T28" fmla="*/ 280 w 3142"/>
                  <a:gd name="T29" fmla="*/ 177 h 4484"/>
                  <a:gd name="T30" fmla="*/ 592 w 3142"/>
                  <a:gd name="T31" fmla="*/ 542 h 4484"/>
                  <a:gd name="T32" fmla="*/ 661 w 3142"/>
                  <a:gd name="T33" fmla="*/ 491 h 4484"/>
                  <a:gd name="T34" fmla="*/ 476 w 3142"/>
                  <a:gd name="T35" fmla="*/ 83 h 4484"/>
                  <a:gd name="T36" fmla="*/ 573 w 3142"/>
                  <a:gd name="T37" fmla="*/ 25 h 4484"/>
                  <a:gd name="T38" fmla="*/ 753 w 3142"/>
                  <a:gd name="T39" fmla="*/ 353 h 4484"/>
                  <a:gd name="T40" fmla="*/ 950 w 3142"/>
                  <a:gd name="T41" fmla="*/ 645 h 4484"/>
                  <a:gd name="T42" fmla="*/ 1056 w 3142"/>
                  <a:gd name="T43" fmla="*/ 612 h 4484"/>
                  <a:gd name="T44" fmla="*/ 1164 w 3142"/>
                  <a:gd name="T45" fmla="*/ 356 h 4484"/>
                  <a:gd name="T46" fmla="*/ 1271 w 3142"/>
                  <a:gd name="T47" fmla="*/ 364 h 4484"/>
                  <a:gd name="T48" fmla="*/ 1194 w 3142"/>
                  <a:gd name="T49" fmla="*/ 631 h 4484"/>
                  <a:gd name="T50" fmla="*/ 1173 w 3142"/>
                  <a:gd name="T51" fmla="*/ 1175 h 4484"/>
                  <a:gd name="T52" fmla="*/ 1415 w 3142"/>
                  <a:gd name="T53" fmla="*/ 1528 h 4484"/>
                  <a:gd name="T54" fmla="*/ 2114 w 3142"/>
                  <a:gd name="T55" fmla="*/ 2365 h 4484"/>
                  <a:gd name="T56" fmla="*/ 2528 w 3142"/>
                  <a:gd name="T57" fmla="*/ 3084 h 4484"/>
                  <a:gd name="T58" fmla="*/ 3130 w 3142"/>
                  <a:gd name="T59" fmla="*/ 3731 h 4484"/>
                  <a:gd name="T60" fmla="*/ 2869 w 3142"/>
                  <a:gd name="T61" fmla="*/ 3458 h 4484"/>
                  <a:gd name="T62" fmla="*/ 2250 w 3142"/>
                  <a:gd name="T63" fmla="*/ 2597 h 4484"/>
                  <a:gd name="T64" fmla="*/ 1844 w 3142"/>
                  <a:gd name="T65" fmla="*/ 1996 h 4484"/>
                  <a:gd name="T66" fmla="*/ 1202 w 3142"/>
                  <a:gd name="T67" fmla="*/ 1243 h 4484"/>
                  <a:gd name="T68" fmla="*/ 1198 w 3142"/>
                  <a:gd name="T69" fmla="*/ 674 h 4484"/>
                  <a:gd name="T70" fmla="*/ 1293 w 3142"/>
                  <a:gd name="T71" fmla="*/ 408 h 4484"/>
                  <a:gd name="T72" fmla="*/ 1187 w 3142"/>
                  <a:gd name="T73" fmla="*/ 322 h 4484"/>
                  <a:gd name="T74" fmla="*/ 1057 w 3142"/>
                  <a:gd name="T75" fmla="*/ 533 h 4484"/>
                  <a:gd name="T76" fmla="*/ 985 w 3142"/>
                  <a:gd name="T77" fmla="*/ 649 h 4484"/>
                  <a:gd name="T78" fmla="*/ 819 w 3142"/>
                  <a:gd name="T79" fmla="*/ 471 h 4484"/>
                  <a:gd name="T80" fmla="*/ 623 w 3142"/>
                  <a:gd name="T81" fmla="*/ 40 h 4484"/>
                  <a:gd name="T82" fmla="*/ 468 w 3142"/>
                  <a:gd name="T83" fmla="*/ 45 h 4484"/>
                  <a:gd name="T84" fmla="*/ 611 w 3142"/>
                  <a:gd name="T85" fmla="*/ 421 h 4484"/>
                  <a:gd name="T86" fmla="*/ 644 w 3142"/>
                  <a:gd name="T87" fmla="*/ 571 h 4484"/>
                  <a:gd name="T88" fmla="*/ 388 w 3142"/>
                  <a:gd name="T89" fmla="*/ 267 h 4484"/>
                  <a:gd name="T90" fmla="*/ 201 w 3142"/>
                  <a:gd name="T91" fmla="*/ 155 h 4484"/>
                  <a:gd name="T92" fmla="*/ 204 w 3142"/>
                  <a:gd name="T93" fmla="*/ 361 h 4484"/>
                  <a:gd name="T94" fmla="*/ 543 w 3142"/>
                  <a:gd name="T95" fmla="*/ 701 h 4484"/>
                  <a:gd name="T96" fmla="*/ 394 w 3142"/>
                  <a:gd name="T97" fmla="*/ 640 h 4484"/>
                  <a:gd name="T98" fmla="*/ 44 w 3142"/>
                  <a:gd name="T99" fmla="*/ 444 h 4484"/>
                  <a:gd name="T100" fmla="*/ 31 w 3142"/>
                  <a:gd name="T101" fmla="*/ 565 h 4484"/>
                  <a:gd name="T102" fmla="*/ 364 w 3142"/>
                  <a:gd name="T103" fmla="*/ 807 h 4484"/>
                  <a:gd name="T104" fmla="*/ 298 w 3142"/>
                  <a:gd name="T105" fmla="*/ 816 h 4484"/>
                  <a:gd name="T106" fmla="*/ 3 w 3142"/>
                  <a:gd name="T107" fmla="*/ 811 h 4484"/>
                  <a:gd name="T108" fmla="*/ 140 w 3142"/>
                  <a:gd name="T109" fmla="*/ 936 h 4484"/>
                  <a:gd name="T110" fmla="*/ 511 w 3142"/>
                  <a:gd name="T111" fmla="*/ 1081 h 4484"/>
                  <a:gd name="T112" fmla="*/ 1186 w 3142"/>
                  <a:gd name="T113" fmla="*/ 1904 h 4484"/>
                  <a:gd name="T114" fmla="*/ 1631 w 3142"/>
                  <a:gd name="T115" fmla="*/ 2706 h 4484"/>
                  <a:gd name="T116" fmla="*/ 2224 w 3142"/>
                  <a:gd name="T117" fmla="*/ 3466 h 4484"/>
                  <a:gd name="T118" fmla="*/ 2928 w 3142"/>
                  <a:gd name="T119" fmla="*/ 4484 h 448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</a:cxnLst>
                <a:rect l="0" t="0" r="r" b="b"/>
                <a:pathLst>
                  <a:path w="3142" h="4484">
                    <a:moveTo>
                      <a:pt x="2935" y="4474"/>
                    </a:moveTo>
                    <a:lnTo>
                      <a:pt x="2935" y="4474"/>
                    </a:lnTo>
                    <a:lnTo>
                      <a:pt x="2852" y="4349"/>
                    </a:lnTo>
                    <a:lnTo>
                      <a:pt x="2768" y="4223"/>
                    </a:lnTo>
                    <a:lnTo>
                      <a:pt x="2599" y="3974"/>
                    </a:lnTo>
                    <a:lnTo>
                      <a:pt x="2599" y="3974"/>
                    </a:lnTo>
                    <a:lnTo>
                      <a:pt x="2458" y="3770"/>
                    </a:lnTo>
                    <a:lnTo>
                      <a:pt x="2387" y="3668"/>
                    </a:lnTo>
                    <a:lnTo>
                      <a:pt x="2316" y="3566"/>
                    </a:lnTo>
                    <a:lnTo>
                      <a:pt x="2316" y="3566"/>
                    </a:lnTo>
                    <a:lnTo>
                      <a:pt x="2255" y="3483"/>
                    </a:lnTo>
                    <a:lnTo>
                      <a:pt x="2193" y="3399"/>
                    </a:lnTo>
                    <a:lnTo>
                      <a:pt x="2131" y="3317"/>
                    </a:lnTo>
                    <a:lnTo>
                      <a:pt x="2099" y="3277"/>
                    </a:lnTo>
                    <a:lnTo>
                      <a:pt x="2066" y="3236"/>
                    </a:lnTo>
                    <a:lnTo>
                      <a:pt x="2066" y="3236"/>
                    </a:lnTo>
                    <a:lnTo>
                      <a:pt x="2031" y="3195"/>
                    </a:lnTo>
                    <a:lnTo>
                      <a:pt x="1996" y="3156"/>
                    </a:lnTo>
                    <a:lnTo>
                      <a:pt x="1925" y="3076"/>
                    </a:lnTo>
                    <a:lnTo>
                      <a:pt x="1925" y="3076"/>
                    </a:lnTo>
                    <a:lnTo>
                      <a:pt x="1873" y="3017"/>
                    </a:lnTo>
                    <a:lnTo>
                      <a:pt x="1824" y="2957"/>
                    </a:lnTo>
                    <a:lnTo>
                      <a:pt x="1776" y="2895"/>
                    </a:lnTo>
                    <a:lnTo>
                      <a:pt x="1730" y="2832"/>
                    </a:lnTo>
                    <a:lnTo>
                      <a:pt x="1730" y="2832"/>
                    </a:lnTo>
                    <a:lnTo>
                      <a:pt x="1686" y="2764"/>
                    </a:lnTo>
                    <a:lnTo>
                      <a:pt x="1643" y="2696"/>
                    </a:lnTo>
                    <a:lnTo>
                      <a:pt x="1602" y="2626"/>
                    </a:lnTo>
                    <a:lnTo>
                      <a:pt x="1563" y="2554"/>
                    </a:lnTo>
                    <a:lnTo>
                      <a:pt x="1563" y="2554"/>
                    </a:lnTo>
                    <a:lnTo>
                      <a:pt x="1545" y="2518"/>
                    </a:lnTo>
                    <a:lnTo>
                      <a:pt x="1526" y="2480"/>
                    </a:lnTo>
                    <a:lnTo>
                      <a:pt x="1491" y="2405"/>
                    </a:lnTo>
                    <a:lnTo>
                      <a:pt x="1455" y="2329"/>
                    </a:lnTo>
                    <a:lnTo>
                      <a:pt x="1437" y="2292"/>
                    </a:lnTo>
                    <a:lnTo>
                      <a:pt x="1417" y="2255"/>
                    </a:lnTo>
                    <a:lnTo>
                      <a:pt x="1417" y="2255"/>
                    </a:lnTo>
                    <a:lnTo>
                      <a:pt x="1382" y="2190"/>
                    </a:lnTo>
                    <a:lnTo>
                      <a:pt x="1345" y="2127"/>
                    </a:lnTo>
                    <a:lnTo>
                      <a:pt x="1307" y="2063"/>
                    </a:lnTo>
                    <a:lnTo>
                      <a:pt x="1268" y="2002"/>
                    </a:lnTo>
                    <a:lnTo>
                      <a:pt x="1227" y="1939"/>
                    </a:lnTo>
                    <a:lnTo>
                      <a:pt x="1186" y="1879"/>
                    </a:lnTo>
                    <a:lnTo>
                      <a:pt x="1102" y="1758"/>
                    </a:lnTo>
                    <a:lnTo>
                      <a:pt x="1102" y="1758"/>
                    </a:lnTo>
                    <a:lnTo>
                      <a:pt x="1046" y="1680"/>
                    </a:lnTo>
                    <a:lnTo>
                      <a:pt x="988" y="1603"/>
                    </a:lnTo>
                    <a:lnTo>
                      <a:pt x="931" y="1525"/>
                    </a:lnTo>
                    <a:lnTo>
                      <a:pt x="872" y="1449"/>
                    </a:lnTo>
                    <a:lnTo>
                      <a:pt x="872" y="1449"/>
                    </a:lnTo>
                    <a:lnTo>
                      <a:pt x="835" y="1400"/>
                    </a:lnTo>
                    <a:lnTo>
                      <a:pt x="799" y="1351"/>
                    </a:lnTo>
                    <a:lnTo>
                      <a:pt x="764" y="1303"/>
                    </a:lnTo>
                    <a:lnTo>
                      <a:pt x="744" y="1279"/>
                    </a:lnTo>
                    <a:lnTo>
                      <a:pt x="726" y="1255"/>
                    </a:lnTo>
                    <a:lnTo>
                      <a:pt x="726" y="1255"/>
                    </a:lnTo>
                    <a:lnTo>
                      <a:pt x="694" y="1220"/>
                    </a:lnTo>
                    <a:lnTo>
                      <a:pt x="662" y="1187"/>
                    </a:lnTo>
                    <a:lnTo>
                      <a:pt x="629" y="1153"/>
                    </a:lnTo>
                    <a:lnTo>
                      <a:pt x="594" y="1123"/>
                    </a:lnTo>
                    <a:lnTo>
                      <a:pt x="557" y="1094"/>
                    </a:lnTo>
                    <a:lnTo>
                      <a:pt x="519" y="1067"/>
                    </a:lnTo>
                    <a:lnTo>
                      <a:pt x="478" y="1043"/>
                    </a:lnTo>
                    <a:lnTo>
                      <a:pt x="459" y="1032"/>
                    </a:lnTo>
                    <a:lnTo>
                      <a:pt x="438" y="1021"/>
                    </a:lnTo>
                    <a:lnTo>
                      <a:pt x="438" y="1021"/>
                    </a:lnTo>
                    <a:lnTo>
                      <a:pt x="416" y="1011"/>
                    </a:lnTo>
                    <a:lnTo>
                      <a:pt x="394" y="1001"/>
                    </a:lnTo>
                    <a:lnTo>
                      <a:pt x="348" y="984"/>
                    </a:lnTo>
                    <a:lnTo>
                      <a:pt x="303" y="969"/>
                    </a:lnTo>
                    <a:lnTo>
                      <a:pt x="256" y="957"/>
                    </a:lnTo>
                    <a:lnTo>
                      <a:pt x="256" y="957"/>
                    </a:lnTo>
                    <a:lnTo>
                      <a:pt x="206" y="942"/>
                    </a:lnTo>
                    <a:lnTo>
                      <a:pt x="180" y="935"/>
                    </a:lnTo>
                    <a:lnTo>
                      <a:pt x="155" y="926"/>
                    </a:lnTo>
                    <a:lnTo>
                      <a:pt x="130" y="916"/>
                    </a:lnTo>
                    <a:lnTo>
                      <a:pt x="106" y="905"/>
                    </a:lnTo>
                    <a:lnTo>
                      <a:pt x="82" y="894"/>
                    </a:lnTo>
                    <a:lnTo>
                      <a:pt x="59" y="881"/>
                    </a:lnTo>
                    <a:lnTo>
                      <a:pt x="59" y="881"/>
                    </a:lnTo>
                    <a:lnTo>
                      <a:pt x="49" y="873"/>
                    </a:lnTo>
                    <a:lnTo>
                      <a:pt x="39" y="866"/>
                    </a:lnTo>
                    <a:lnTo>
                      <a:pt x="30" y="856"/>
                    </a:lnTo>
                    <a:lnTo>
                      <a:pt x="21" y="845"/>
                    </a:lnTo>
                    <a:lnTo>
                      <a:pt x="19" y="839"/>
                    </a:lnTo>
                    <a:lnTo>
                      <a:pt x="16" y="834"/>
                    </a:lnTo>
                    <a:lnTo>
                      <a:pt x="15" y="828"/>
                    </a:lnTo>
                    <a:lnTo>
                      <a:pt x="15" y="822"/>
                    </a:lnTo>
                    <a:lnTo>
                      <a:pt x="16" y="817"/>
                    </a:lnTo>
                    <a:lnTo>
                      <a:pt x="19" y="811"/>
                    </a:lnTo>
                    <a:lnTo>
                      <a:pt x="23" y="806"/>
                    </a:lnTo>
                    <a:lnTo>
                      <a:pt x="30" y="801"/>
                    </a:lnTo>
                    <a:lnTo>
                      <a:pt x="30" y="801"/>
                    </a:lnTo>
                    <a:lnTo>
                      <a:pt x="39" y="796"/>
                    </a:lnTo>
                    <a:lnTo>
                      <a:pt x="50" y="792"/>
                    </a:lnTo>
                    <a:lnTo>
                      <a:pt x="63" y="791"/>
                    </a:lnTo>
                    <a:lnTo>
                      <a:pt x="76" y="790"/>
                    </a:lnTo>
                    <a:lnTo>
                      <a:pt x="102" y="792"/>
                    </a:lnTo>
                    <a:lnTo>
                      <a:pt x="124" y="795"/>
                    </a:lnTo>
                    <a:lnTo>
                      <a:pt x="124" y="795"/>
                    </a:lnTo>
                    <a:lnTo>
                      <a:pt x="151" y="798"/>
                    </a:lnTo>
                    <a:lnTo>
                      <a:pt x="178" y="802"/>
                    </a:lnTo>
                    <a:lnTo>
                      <a:pt x="205" y="807"/>
                    </a:lnTo>
                    <a:lnTo>
                      <a:pt x="231" y="813"/>
                    </a:lnTo>
                    <a:lnTo>
                      <a:pt x="258" y="819"/>
                    </a:lnTo>
                    <a:lnTo>
                      <a:pt x="283" y="827"/>
                    </a:lnTo>
                    <a:lnTo>
                      <a:pt x="309" y="834"/>
                    </a:lnTo>
                    <a:lnTo>
                      <a:pt x="335" y="843"/>
                    </a:lnTo>
                    <a:lnTo>
                      <a:pt x="335" y="843"/>
                    </a:lnTo>
                    <a:lnTo>
                      <a:pt x="346" y="846"/>
                    </a:lnTo>
                    <a:lnTo>
                      <a:pt x="353" y="846"/>
                    </a:lnTo>
                    <a:lnTo>
                      <a:pt x="361" y="845"/>
                    </a:lnTo>
                    <a:lnTo>
                      <a:pt x="370" y="839"/>
                    </a:lnTo>
                    <a:lnTo>
                      <a:pt x="370" y="839"/>
                    </a:lnTo>
                    <a:lnTo>
                      <a:pt x="402" y="821"/>
                    </a:lnTo>
                    <a:lnTo>
                      <a:pt x="402" y="821"/>
                    </a:lnTo>
                    <a:lnTo>
                      <a:pt x="405" y="819"/>
                    </a:lnTo>
                    <a:lnTo>
                      <a:pt x="406" y="817"/>
                    </a:lnTo>
                    <a:lnTo>
                      <a:pt x="406" y="813"/>
                    </a:lnTo>
                    <a:lnTo>
                      <a:pt x="405" y="810"/>
                    </a:lnTo>
                    <a:lnTo>
                      <a:pt x="401" y="807"/>
                    </a:lnTo>
                    <a:lnTo>
                      <a:pt x="401" y="807"/>
                    </a:lnTo>
                    <a:lnTo>
                      <a:pt x="347" y="784"/>
                    </a:lnTo>
                    <a:lnTo>
                      <a:pt x="320" y="771"/>
                    </a:lnTo>
                    <a:lnTo>
                      <a:pt x="293" y="759"/>
                    </a:lnTo>
                    <a:lnTo>
                      <a:pt x="266" y="744"/>
                    </a:lnTo>
                    <a:lnTo>
                      <a:pt x="240" y="731"/>
                    </a:lnTo>
                    <a:lnTo>
                      <a:pt x="216" y="715"/>
                    </a:lnTo>
                    <a:lnTo>
                      <a:pt x="191" y="699"/>
                    </a:lnTo>
                    <a:lnTo>
                      <a:pt x="191" y="699"/>
                    </a:lnTo>
                    <a:lnTo>
                      <a:pt x="167" y="682"/>
                    </a:lnTo>
                    <a:lnTo>
                      <a:pt x="142" y="663"/>
                    </a:lnTo>
                    <a:lnTo>
                      <a:pt x="118" y="644"/>
                    </a:lnTo>
                    <a:lnTo>
                      <a:pt x="95" y="622"/>
                    </a:lnTo>
                    <a:lnTo>
                      <a:pt x="73" y="600"/>
                    </a:lnTo>
                    <a:lnTo>
                      <a:pt x="63" y="587"/>
                    </a:lnTo>
                    <a:lnTo>
                      <a:pt x="54" y="574"/>
                    </a:lnTo>
                    <a:lnTo>
                      <a:pt x="46" y="561"/>
                    </a:lnTo>
                    <a:lnTo>
                      <a:pt x="39" y="548"/>
                    </a:lnTo>
                    <a:lnTo>
                      <a:pt x="33" y="534"/>
                    </a:lnTo>
                    <a:lnTo>
                      <a:pt x="28" y="521"/>
                    </a:lnTo>
                    <a:lnTo>
                      <a:pt x="28" y="521"/>
                    </a:lnTo>
                    <a:lnTo>
                      <a:pt x="23" y="504"/>
                    </a:lnTo>
                    <a:lnTo>
                      <a:pt x="22" y="488"/>
                    </a:lnTo>
                    <a:lnTo>
                      <a:pt x="22" y="488"/>
                    </a:lnTo>
                    <a:lnTo>
                      <a:pt x="23" y="477"/>
                    </a:lnTo>
                    <a:lnTo>
                      <a:pt x="25" y="472"/>
                    </a:lnTo>
                    <a:lnTo>
                      <a:pt x="26" y="467"/>
                    </a:lnTo>
                    <a:lnTo>
                      <a:pt x="28" y="463"/>
                    </a:lnTo>
                    <a:lnTo>
                      <a:pt x="32" y="461"/>
                    </a:lnTo>
                    <a:lnTo>
                      <a:pt x="37" y="458"/>
                    </a:lnTo>
                    <a:lnTo>
                      <a:pt x="42" y="458"/>
                    </a:lnTo>
                    <a:lnTo>
                      <a:pt x="42" y="458"/>
                    </a:lnTo>
                    <a:lnTo>
                      <a:pt x="49" y="458"/>
                    </a:lnTo>
                    <a:lnTo>
                      <a:pt x="57" y="460"/>
                    </a:lnTo>
                    <a:lnTo>
                      <a:pt x="74" y="463"/>
                    </a:lnTo>
                    <a:lnTo>
                      <a:pt x="104" y="474"/>
                    </a:lnTo>
                    <a:lnTo>
                      <a:pt x="104" y="474"/>
                    </a:lnTo>
                    <a:lnTo>
                      <a:pt x="133" y="485"/>
                    </a:lnTo>
                    <a:lnTo>
                      <a:pt x="162" y="499"/>
                    </a:lnTo>
                    <a:lnTo>
                      <a:pt x="189" y="514"/>
                    </a:lnTo>
                    <a:lnTo>
                      <a:pt x="217" y="530"/>
                    </a:lnTo>
                    <a:lnTo>
                      <a:pt x="217" y="530"/>
                    </a:lnTo>
                    <a:lnTo>
                      <a:pt x="243" y="546"/>
                    </a:lnTo>
                    <a:lnTo>
                      <a:pt x="267" y="563"/>
                    </a:lnTo>
                    <a:lnTo>
                      <a:pt x="316" y="598"/>
                    </a:lnTo>
                    <a:lnTo>
                      <a:pt x="412" y="673"/>
                    </a:lnTo>
                    <a:lnTo>
                      <a:pt x="412" y="673"/>
                    </a:lnTo>
                    <a:lnTo>
                      <a:pt x="443" y="694"/>
                    </a:lnTo>
                    <a:lnTo>
                      <a:pt x="472" y="716"/>
                    </a:lnTo>
                    <a:lnTo>
                      <a:pt x="472" y="716"/>
                    </a:lnTo>
                    <a:lnTo>
                      <a:pt x="478" y="720"/>
                    </a:lnTo>
                    <a:lnTo>
                      <a:pt x="484" y="724"/>
                    </a:lnTo>
                    <a:lnTo>
                      <a:pt x="489" y="725"/>
                    </a:lnTo>
                    <a:lnTo>
                      <a:pt x="497" y="724"/>
                    </a:lnTo>
                    <a:lnTo>
                      <a:pt x="497" y="724"/>
                    </a:lnTo>
                    <a:lnTo>
                      <a:pt x="510" y="720"/>
                    </a:lnTo>
                    <a:lnTo>
                      <a:pt x="522" y="714"/>
                    </a:lnTo>
                    <a:lnTo>
                      <a:pt x="549" y="703"/>
                    </a:lnTo>
                    <a:lnTo>
                      <a:pt x="549" y="703"/>
                    </a:lnTo>
                    <a:lnTo>
                      <a:pt x="553" y="700"/>
                    </a:lnTo>
                    <a:lnTo>
                      <a:pt x="554" y="697"/>
                    </a:lnTo>
                    <a:lnTo>
                      <a:pt x="554" y="693"/>
                    </a:lnTo>
                    <a:lnTo>
                      <a:pt x="551" y="689"/>
                    </a:lnTo>
                    <a:lnTo>
                      <a:pt x="551" y="689"/>
                    </a:lnTo>
                    <a:lnTo>
                      <a:pt x="525" y="672"/>
                    </a:lnTo>
                    <a:lnTo>
                      <a:pt x="499" y="654"/>
                    </a:lnTo>
                    <a:lnTo>
                      <a:pt x="473" y="634"/>
                    </a:lnTo>
                    <a:lnTo>
                      <a:pt x="448" y="614"/>
                    </a:lnTo>
                    <a:lnTo>
                      <a:pt x="423" y="593"/>
                    </a:lnTo>
                    <a:lnTo>
                      <a:pt x="400" y="573"/>
                    </a:lnTo>
                    <a:lnTo>
                      <a:pt x="375" y="550"/>
                    </a:lnTo>
                    <a:lnTo>
                      <a:pt x="353" y="527"/>
                    </a:lnTo>
                    <a:lnTo>
                      <a:pt x="330" y="504"/>
                    </a:lnTo>
                    <a:lnTo>
                      <a:pt x="309" y="480"/>
                    </a:lnTo>
                    <a:lnTo>
                      <a:pt x="288" y="456"/>
                    </a:lnTo>
                    <a:lnTo>
                      <a:pt x="269" y="430"/>
                    </a:lnTo>
                    <a:lnTo>
                      <a:pt x="249" y="404"/>
                    </a:lnTo>
                    <a:lnTo>
                      <a:pt x="232" y="379"/>
                    </a:lnTo>
                    <a:lnTo>
                      <a:pt x="215" y="351"/>
                    </a:lnTo>
                    <a:lnTo>
                      <a:pt x="199" y="323"/>
                    </a:lnTo>
                    <a:lnTo>
                      <a:pt x="199" y="323"/>
                    </a:lnTo>
                    <a:lnTo>
                      <a:pt x="191" y="309"/>
                    </a:lnTo>
                    <a:lnTo>
                      <a:pt x="183" y="291"/>
                    </a:lnTo>
                    <a:lnTo>
                      <a:pt x="177" y="274"/>
                    </a:lnTo>
                    <a:lnTo>
                      <a:pt x="172" y="257"/>
                    </a:lnTo>
                    <a:lnTo>
                      <a:pt x="169" y="239"/>
                    </a:lnTo>
                    <a:lnTo>
                      <a:pt x="169" y="230"/>
                    </a:lnTo>
                    <a:lnTo>
                      <a:pt x="171" y="221"/>
                    </a:lnTo>
                    <a:lnTo>
                      <a:pt x="172" y="213"/>
                    </a:lnTo>
                    <a:lnTo>
                      <a:pt x="174" y="204"/>
                    </a:lnTo>
                    <a:lnTo>
                      <a:pt x="178" y="197"/>
                    </a:lnTo>
                    <a:lnTo>
                      <a:pt x="183" y="188"/>
                    </a:lnTo>
                    <a:lnTo>
                      <a:pt x="183" y="188"/>
                    </a:lnTo>
                    <a:lnTo>
                      <a:pt x="189" y="181"/>
                    </a:lnTo>
                    <a:lnTo>
                      <a:pt x="196" y="175"/>
                    </a:lnTo>
                    <a:lnTo>
                      <a:pt x="204" y="170"/>
                    </a:lnTo>
                    <a:lnTo>
                      <a:pt x="211" y="166"/>
                    </a:lnTo>
                    <a:lnTo>
                      <a:pt x="220" y="165"/>
                    </a:lnTo>
                    <a:lnTo>
                      <a:pt x="228" y="164"/>
                    </a:lnTo>
                    <a:lnTo>
                      <a:pt x="237" y="164"/>
                    </a:lnTo>
                    <a:lnTo>
                      <a:pt x="245" y="165"/>
                    </a:lnTo>
                    <a:lnTo>
                      <a:pt x="254" y="167"/>
                    </a:lnTo>
                    <a:lnTo>
                      <a:pt x="263" y="170"/>
                    </a:lnTo>
                    <a:lnTo>
                      <a:pt x="280" y="177"/>
                    </a:lnTo>
                    <a:lnTo>
                      <a:pt x="296" y="187"/>
                    </a:lnTo>
                    <a:lnTo>
                      <a:pt x="308" y="198"/>
                    </a:lnTo>
                    <a:lnTo>
                      <a:pt x="308" y="198"/>
                    </a:lnTo>
                    <a:lnTo>
                      <a:pt x="330" y="219"/>
                    </a:lnTo>
                    <a:lnTo>
                      <a:pt x="351" y="242"/>
                    </a:lnTo>
                    <a:lnTo>
                      <a:pt x="370" y="267"/>
                    </a:lnTo>
                    <a:lnTo>
                      <a:pt x="390" y="291"/>
                    </a:lnTo>
                    <a:lnTo>
                      <a:pt x="426" y="342"/>
                    </a:lnTo>
                    <a:lnTo>
                      <a:pt x="462" y="392"/>
                    </a:lnTo>
                    <a:lnTo>
                      <a:pt x="462" y="392"/>
                    </a:lnTo>
                    <a:lnTo>
                      <a:pt x="503" y="445"/>
                    </a:lnTo>
                    <a:lnTo>
                      <a:pt x="525" y="471"/>
                    </a:lnTo>
                    <a:lnTo>
                      <a:pt x="547" y="495"/>
                    </a:lnTo>
                    <a:lnTo>
                      <a:pt x="569" y="519"/>
                    </a:lnTo>
                    <a:lnTo>
                      <a:pt x="592" y="542"/>
                    </a:lnTo>
                    <a:lnTo>
                      <a:pt x="618" y="564"/>
                    </a:lnTo>
                    <a:lnTo>
                      <a:pt x="644" y="585"/>
                    </a:lnTo>
                    <a:lnTo>
                      <a:pt x="644" y="585"/>
                    </a:lnTo>
                    <a:lnTo>
                      <a:pt x="647" y="586"/>
                    </a:lnTo>
                    <a:lnTo>
                      <a:pt x="651" y="585"/>
                    </a:lnTo>
                    <a:lnTo>
                      <a:pt x="651" y="585"/>
                    </a:lnTo>
                    <a:lnTo>
                      <a:pt x="682" y="566"/>
                    </a:lnTo>
                    <a:lnTo>
                      <a:pt x="682" y="566"/>
                    </a:lnTo>
                    <a:lnTo>
                      <a:pt x="683" y="565"/>
                    </a:lnTo>
                    <a:lnTo>
                      <a:pt x="684" y="563"/>
                    </a:lnTo>
                    <a:lnTo>
                      <a:pt x="685" y="560"/>
                    </a:lnTo>
                    <a:lnTo>
                      <a:pt x="685" y="558"/>
                    </a:lnTo>
                    <a:lnTo>
                      <a:pt x="685" y="558"/>
                    </a:lnTo>
                    <a:lnTo>
                      <a:pt x="674" y="525"/>
                    </a:lnTo>
                    <a:lnTo>
                      <a:pt x="661" y="491"/>
                    </a:lnTo>
                    <a:lnTo>
                      <a:pt x="646" y="458"/>
                    </a:lnTo>
                    <a:lnTo>
                      <a:pt x="630" y="428"/>
                    </a:lnTo>
                    <a:lnTo>
                      <a:pt x="613" y="396"/>
                    </a:lnTo>
                    <a:lnTo>
                      <a:pt x="596" y="365"/>
                    </a:lnTo>
                    <a:lnTo>
                      <a:pt x="559" y="304"/>
                    </a:lnTo>
                    <a:lnTo>
                      <a:pt x="559" y="304"/>
                    </a:lnTo>
                    <a:lnTo>
                      <a:pt x="541" y="270"/>
                    </a:lnTo>
                    <a:lnTo>
                      <a:pt x="522" y="236"/>
                    </a:lnTo>
                    <a:lnTo>
                      <a:pt x="506" y="202"/>
                    </a:lnTo>
                    <a:lnTo>
                      <a:pt x="493" y="166"/>
                    </a:lnTo>
                    <a:lnTo>
                      <a:pt x="493" y="166"/>
                    </a:lnTo>
                    <a:lnTo>
                      <a:pt x="483" y="134"/>
                    </a:lnTo>
                    <a:lnTo>
                      <a:pt x="480" y="117"/>
                    </a:lnTo>
                    <a:lnTo>
                      <a:pt x="477" y="100"/>
                    </a:lnTo>
                    <a:lnTo>
                      <a:pt x="476" y="83"/>
                    </a:lnTo>
                    <a:lnTo>
                      <a:pt x="477" y="65"/>
                    </a:lnTo>
                    <a:lnTo>
                      <a:pt x="480" y="58"/>
                    </a:lnTo>
                    <a:lnTo>
                      <a:pt x="482" y="49"/>
                    </a:lnTo>
                    <a:lnTo>
                      <a:pt x="486" y="42"/>
                    </a:lnTo>
                    <a:lnTo>
                      <a:pt x="489" y="36"/>
                    </a:lnTo>
                    <a:lnTo>
                      <a:pt x="489" y="36"/>
                    </a:lnTo>
                    <a:lnTo>
                      <a:pt x="497" y="27"/>
                    </a:lnTo>
                    <a:lnTo>
                      <a:pt x="505" y="21"/>
                    </a:lnTo>
                    <a:lnTo>
                      <a:pt x="514" y="16"/>
                    </a:lnTo>
                    <a:lnTo>
                      <a:pt x="522" y="14"/>
                    </a:lnTo>
                    <a:lnTo>
                      <a:pt x="532" y="14"/>
                    </a:lnTo>
                    <a:lnTo>
                      <a:pt x="542" y="14"/>
                    </a:lnTo>
                    <a:lnTo>
                      <a:pt x="553" y="16"/>
                    </a:lnTo>
                    <a:lnTo>
                      <a:pt x="563" y="20"/>
                    </a:lnTo>
                    <a:lnTo>
                      <a:pt x="573" y="25"/>
                    </a:lnTo>
                    <a:lnTo>
                      <a:pt x="582" y="30"/>
                    </a:lnTo>
                    <a:lnTo>
                      <a:pt x="601" y="42"/>
                    </a:lnTo>
                    <a:lnTo>
                      <a:pt x="617" y="56"/>
                    </a:lnTo>
                    <a:lnTo>
                      <a:pt x="629" y="68"/>
                    </a:lnTo>
                    <a:lnTo>
                      <a:pt x="629" y="68"/>
                    </a:lnTo>
                    <a:lnTo>
                      <a:pt x="641" y="83"/>
                    </a:lnTo>
                    <a:lnTo>
                      <a:pt x="651" y="99"/>
                    </a:lnTo>
                    <a:lnTo>
                      <a:pt x="661" y="115"/>
                    </a:lnTo>
                    <a:lnTo>
                      <a:pt x="670" y="132"/>
                    </a:lnTo>
                    <a:lnTo>
                      <a:pt x="685" y="166"/>
                    </a:lnTo>
                    <a:lnTo>
                      <a:pt x="700" y="200"/>
                    </a:lnTo>
                    <a:lnTo>
                      <a:pt x="700" y="200"/>
                    </a:lnTo>
                    <a:lnTo>
                      <a:pt x="714" y="239"/>
                    </a:lnTo>
                    <a:lnTo>
                      <a:pt x="727" y="277"/>
                    </a:lnTo>
                    <a:lnTo>
                      <a:pt x="753" y="353"/>
                    </a:lnTo>
                    <a:lnTo>
                      <a:pt x="766" y="390"/>
                    </a:lnTo>
                    <a:lnTo>
                      <a:pt x="782" y="428"/>
                    </a:lnTo>
                    <a:lnTo>
                      <a:pt x="798" y="463"/>
                    </a:lnTo>
                    <a:lnTo>
                      <a:pt x="818" y="499"/>
                    </a:lnTo>
                    <a:lnTo>
                      <a:pt x="818" y="499"/>
                    </a:lnTo>
                    <a:lnTo>
                      <a:pt x="835" y="528"/>
                    </a:lnTo>
                    <a:lnTo>
                      <a:pt x="855" y="555"/>
                    </a:lnTo>
                    <a:lnTo>
                      <a:pt x="877" y="582"/>
                    </a:lnTo>
                    <a:lnTo>
                      <a:pt x="889" y="595"/>
                    </a:lnTo>
                    <a:lnTo>
                      <a:pt x="900" y="607"/>
                    </a:lnTo>
                    <a:lnTo>
                      <a:pt x="900" y="607"/>
                    </a:lnTo>
                    <a:lnTo>
                      <a:pt x="925" y="628"/>
                    </a:lnTo>
                    <a:lnTo>
                      <a:pt x="937" y="636"/>
                    </a:lnTo>
                    <a:lnTo>
                      <a:pt x="950" y="645"/>
                    </a:lnTo>
                    <a:lnTo>
                      <a:pt x="950" y="645"/>
                    </a:lnTo>
                    <a:lnTo>
                      <a:pt x="963" y="654"/>
                    </a:lnTo>
                    <a:lnTo>
                      <a:pt x="976" y="661"/>
                    </a:lnTo>
                    <a:lnTo>
                      <a:pt x="991" y="668"/>
                    </a:lnTo>
                    <a:lnTo>
                      <a:pt x="998" y="670"/>
                    </a:lnTo>
                    <a:lnTo>
                      <a:pt x="1005" y="671"/>
                    </a:lnTo>
                    <a:lnTo>
                      <a:pt x="1005" y="671"/>
                    </a:lnTo>
                    <a:lnTo>
                      <a:pt x="1013" y="671"/>
                    </a:lnTo>
                    <a:lnTo>
                      <a:pt x="1019" y="670"/>
                    </a:lnTo>
                    <a:lnTo>
                      <a:pt x="1025" y="666"/>
                    </a:lnTo>
                    <a:lnTo>
                      <a:pt x="1031" y="662"/>
                    </a:lnTo>
                    <a:lnTo>
                      <a:pt x="1036" y="658"/>
                    </a:lnTo>
                    <a:lnTo>
                      <a:pt x="1040" y="652"/>
                    </a:lnTo>
                    <a:lnTo>
                      <a:pt x="1047" y="640"/>
                    </a:lnTo>
                    <a:lnTo>
                      <a:pt x="1052" y="625"/>
                    </a:lnTo>
                    <a:lnTo>
                      <a:pt x="1056" y="612"/>
                    </a:lnTo>
                    <a:lnTo>
                      <a:pt x="1062" y="585"/>
                    </a:lnTo>
                    <a:lnTo>
                      <a:pt x="1062" y="585"/>
                    </a:lnTo>
                    <a:lnTo>
                      <a:pt x="1068" y="544"/>
                    </a:lnTo>
                    <a:lnTo>
                      <a:pt x="1073" y="523"/>
                    </a:lnTo>
                    <a:lnTo>
                      <a:pt x="1078" y="504"/>
                    </a:lnTo>
                    <a:lnTo>
                      <a:pt x="1078" y="504"/>
                    </a:lnTo>
                    <a:lnTo>
                      <a:pt x="1085" y="483"/>
                    </a:lnTo>
                    <a:lnTo>
                      <a:pt x="1094" y="463"/>
                    </a:lnTo>
                    <a:lnTo>
                      <a:pt x="1103" y="445"/>
                    </a:lnTo>
                    <a:lnTo>
                      <a:pt x="1115" y="425"/>
                    </a:lnTo>
                    <a:lnTo>
                      <a:pt x="1115" y="425"/>
                    </a:lnTo>
                    <a:lnTo>
                      <a:pt x="1124" y="409"/>
                    </a:lnTo>
                    <a:lnTo>
                      <a:pt x="1135" y="391"/>
                    </a:lnTo>
                    <a:lnTo>
                      <a:pt x="1149" y="374"/>
                    </a:lnTo>
                    <a:lnTo>
                      <a:pt x="1164" y="356"/>
                    </a:lnTo>
                    <a:lnTo>
                      <a:pt x="1171" y="349"/>
                    </a:lnTo>
                    <a:lnTo>
                      <a:pt x="1179" y="343"/>
                    </a:lnTo>
                    <a:lnTo>
                      <a:pt x="1188" y="338"/>
                    </a:lnTo>
                    <a:lnTo>
                      <a:pt x="1197" y="333"/>
                    </a:lnTo>
                    <a:lnTo>
                      <a:pt x="1206" y="331"/>
                    </a:lnTo>
                    <a:lnTo>
                      <a:pt x="1216" y="329"/>
                    </a:lnTo>
                    <a:lnTo>
                      <a:pt x="1227" y="329"/>
                    </a:lnTo>
                    <a:lnTo>
                      <a:pt x="1238" y="332"/>
                    </a:lnTo>
                    <a:lnTo>
                      <a:pt x="1238" y="332"/>
                    </a:lnTo>
                    <a:lnTo>
                      <a:pt x="1243" y="334"/>
                    </a:lnTo>
                    <a:lnTo>
                      <a:pt x="1249" y="337"/>
                    </a:lnTo>
                    <a:lnTo>
                      <a:pt x="1254" y="340"/>
                    </a:lnTo>
                    <a:lnTo>
                      <a:pt x="1258" y="344"/>
                    </a:lnTo>
                    <a:lnTo>
                      <a:pt x="1265" y="353"/>
                    </a:lnTo>
                    <a:lnTo>
                      <a:pt x="1271" y="364"/>
                    </a:lnTo>
                    <a:lnTo>
                      <a:pt x="1275" y="376"/>
                    </a:lnTo>
                    <a:lnTo>
                      <a:pt x="1278" y="388"/>
                    </a:lnTo>
                    <a:lnTo>
                      <a:pt x="1279" y="401"/>
                    </a:lnTo>
                    <a:lnTo>
                      <a:pt x="1279" y="413"/>
                    </a:lnTo>
                    <a:lnTo>
                      <a:pt x="1279" y="413"/>
                    </a:lnTo>
                    <a:lnTo>
                      <a:pt x="1278" y="425"/>
                    </a:lnTo>
                    <a:lnTo>
                      <a:pt x="1275" y="436"/>
                    </a:lnTo>
                    <a:lnTo>
                      <a:pt x="1270" y="461"/>
                    </a:lnTo>
                    <a:lnTo>
                      <a:pt x="1262" y="483"/>
                    </a:lnTo>
                    <a:lnTo>
                      <a:pt x="1252" y="506"/>
                    </a:lnTo>
                    <a:lnTo>
                      <a:pt x="1252" y="506"/>
                    </a:lnTo>
                    <a:lnTo>
                      <a:pt x="1235" y="542"/>
                    </a:lnTo>
                    <a:lnTo>
                      <a:pt x="1217" y="576"/>
                    </a:lnTo>
                    <a:lnTo>
                      <a:pt x="1202" y="613"/>
                    </a:lnTo>
                    <a:lnTo>
                      <a:pt x="1194" y="631"/>
                    </a:lnTo>
                    <a:lnTo>
                      <a:pt x="1189" y="650"/>
                    </a:lnTo>
                    <a:lnTo>
                      <a:pt x="1189" y="650"/>
                    </a:lnTo>
                    <a:lnTo>
                      <a:pt x="1184" y="668"/>
                    </a:lnTo>
                    <a:lnTo>
                      <a:pt x="1179" y="688"/>
                    </a:lnTo>
                    <a:lnTo>
                      <a:pt x="1173" y="726"/>
                    </a:lnTo>
                    <a:lnTo>
                      <a:pt x="1168" y="764"/>
                    </a:lnTo>
                    <a:lnTo>
                      <a:pt x="1166" y="803"/>
                    </a:lnTo>
                    <a:lnTo>
                      <a:pt x="1166" y="803"/>
                    </a:lnTo>
                    <a:lnTo>
                      <a:pt x="1165" y="845"/>
                    </a:lnTo>
                    <a:lnTo>
                      <a:pt x="1165" y="887"/>
                    </a:lnTo>
                    <a:lnTo>
                      <a:pt x="1166" y="972"/>
                    </a:lnTo>
                    <a:lnTo>
                      <a:pt x="1168" y="1055"/>
                    </a:lnTo>
                    <a:lnTo>
                      <a:pt x="1171" y="1140"/>
                    </a:lnTo>
                    <a:lnTo>
                      <a:pt x="1171" y="1140"/>
                    </a:lnTo>
                    <a:lnTo>
                      <a:pt x="1173" y="1175"/>
                    </a:lnTo>
                    <a:lnTo>
                      <a:pt x="1176" y="1194"/>
                    </a:lnTo>
                    <a:lnTo>
                      <a:pt x="1178" y="1211"/>
                    </a:lnTo>
                    <a:lnTo>
                      <a:pt x="1182" y="1228"/>
                    </a:lnTo>
                    <a:lnTo>
                      <a:pt x="1187" y="1245"/>
                    </a:lnTo>
                    <a:lnTo>
                      <a:pt x="1194" y="1261"/>
                    </a:lnTo>
                    <a:lnTo>
                      <a:pt x="1203" y="1277"/>
                    </a:lnTo>
                    <a:lnTo>
                      <a:pt x="1203" y="1277"/>
                    </a:lnTo>
                    <a:lnTo>
                      <a:pt x="1214" y="1295"/>
                    </a:lnTo>
                    <a:lnTo>
                      <a:pt x="1225" y="1311"/>
                    </a:lnTo>
                    <a:lnTo>
                      <a:pt x="1249" y="1342"/>
                    </a:lnTo>
                    <a:lnTo>
                      <a:pt x="1275" y="1373"/>
                    </a:lnTo>
                    <a:lnTo>
                      <a:pt x="1302" y="1403"/>
                    </a:lnTo>
                    <a:lnTo>
                      <a:pt x="1302" y="1403"/>
                    </a:lnTo>
                    <a:lnTo>
                      <a:pt x="1357" y="1465"/>
                    </a:lnTo>
                    <a:lnTo>
                      <a:pt x="1415" y="1528"/>
                    </a:lnTo>
                    <a:lnTo>
                      <a:pt x="1471" y="1591"/>
                    </a:lnTo>
                    <a:lnTo>
                      <a:pt x="1528" y="1653"/>
                    </a:lnTo>
                    <a:lnTo>
                      <a:pt x="1528" y="1653"/>
                    </a:lnTo>
                    <a:lnTo>
                      <a:pt x="1648" y="1789"/>
                    </a:lnTo>
                    <a:lnTo>
                      <a:pt x="1765" y="1927"/>
                    </a:lnTo>
                    <a:lnTo>
                      <a:pt x="1765" y="1927"/>
                    </a:lnTo>
                    <a:lnTo>
                      <a:pt x="1881" y="2063"/>
                    </a:lnTo>
                    <a:lnTo>
                      <a:pt x="1936" y="2132"/>
                    </a:lnTo>
                    <a:lnTo>
                      <a:pt x="1991" y="2201"/>
                    </a:lnTo>
                    <a:lnTo>
                      <a:pt x="1991" y="2201"/>
                    </a:lnTo>
                    <a:lnTo>
                      <a:pt x="2043" y="2267"/>
                    </a:lnTo>
                    <a:lnTo>
                      <a:pt x="2068" y="2300"/>
                    </a:lnTo>
                    <a:lnTo>
                      <a:pt x="2093" y="2333"/>
                    </a:lnTo>
                    <a:lnTo>
                      <a:pt x="2093" y="2333"/>
                    </a:lnTo>
                    <a:lnTo>
                      <a:pt x="2114" y="2365"/>
                    </a:lnTo>
                    <a:lnTo>
                      <a:pt x="2133" y="2399"/>
                    </a:lnTo>
                    <a:lnTo>
                      <a:pt x="2152" y="2432"/>
                    </a:lnTo>
                    <a:lnTo>
                      <a:pt x="2169" y="2467"/>
                    </a:lnTo>
                    <a:lnTo>
                      <a:pt x="2169" y="2467"/>
                    </a:lnTo>
                    <a:lnTo>
                      <a:pt x="2201" y="2534"/>
                    </a:lnTo>
                    <a:lnTo>
                      <a:pt x="2234" y="2599"/>
                    </a:lnTo>
                    <a:lnTo>
                      <a:pt x="2268" y="2665"/>
                    </a:lnTo>
                    <a:lnTo>
                      <a:pt x="2304" y="2730"/>
                    </a:lnTo>
                    <a:lnTo>
                      <a:pt x="2340" y="2794"/>
                    </a:lnTo>
                    <a:lnTo>
                      <a:pt x="2377" y="2858"/>
                    </a:lnTo>
                    <a:lnTo>
                      <a:pt x="2416" y="2920"/>
                    </a:lnTo>
                    <a:lnTo>
                      <a:pt x="2457" y="2983"/>
                    </a:lnTo>
                    <a:lnTo>
                      <a:pt x="2457" y="2983"/>
                    </a:lnTo>
                    <a:lnTo>
                      <a:pt x="2491" y="3033"/>
                    </a:lnTo>
                    <a:lnTo>
                      <a:pt x="2528" y="3084"/>
                    </a:lnTo>
                    <a:lnTo>
                      <a:pt x="2565" y="3133"/>
                    </a:lnTo>
                    <a:lnTo>
                      <a:pt x="2603" y="3182"/>
                    </a:lnTo>
                    <a:lnTo>
                      <a:pt x="2642" y="3230"/>
                    </a:lnTo>
                    <a:lnTo>
                      <a:pt x="2681" y="3277"/>
                    </a:lnTo>
                    <a:lnTo>
                      <a:pt x="2722" y="3323"/>
                    </a:lnTo>
                    <a:lnTo>
                      <a:pt x="2763" y="3369"/>
                    </a:lnTo>
                    <a:lnTo>
                      <a:pt x="2805" y="3414"/>
                    </a:lnTo>
                    <a:lnTo>
                      <a:pt x="2848" y="3458"/>
                    </a:lnTo>
                    <a:lnTo>
                      <a:pt x="2891" y="3502"/>
                    </a:lnTo>
                    <a:lnTo>
                      <a:pt x="2935" y="3547"/>
                    </a:lnTo>
                    <a:lnTo>
                      <a:pt x="3024" y="3633"/>
                    </a:lnTo>
                    <a:lnTo>
                      <a:pt x="3114" y="3716"/>
                    </a:lnTo>
                    <a:lnTo>
                      <a:pt x="3114" y="3716"/>
                    </a:lnTo>
                    <a:lnTo>
                      <a:pt x="3130" y="3731"/>
                    </a:lnTo>
                    <a:lnTo>
                      <a:pt x="3130" y="3731"/>
                    </a:lnTo>
                    <a:lnTo>
                      <a:pt x="3132" y="3732"/>
                    </a:lnTo>
                    <a:lnTo>
                      <a:pt x="3135" y="3732"/>
                    </a:lnTo>
                    <a:lnTo>
                      <a:pt x="3137" y="3732"/>
                    </a:lnTo>
                    <a:lnTo>
                      <a:pt x="3140" y="3730"/>
                    </a:lnTo>
                    <a:lnTo>
                      <a:pt x="3142" y="3728"/>
                    </a:lnTo>
                    <a:lnTo>
                      <a:pt x="3142" y="3725"/>
                    </a:lnTo>
                    <a:lnTo>
                      <a:pt x="3142" y="3722"/>
                    </a:lnTo>
                    <a:lnTo>
                      <a:pt x="3140" y="3720"/>
                    </a:lnTo>
                    <a:lnTo>
                      <a:pt x="3140" y="3720"/>
                    </a:lnTo>
                    <a:lnTo>
                      <a:pt x="3085" y="3668"/>
                    </a:lnTo>
                    <a:lnTo>
                      <a:pt x="3029" y="3617"/>
                    </a:lnTo>
                    <a:lnTo>
                      <a:pt x="2974" y="3563"/>
                    </a:lnTo>
                    <a:lnTo>
                      <a:pt x="2920" y="3510"/>
                    </a:lnTo>
                    <a:lnTo>
                      <a:pt x="2920" y="3510"/>
                    </a:lnTo>
                    <a:lnTo>
                      <a:pt x="2869" y="3458"/>
                    </a:lnTo>
                    <a:lnTo>
                      <a:pt x="2818" y="3405"/>
                    </a:lnTo>
                    <a:lnTo>
                      <a:pt x="2769" y="3353"/>
                    </a:lnTo>
                    <a:lnTo>
                      <a:pt x="2720" y="3299"/>
                    </a:lnTo>
                    <a:lnTo>
                      <a:pt x="2673" y="3243"/>
                    </a:lnTo>
                    <a:lnTo>
                      <a:pt x="2626" y="3188"/>
                    </a:lnTo>
                    <a:lnTo>
                      <a:pt x="2581" y="3130"/>
                    </a:lnTo>
                    <a:lnTo>
                      <a:pt x="2537" y="3073"/>
                    </a:lnTo>
                    <a:lnTo>
                      <a:pt x="2537" y="3073"/>
                    </a:lnTo>
                    <a:lnTo>
                      <a:pt x="2491" y="3008"/>
                    </a:lnTo>
                    <a:lnTo>
                      <a:pt x="2447" y="2941"/>
                    </a:lnTo>
                    <a:lnTo>
                      <a:pt x="2405" y="2875"/>
                    </a:lnTo>
                    <a:lnTo>
                      <a:pt x="2364" y="2806"/>
                    </a:lnTo>
                    <a:lnTo>
                      <a:pt x="2324" y="2737"/>
                    </a:lnTo>
                    <a:lnTo>
                      <a:pt x="2286" y="2667"/>
                    </a:lnTo>
                    <a:lnTo>
                      <a:pt x="2250" y="2597"/>
                    </a:lnTo>
                    <a:lnTo>
                      <a:pt x="2214" y="2526"/>
                    </a:lnTo>
                    <a:lnTo>
                      <a:pt x="2214" y="2526"/>
                    </a:lnTo>
                    <a:lnTo>
                      <a:pt x="2185" y="2466"/>
                    </a:lnTo>
                    <a:lnTo>
                      <a:pt x="2171" y="2437"/>
                    </a:lnTo>
                    <a:lnTo>
                      <a:pt x="2155" y="2406"/>
                    </a:lnTo>
                    <a:lnTo>
                      <a:pt x="2155" y="2406"/>
                    </a:lnTo>
                    <a:lnTo>
                      <a:pt x="2134" y="2370"/>
                    </a:lnTo>
                    <a:lnTo>
                      <a:pt x="2112" y="2336"/>
                    </a:lnTo>
                    <a:lnTo>
                      <a:pt x="2088" y="2303"/>
                    </a:lnTo>
                    <a:lnTo>
                      <a:pt x="2063" y="2270"/>
                    </a:lnTo>
                    <a:lnTo>
                      <a:pt x="2063" y="2270"/>
                    </a:lnTo>
                    <a:lnTo>
                      <a:pt x="2009" y="2201"/>
                    </a:lnTo>
                    <a:lnTo>
                      <a:pt x="1954" y="2132"/>
                    </a:lnTo>
                    <a:lnTo>
                      <a:pt x="1899" y="2063"/>
                    </a:lnTo>
                    <a:lnTo>
                      <a:pt x="1844" y="1996"/>
                    </a:lnTo>
                    <a:lnTo>
                      <a:pt x="1844" y="1996"/>
                    </a:lnTo>
                    <a:lnTo>
                      <a:pt x="1727" y="1859"/>
                    </a:lnTo>
                    <a:lnTo>
                      <a:pt x="1609" y="1724"/>
                    </a:lnTo>
                    <a:lnTo>
                      <a:pt x="1490" y="1591"/>
                    </a:lnTo>
                    <a:lnTo>
                      <a:pt x="1370" y="1457"/>
                    </a:lnTo>
                    <a:lnTo>
                      <a:pt x="1370" y="1457"/>
                    </a:lnTo>
                    <a:lnTo>
                      <a:pt x="1312" y="1393"/>
                    </a:lnTo>
                    <a:lnTo>
                      <a:pt x="1284" y="1360"/>
                    </a:lnTo>
                    <a:lnTo>
                      <a:pt x="1257" y="1327"/>
                    </a:lnTo>
                    <a:lnTo>
                      <a:pt x="1257" y="1327"/>
                    </a:lnTo>
                    <a:lnTo>
                      <a:pt x="1230" y="1291"/>
                    </a:lnTo>
                    <a:lnTo>
                      <a:pt x="1217" y="1272"/>
                    </a:lnTo>
                    <a:lnTo>
                      <a:pt x="1206" y="1253"/>
                    </a:lnTo>
                    <a:lnTo>
                      <a:pt x="1206" y="1253"/>
                    </a:lnTo>
                    <a:lnTo>
                      <a:pt x="1202" y="1243"/>
                    </a:lnTo>
                    <a:lnTo>
                      <a:pt x="1198" y="1232"/>
                    </a:lnTo>
                    <a:lnTo>
                      <a:pt x="1193" y="1211"/>
                    </a:lnTo>
                    <a:lnTo>
                      <a:pt x="1189" y="1189"/>
                    </a:lnTo>
                    <a:lnTo>
                      <a:pt x="1188" y="1167"/>
                    </a:lnTo>
                    <a:lnTo>
                      <a:pt x="1188" y="1167"/>
                    </a:lnTo>
                    <a:lnTo>
                      <a:pt x="1183" y="1081"/>
                    </a:lnTo>
                    <a:lnTo>
                      <a:pt x="1179" y="995"/>
                    </a:lnTo>
                    <a:lnTo>
                      <a:pt x="1179" y="909"/>
                    </a:lnTo>
                    <a:lnTo>
                      <a:pt x="1181" y="823"/>
                    </a:lnTo>
                    <a:lnTo>
                      <a:pt x="1181" y="823"/>
                    </a:lnTo>
                    <a:lnTo>
                      <a:pt x="1182" y="780"/>
                    </a:lnTo>
                    <a:lnTo>
                      <a:pt x="1187" y="738"/>
                    </a:lnTo>
                    <a:lnTo>
                      <a:pt x="1189" y="716"/>
                    </a:lnTo>
                    <a:lnTo>
                      <a:pt x="1193" y="695"/>
                    </a:lnTo>
                    <a:lnTo>
                      <a:pt x="1198" y="674"/>
                    </a:lnTo>
                    <a:lnTo>
                      <a:pt x="1203" y="654"/>
                    </a:lnTo>
                    <a:lnTo>
                      <a:pt x="1203" y="654"/>
                    </a:lnTo>
                    <a:lnTo>
                      <a:pt x="1210" y="633"/>
                    </a:lnTo>
                    <a:lnTo>
                      <a:pt x="1217" y="613"/>
                    </a:lnTo>
                    <a:lnTo>
                      <a:pt x="1226" y="593"/>
                    </a:lnTo>
                    <a:lnTo>
                      <a:pt x="1236" y="574"/>
                    </a:lnTo>
                    <a:lnTo>
                      <a:pt x="1255" y="534"/>
                    </a:lnTo>
                    <a:lnTo>
                      <a:pt x="1264" y="515"/>
                    </a:lnTo>
                    <a:lnTo>
                      <a:pt x="1273" y="495"/>
                    </a:lnTo>
                    <a:lnTo>
                      <a:pt x="1273" y="495"/>
                    </a:lnTo>
                    <a:lnTo>
                      <a:pt x="1280" y="478"/>
                    </a:lnTo>
                    <a:lnTo>
                      <a:pt x="1285" y="461"/>
                    </a:lnTo>
                    <a:lnTo>
                      <a:pt x="1290" y="444"/>
                    </a:lnTo>
                    <a:lnTo>
                      <a:pt x="1292" y="426"/>
                    </a:lnTo>
                    <a:lnTo>
                      <a:pt x="1293" y="408"/>
                    </a:lnTo>
                    <a:lnTo>
                      <a:pt x="1292" y="390"/>
                    </a:lnTo>
                    <a:lnTo>
                      <a:pt x="1290" y="372"/>
                    </a:lnTo>
                    <a:lnTo>
                      <a:pt x="1284" y="355"/>
                    </a:lnTo>
                    <a:lnTo>
                      <a:pt x="1284" y="355"/>
                    </a:lnTo>
                    <a:lnTo>
                      <a:pt x="1280" y="349"/>
                    </a:lnTo>
                    <a:lnTo>
                      <a:pt x="1276" y="343"/>
                    </a:lnTo>
                    <a:lnTo>
                      <a:pt x="1271" y="337"/>
                    </a:lnTo>
                    <a:lnTo>
                      <a:pt x="1267" y="332"/>
                    </a:lnTo>
                    <a:lnTo>
                      <a:pt x="1262" y="327"/>
                    </a:lnTo>
                    <a:lnTo>
                      <a:pt x="1255" y="323"/>
                    </a:lnTo>
                    <a:lnTo>
                      <a:pt x="1243" y="318"/>
                    </a:lnTo>
                    <a:lnTo>
                      <a:pt x="1230" y="316"/>
                    </a:lnTo>
                    <a:lnTo>
                      <a:pt x="1215" y="315"/>
                    </a:lnTo>
                    <a:lnTo>
                      <a:pt x="1202" y="317"/>
                    </a:lnTo>
                    <a:lnTo>
                      <a:pt x="1187" y="322"/>
                    </a:lnTo>
                    <a:lnTo>
                      <a:pt x="1187" y="322"/>
                    </a:lnTo>
                    <a:lnTo>
                      <a:pt x="1172" y="331"/>
                    </a:lnTo>
                    <a:lnTo>
                      <a:pt x="1160" y="340"/>
                    </a:lnTo>
                    <a:lnTo>
                      <a:pt x="1148" y="351"/>
                    </a:lnTo>
                    <a:lnTo>
                      <a:pt x="1137" y="365"/>
                    </a:lnTo>
                    <a:lnTo>
                      <a:pt x="1126" y="379"/>
                    </a:lnTo>
                    <a:lnTo>
                      <a:pt x="1117" y="393"/>
                    </a:lnTo>
                    <a:lnTo>
                      <a:pt x="1100" y="421"/>
                    </a:lnTo>
                    <a:lnTo>
                      <a:pt x="1100" y="421"/>
                    </a:lnTo>
                    <a:lnTo>
                      <a:pt x="1090" y="440"/>
                    </a:lnTo>
                    <a:lnTo>
                      <a:pt x="1081" y="458"/>
                    </a:lnTo>
                    <a:lnTo>
                      <a:pt x="1073" y="477"/>
                    </a:lnTo>
                    <a:lnTo>
                      <a:pt x="1067" y="495"/>
                    </a:lnTo>
                    <a:lnTo>
                      <a:pt x="1062" y="514"/>
                    </a:lnTo>
                    <a:lnTo>
                      <a:pt x="1057" y="533"/>
                    </a:lnTo>
                    <a:lnTo>
                      <a:pt x="1048" y="573"/>
                    </a:lnTo>
                    <a:lnTo>
                      <a:pt x="1048" y="573"/>
                    </a:lnTo>
                    <a:lnTo>
                      <a:pt x="1045" y="595"/>
                    </a:lnTo>
                    <a:lnTo>
                      <a:pt x="1042" y="607"/>
                    </a:lnTo>
                    <a:lnTo>
                      <a:pt x="1040" y="619"/>
                    </a:lnTo>
                    <a:lnTo>
                      <a:pt x="1035" y="631"/>
                    </a:lnTo>
                    <a:lnTo>
                      <a:pt x="1029" y="641"/>
                    </a:lnTo>
                    <a:lnTo>
                      <a:pt x="1026" y="645"/>
                    </a:lnTo>
                    <a:lnTo>
                      <a:pt x="1021" y="649"/>
                    </a:lnTo>
                    <a:lnTo>
                      <a:pt x="1018" y="651"/>
                    </a:lnTo>
                    <a:lnTo>
                      <a:pt x="1012" y="654"/>
                    </a:lnTo>
                    <a:lnTo>
                      <a:pt x="1012" y="654"/>
                    </a:lnTo>
                    <a:lnTo>
                      <a:pt x="1003" y="654"/>
                    </a:lnTo>
                    <a:lnTo>
                      <a:pt x="994" y="652"/>
                    </a:lnTo>
                    <a:lnTo>
                      <a:pt x="985" y="649"/>
                    </a:lnTo>
                    <a:lnTo>
                      <a:pt x="975" y="644"/>
                    </a:lnTo>
                    <a:lnTo>
                      <a:pt x="956" y="633"/>
                    </a:lnTo>
                    <a:lnTo>
                      <a:pt x="940" y="622"/>
                    </a:lnTo>
                    <a:lnTo>
                      <a:pt x="940" y="622"/>
                    </a:lnTo>
                    <a:lnTo>
                      <a:pt x="926" y="609"/>
                    </a:lnTo>
                    <a:lnTo>
                      <a:pt x="911" y="597"/>
                    </a:lnTo>
                    <a:lnTo>
                      <a:pt x="898" y="584"/>
                    </a:lnTo>
                    <a:lnTo>
                      <a:pt x="884" y="569"/>
                    </a:lnTo>
                    <a:lnTo>
                      <a:pt x="872" y="554"/>
                    </a:lnTo>
                    <a:lnTo>
                      <a:pt x="861" y="538"/>
                    </a:lnTo>
                    <a:lnTo>
                      <a:pt x="850" y="522"/>
                    </a:lnTo>
                    <a:lnTo>
                      <a:pt x="839" y="506"/>
                    </a:lnTo>
                    <a:lnTo>
                      <a:pt x="839" y="506"/>
                    </a:lnTo>
                    <a:lnTo>
                      <a:pt x="829" y="489"/>
                    </a:lnTo>
                    <a:lnTo>
                      <a:pt x="819" y="471"/>
                    </a:lnTo>
                    <a:lnTo>
                      <a:pt x="801" y="433"/>
                    </a:lnTo>
                    <a:lnTo>
                      <a:pt x="784" y="394"/>
                    </a:lnTo>
                    <a:lnTo>
                      <a:pt x="769" y="355"/>
                    </a:lnTo>
                    <a:lnTo>
                      <a:pt x="742" y="275"/>
                    </a:lnTo>
                    <a:lnTo>
                      <a:pt x="728" y="236"/>
                    </a:lnTo>
                    <a:lnTo>
                      <a:pt x="714" y="197"/>
                    </a:lnTo>
                    <a:lnTo>
                      <a:pt x="714" y="197"/>
                    </a:lnTo>
                    <a:lnTo>
                      <a:pt x="703" y="167"/>
                    </a:lnTo>
                    <a:lnTo>
                      <a:pt x="689" y="137"/>
                    </a:lnTo>
                    <a:lnTo>
                      <a:pt x="673" y="106"/>
                    </a:lnTo>
                    <a:lnTo>
                      <a:pt x="665" y="91"/>
                    </a:lnTo>
                    <a:lnTo>
                      <a:pt x="656" y="78"/>
                    </a:lnTo>
                    <a:lnTo>
                      <a:pt x="645" y="64"/>
                    </a:lnTo>
                    <a:lnTo>
                      <a:pt x="635" y="51"/>
                    </a:lnTo>
                    <a:lnTo>
                      <a:pt x="623" y="40"/>
                    </a:lnTo>
                    <a:lnTo>
                      <a:pt x="611" y="29"/>
                    </a:lnTo>
                    <a:lnTo>
                      <a:pt x="597" y="20"/>
                    </a:lnTo>
                    <a:lnTo>
                      <a:pt x="584" y="13"/>
                    </a:lnTo>
                    <a:lnTo>
                      <a:pt x="568" y="6"/>
                    </a:lnTo>
                    <a:lnTo>
                      <a:pt x="552" y="2"/>
                    </a:lnTo>
                    <a:lnTo>
                      <a:pt x="552" y="2"/>
                    </a:lnTo>
                    <a:lnTo>
                      <a:pt x="538" y="0"/>
                    </a:lnTo>
                    <a:lnTo>
                      <a:pt x="525" y="0"/>
                    </a:lnTo>
                    <a:lnTo>
                      <a:pt x="513" y="3"/>
                    </a:lnTo>
                    <a:lnTo>
                      <a:pt x="502" y="8"/>
                    </a:lnTo>
                    <a:lnTo>
                      <a:pt x="492" y="14"/>
                    </a:lnTo>
                    <a:lnTo>
                      <a:pt x="482" y="22"/>
                    </a:lnTo>
                    <a:lnTo>
                      <a:pt x="475" y="32"/>
                    </a:lnTo>
                    <a:lnTo>
                      <a:pt x="468" y="45"/>
                    </a:lnTo>
                    <a:lnTo>
                      <a:pt x="468" y="45"/>
                    </a:lnTo>
                    <a:lnTo>
                      <a:pt x="465" y="59"/>
                    </a:lnTo>
                    <a:lnTo>
                      <a:pt x="462" y="74"/>
                    </a:lnTo>
                    <a:lnTo>
                      <a:pt x="461" y="89"/>
                    </a:lnTo>
                    <a:lnTo>
                      <a:pt x="462" y="103"/>
                    </a:lnTo>
                    <a:lnTo>
                      <a:pt x="465" y="119"/>
                    </a:lnTo>
                    <a:lnTo>
                      <a:pt x="468" y="134"/>
                    </a:lnTo>
                    <a:lnTo>
                      <a:pt x="477" y="162"/>
                    </a:lnTo>
                    <a:lnTo>
                      <a:pt x="477" y="162"/>
                    </a:lnTo>
                    <a:lnTo>
                      <a:pt x="489" y="197"/>
                    </a:lnTo>
                    <a:lnTo>
                      <a:pt x="504" y="230"/>
                    </a:lnTo>
                    <a:lnTo>
                      <a:pt x="520" y="263"/>
                    </a:lnTo>
                    <a:lnTo>
                      <a:pt x="538" y="295"/>
                    </a:lnTo>
                    <a:lnTo>
                      <a:pt x="575" y="359"/>
                    </a:lnTo>
                    <a:lnTo>
                      <a:pt x="611" y="421"/>
                    </a:lnTo>
                    <a:lnTo>
                      <a:pt x="611" y="421"/>
                    </a:lnTo>
                    <a:lnTo>
                      <a:pt x="629" y="456"/>
                    </a:lnTo>
                    <a:lnTo>
                      <a:pt x="645" y="490"/>
                    </a:lnTo>
                    <a:lnTo>
                      <a:pt x="660" y="526"/>
                    </a:lnTo>
                    <a:lnTo>
                      <a:pt x="666" y="544"/>
                    </a:lnTo>
                    <a:lnTo>
                      <a:pt x="671" y="563"/>
                    </a:lnTo>
                    <a:lnTo>
                      <a:pt x="671" y="563"/>
                    </a:lnTo>
                    <a:lnTo>
                      <a:pt x="674" y="554"/>
                    </a:lnTo>
                    <a:lnTo>
                      <a:pt x="674" y="554"/>
                    </a:lnTo>
                    <a:lnTo>
                      <a:pt x="661" y="563"/>
                    </a:lnTo>
                    <a:lnTo>
                      <a:pt x="655" y="568"/>
                    </a:lnTo>
                    <a:lnTo>
                      <a:pt x="647" y="570"/>
                    </a:lnTo>
                    <a:lnTo>
                      <a:pt x="647" y="570"/>
                    </a:lnTo>
                    <a:lnTo>
                      <a:pt x="644" y="573"/>
                    </a:lnTo>
                    <a:lnTo>
                      <a:pt x="644" y="573"/>
                    </a:lnTo>
                    <a:lnTo>
                      <a:pt x="644" y="571"/>
                    </a:lnTo>
                    <a:lnTo>
                      <a:pt x="643" y="570"/>
                    </a:lnTo>
                    <a:lnTo>
                      <a:pt x="638" y="564"/>
                    </a:lnTo>
                    <a:lnTo>
                      <a:pt x="629" y="555"/>
                    </a:lnTo>
                    <a:lnTo>
                      <a:pt x="629" y="555"/>
                    </a:lnTo>
                    <a:lnTo>
                      <a:pt x="602" y="531"/>
                    </a:lnTo>
                    <a:lnTo>
                      <a:pt x="602" y="531"/>
                    </a:lnTo>
                    <a:lnTo>
                      <a:pt x="575" y="505"/>
                    </a:lnTo>
                    <a:lnTo>
                      <a:pt x="551" y="478"/>
                    </a:lnTo>
                    <a:lnTo>
                      <a:pt x="526" y="450"/>
                    </a:lnTo>
                    <a:lnTo>
                      <a:pt x="503" y="421"/>
                    </a:lnTo>
                    <a:lnTo>
                      <a:pt x="503" y="421"/>
                    </a:lnTo>
                    <a:lnTo>
                      <a:pt x="455" y="359"/>
                    </a:lnTo>
                    <a:lnTo>
                      <a:pt x="408" y="295"/>
                    </a:lnTo>
                    <a:lnTo>
                      <a:pt x="408" y="295"/>
                    </a:lnTo>
                    <a:lnTo>
                      <a:pt x="388" y="267"/>
                    </a:lnTo>
                    <a:lnTo>
                      <a:pt x="366" y="240"/>
                    </a:lnTo>
                    <a:lnTo>
                      <a:pt x="343" y="213"/>
                    </a:lnTo>
                    <a:lnTo>
                      <a:pt x="331" y="199"/>
                    </a:lnTo>
                    <a:lnTo>
                      <a:pt x="319" y="187"/>
                    </a:lnTo>
                    <a:lnTo>
                      <a:pt x="319" y="187"/>
                    </a:lnTo>
                    <a:lnTo>
                      <a:pt x="308" y="178"/>
                    </a:lnTo>
                    <a:lnTo>
                      <a:pt x="296" y="170"/>
                    </a:lnTo>
                    <a:lnTo>
                      <a:pt x="283" y="162"/>
                    </a:lnTo>
                    <a:lnTo>
                      <a:pt x="271" y="156"/>
                    </a:lnTo>
                    <a:lnTo>
                      <a:pt x="258" y="151"/>
                    </a:lnTo>
                    <a:lnTo>
                      <a:pt x="243" y="149"/>
                    </a:lnTo>
                    <a:lnTo>
                      <a:pt x="229" y="149"/>
                    </a:lnTo>
                    <a:lnTo>
                      <a:pt x="215" y="151"/>
                    </a:lnTo>
                    <a:lnTo>
                      <a:pt x="215" y="151"/>
                    </a:lnTo>
                    <a:lnTo>
                      <a:pt x="201" y="155"/>
                    </a:lnTo>
                    <a:lnTo>
                      <a:pt x="189" y="162"/>
                    </a:lnTo>
                    <a:lnTo>
                      <a:pt x="179" y="171"/>
                    </a:lnTo>
                    <a:lnTo>
                      <a:pt x="171" y="181"/>
                    </a:lnTo>
                    <a:lnTo>
                      <a:pt x="164" y="192"/>
                    </a:lnTo>
                    <a:lnTo>
                      <a:pt x="160" y="205"/>
                    </a:lnTo>
                    <a:lnTo>
                      <a:pt x="156" y="219"/>
                    </a:lnTo>
                    <a:lnTo>
                      <a:pt x="155" y="232"/>
                    </a:lnTo>
                    <a:lnTo>
                      <a:pt x="155" y="232"/>
                    </a:lnTo>
                    <a:lnTo>
                      <a:pt x="156" y="250"/>
                    </a:lnTo>
                    <a:lnTo>
                      <a:pt x="158" y="267"/>
                    </a:lnTo>
                    <a:lnTo>
                      <a:pt x="163" y="284"/>
                    </a:lnTo>
                    <a:lnTo>
                      <a:pt x="171" y="300"/>
                    </a:lnTo>
                    <a:lnTo>
                      <a:pt x="178" y="316"/>
                    </a:lnTo>
                    <a:lnTo>
                      <a:pt x="187" y="332"/>
                    </a:lnTo>
                    <a:lnTo>
                      <a:pt x="204" y="361"/>
                    </a:lnTo>
                    <a:lnTo>
                      <a:pt x="204" y="361"/>
                    </a:lnTo>
                    <a:lnTo>
                      <a:pt x="225" y="393"/>
                    </a:lnTo>
                    <a:lnTo>
                      <a:pt x="247" y="424"/>
                    </a:lnTo>
                    <a:lnTo>
                      <a:pt x="270" y="453"/>
                    </a:lnTo>
                    <a:lnTo>
                      <a:pt x="293" y="482"/>
                    </a:lnTo>
                    <a:lnTo>
                      <a:pt x="293" y="482"/>
                    </a:lnTo>
                    <a:lnTo>
                      <a:pt x="321" y="514"/>
                    </a:lnTo>
                    <a:lnTo>
                      <a:pt x="350" y="543"/>
                    </a:lnTo>
                    <a:lnTo>
                      <a:pt x="380" y="573"/>
                    </a:lnTo>
                    <a:lnTo>
                      <a:pt x="411" y="601"/>
                    </a:lnTo>
                    <a:lnTo>
                      <a:pt x="443" y="628"/>
                    </a:lnTo>
                    <a:lnTo>
                      <a:pt x="476" y="654"/>
                    </a:lnTo>
                    <a:lnTo>
                      <a:pt x="509" y="678"/>
                    </a:lnTo>
                    <a:lnTo>
                      <a:pt x="543" y="701"/>
                    </a:lnTo>
                    <a:lnTo>
                      <a:pt x="543" y="701"/>
                    </a:lnTo>
                    <a:lnTo>
                      <a:pt x="546" y="688"/>
                    </a:lnTo>
                    <a:lnTo>
                      <a:pt x="546" y="688"/>
                    </a:lnTo>
                    <a:lnTo>
                      <a:pt x="525" y="697"/>
                    </a:lnTo>
                    <a:lnTo>
                      <a:pt x="525" y="697"/>
                    </a:lnTo>
                    <a:lnTo>
                      <a:pt x="509" y="704"/>
                    </a:lnTo>
                    <a:lnTo>
                      <a:pt x="500" y="708"/>
                    </a:lnTo>
                    <a:lnTo>
                      <a:pt x="493" y="710"/>
                    </a:lnTo>
                    <a:lnTo>
                      <a:pt x="493" y="710"/>
                    </a:lnTo>
                    <a:lnTo>
                      <a:pt x="488" y="709"/>
                    </a:lnTo>
                    <a:lnTo>
                      <a:pt x="483" y="708"/>
                    </a:lnTo>
                    <a:lnTo>
                      <a:pt x="473" y="700"/>
                    </a:lnTo>
                    <a:lnTo>
                      <a:pt x="453" y="684"/>
                    </a:lnTo>
                    <a:lnTo>
                      <a:pt x="453" y="684"/>
                    </a:lnTo>
                    <a:lnTo>
                      <a:pt x="423" y="662"/>
                    </a:lnTo>
                    <a:lnTo>
                      <a:pt x="394" y="640"/>
                    </a:lnTo>
                    <a:lnTo>
                      <a:pt x="394" y="640"/>
                    </a:lnTo>
                    <a:lnTo>
                      <a:pt x="340" y="598"/>
                    </a:lnTo>
                    <a:lnTo>
                      <a:pt x="283" y="557"/>
                    </a:lnTo>
                    <a:lnTo>
                      <a:pt x="255" y="537"/>
                    </a:lnTo>
                    <a:lnTo>
                      <a:pt x="227" y="519"/>
                    </a:lnTo>
                    <a:lnTo>
                      <a:pt x="198" y="501"/>
                    </a:lnTo>
                    <a:lnTo>
                      <a:pt x="167" y="485"/>
                    </a:lnTo>
                    <a:lnTo>
                      <a:pt x="167" y="485"/>
                    </a:lnTo>
                    <a:lnTo>
                      <a:pt x="137" y="472"/>
                    </a:lnTo>
                    <a:lnTo>
                      <a:pt x="107" y="460"/>
                    </a:lnTo>
                    <a:lnTo>
                      <a:pt x="91" y="455"/>
                    </a:lnTo>
                    <a:lnTo>
                      <a:pt x="76" y="450"/>
                    </a:lnTo>
                    <a:lnTo>
                      <a:pt x="60" y="446"/>
                    </a:lnTo>
                    <a:lnTo>
                      <a:pt x="44" y="444"/>
                    </a:lnTo>
                    <a:lnTo>
                      <a:pt x="44" y="444"/>
                    </a:lnTo>
                    <a:lnTo>
                      <a:pt x="33" y="444"/>
                    </a:lnTo>
                    <a:lnTo>
                      <a:pt x="28" y="444"/>
                    </a:lnTo>
                    <a:lnTo>
                      <a:pt x="25" y="446"/>
                    </a:lnTo>
                    <a:lnTo>
                      <a:pt x="17" y="450"/>
                    </a:lnTo>
                    <a:lnTo>
                      <a:pt x="14" y="457"/>
                    </a:lnTo>
                    <a:lnTo>
                      <a:pt x="10" y="464"/>
                    </a:lnTo>
                    <a:lnTo>
                      <a:pt x="9" y="474"/>
                    </a:lnTo>
                    <a:lnTo>
                      <a:pt x="8" y="484"/>
                    </a:lnTo>
                    <a:lnTo>
                      <a:pt x="9" y="494"/>
                    </a:lnTo>
                    <a:lnTo>
                      <a:pt x="9" y="494"/>
                    </a:lnTo>
                    <a:lnTo>
                      <a:pt x="10" y="510"/>
                    </a:lnTo>
                    <a:lnTo>
                      <a:pt x="14" y="523"/>
                    </a:lnTo>
                    <a:lnTo>
                      <a:pt x="19" y="538"/>
                    </a:lnTo>
                    <a:lnTo>
                      <a:pt x="23" y="552"/>
                    </a:lnTo>
                    <a:lnTo>
                      <a:pt x="31" y="565"/>
                    </a:lnTo>
                    <a:lnTo>
                      <a:pt x="39" y="579"/>
                    </a:lnTo>
                    <a:lnTo>
                      <a:pt x="48" y="591"/>
                    </a:lnTo>
                    <a:lnTo>
                      <a:pt x="58" y="603"/>
                    </a:lnTo>
                    <a:lnTo>
                      <a:pt x="80" y="627"/>
                    </a:lnTo>
                    <a:lnTo>
                      <a:pt x="102" y="649"/>
                    </a:lnTo>
                    <a:lnTo>
                      <a:pt x="125" y="668"/>
                    </a:lnTo>
                    <a:lnTo>
                      <a:pt x="149" y="686"/>
                    </a:lnTo>
                    <a:lnTo>
                      <a:pt x="149" y="686"/>
                    </a:lnTo>
                    <a:lnTo>
                      <a:pt x="177" y="708"/>
                    </a:lnTo>
                    <a:lnTo>
                      <a:pt x="206" y="727"/>
                    </a:lnTo>
                    <a:lnTo>
                      <a:pt x="237" y="746"/>
                    </a:lnTo>
                    <a:lnTo>
                      <a:pt x="269" y="762"/>
                    </a:lnTo>
                    <a:lnTo>
                      <a:pt x="299" y="779"/>
                    </a:lnTo>
                    <a:lnTo>
                      <a:pt x="332" y="794"/>
                    </a:lnTo>
                    <a:lnTo>
                      <a:pt x="364" y="807"/>
                    </a:lnTo>
                    <a:lnTo>
                      <a:pt x="397" y="821"/>
                    </a:lnTo>
                    <a:lnTo>
                      <a:pt x="397" y="821"/>
                    </a:lnTo>
                    <a:lnTo>
                      <a:pt x="395" y="807"/>
                    </a:lnTo>
                    <a:lnTo>
                      <a:pt x="395" y="807"/>
                    </a:lnTo>
                    <a:lnTo>
                      <a:pt x="363" y="827"/>
                    </a:lnTo>
                    <a:lnTo>
                      <a:pt x="363" y="827"/>
                    </a:lnTo>
                    <a:lnTo>
                      <a:pt x="356" y="832"/>
                    </a:lnTo>
                    <a:lnTo>
                      <a:pt x="352" y="834"/>
                    </a:lnTo>
                    <a:lnTo>
                      <a:pt x="350" y="834"/>
                    </a:lnTo>
                    <a:lnTo>
                      <a:pt x="350" y="834"/>
                    </a:lnTo>
                    <a:lnTo>
                      <a:pt x="341" y="830"/>
                    </a:lnTo>
                    <a:lnTo>
                      <a:pt x="331" y="825"/>
                    </a:lnTo>
                    <a:lnTo>
                      <a:pt x="331" y="825"/>
                    </a:lnTo>
                    <a:lnTo>
                      <a:pt x="298" y="816"/>
                    </a:lnTo>
                    <a:lnTo>
                      <a:pt x="298" y="816"/>
                    </a:lnTo>
                    <a:lnTo>
                      <a:pt x="249" y="802"/>
                    </a:lnTo>
                    <a:lnTo>
                      <a:pt x="200" y="791"/>
                    </a:lnTo>
                    <a:lnTo>
                      <a:pt x="150" y="784"/>
                    </a:lnTo>
                    <a:lnTo>
                      <a:pt x="99" y="779"/>
                    </a:lnTo>
                    <a:lnTo>
                      <a:pt x="99" y="779"/>
                    </a:lnTo>
                    <a:lnTo>
                      <a:pt x="85" y="778"/>
                    </a:lnTo>
                    <a:lnTo>
                      <a:pt x="69" y="778"/>
                    </a:lnTo>
                    <a:lnTo>
                      <a:pt x="52" y="779"/>
                    </a:lnTo>
                    <a:lnTo>
                      <a:pt x="36" y="783"/>
                    </a:lnTo>
                    <a:lnTo>
                      <a:pt x="28" y="785"/>
                    </a:lnTo>
                    <a:lnTo>
                      <a:pt x="21" y="789"/>
                    </a:lnTo>
                    <a:lnTo>
                      <a:pt x="15" y="792"/>
                    </a:lnTo>
                    <a:lnTo>
                      <a:pt x="10" y="797"/>
                    </a:lnTo>
                    <a:lnTo>
                      <a:pt x="6" y="803"/>
                    </a:lnTo>
                    <a:lnTo>
                      <a:pt x="3" y="811"/>
                    </a:lnTo>
                    <a:lnTo>
                      <a:pt x="1" y="819"/>
                    </a:lnTo>
                    <a:lnTo>
                      <a:pt x="0" y="828"/>
                    </a:lnTo>
                    <a:lnTo>
                      <a:pt x="0" y="828"/>
                    </a:lnTo>
                    <a:lnTo>
                      <a:pt x="3" y="838"/>
                    </a:lnTo>
                    <a:lnTo>
                      <a:pt x="5" y="846"/>
                    </a:lnTo>
                    <a:lnTo>
                      <a:pt x="9" y="855"/>
                    </a:lnTo>
                    <a:lnTo>
                      <a:pt x="15" y="862"/>
                    </a:lnTo>
                    <a:lnTo>
                      <a:pt x="21" y="871"/>
                    </a:lnTo>
                    <a:lnTo>
                      <a:pt x="28" y="877"/>
                    </a:lnTo>
                    <a:lnTo>
                      <a:pt x="44" y="891"/>
                    </a:lnTo>
                    <a:lnTo>
                      <a:pt x="63" y="902"/>
                    </a:lnTo>
                    <a:lnTo>
                      <a:pt x="82" y="911"/>
                    </a:lnTo>
                    <a:lnTo>
                      <a:pt x="115" y="926"/>
                    </a:lnTo>
                    <a:lnTo>
                      <a:pt x="115" y="926"/>
                    </a:lnTo>
                    <a:lnTo>
                      <a:pt x="140" y="936"/>
                    </a:lnTo>
                    <a:lnTo>
                      <a:pt x="163" y="945"/>
                    </a:lnTo>
                    <a:lnTo>
                      <a:pt x="212" y="959"/>
                    </a:lnTo>
                    <a:lnTo>
                      <a:pt x="261" y="973"/>
                    </a:lnTo>
                    <a:lnTo>
                      <a:pt x="310" y="986"/>
                    </a:lnTo>
                    <a:lnTo>
                      <a:pt x="310" y="986"/>
                    </a:lnTo>
                    <a:lnTo>
                      <a:pt x="334" y="994"/>
                    </a:lnTo>
                    <a:lnTo>
                      <a:pt x="357" y="1002"/>
                    </a:lnTo>
                    <a:lnTo>
                      <a:pt x="380" y="1012"/>
                    </a:lnTo>
                    <a:lnTo>
                      <a:pt x="402" y="1021"/>
                    </a:lnTo>
                    <a:lnTo>
                      <a:pt x="426" y="1032"/>
                    </a:lnTo>
                    <a:lnTo>
                      <a:pt x="448" y="1043"/>
                    </a:lnTo>
                    <a:lnTo>
                      <a:pt x="468" y="1055"/>
                    </a:lnTo>
                    <a:lnTo>
                      <a:pt x="491" y="1067"/>
                    </a:lnTo>
                    <a:lnTo>
                      <a:pt x="491" y="1067"/>
                    </a:lnTo>
                    <a:lnTo>
                      <a:pt x="511" y="1081"/>
                    </a:lnTo>
                    <a:lnTo>
                      <a:pt x="532" y="1094"/>
                    </a:lnTo>
                    <a:lnTo>
                      <a:pt x="553" y="1109"/>
                    </a:lnTo>
                    <a:lnTo>
                      <a:pt x="573" y="1125"/>
                    </a:lnTo>
                    <a:lnTo>
                      <a:pt x="611" y="1157"/>
                    </a:lnTo>
                    <a:lnTo>
                      <a:pt x="647" y="1191"/>
                    </a:lnTo>
                    <a:lnTo>
                      <a:pt x="682" y="1228"/>
                    </a:lnTo>
                    <a:lnTo>
                      <a:pt x="715" y="1266"/>
                    </a:lnTo>
                    <a:lnTo>
                      <a:pt x="747" y="1304"/>
                    </a:lnTo>
                    <a:lnTo>
                      <a:pt x="777" y="1345"/>
                    </a:lnTo>
                    <a:lnTo>
                      <a:pt x="777" y="1345"/>
                    </a:lnTo>
                    <a:lnTo>
                      <a:pt x="916" y="1529"/>
                    </a:lnTo>
                    <a:lnTo>
                      <a:pt x="985" y="1622"/>
                    </a:lnTo>
                    <a:lnTo>
                      <a:pt x="1053" y="1715"/>
                    </a:lnTo>
                    <a:lnTo>
                      <a:pt x="1119" y="1809"/>
                    </a:lnTo>
                    <a:lnTo>
                      <a:pt x="1186" y="1904"/>
                    </a:lnTo>
                    <a:lnTo>
                      <a:pt x="1249" y="2001"/>
                    </a:lnTo>
                    <a:lnTo>
                      <a:pt x="1311" y="2098"/>
                    </a:lnTo>
                    <a:lnTo>
                      <a:pt x="1311" y="2098"/>
                    </a:lnTo>
                    <a:lnTo>
                      <a:pt x="1347" y="2159"/>
                    </a:lnTo>
                    <a:lnTo>
                      <a:pt x="1383" y="2222"/>
                    </a:lnTo>
                    <a:lnTo>
                      <a:pt x="1416" y="2286"/>
                    </a:lnTo>
                    <a:lnTo>
                      <a:pt x="1448" y="2349"/>
                    </a:lnTo>
                    <a:lnTo>
                      <a:pt x="1448" y="2349"/>
                    </a:lnTo>
                    <a:lnTo>
                      <a:pt x="1487" y="2430"/>
                    </a:lnTo>
                    <a:lnTo>
                      <a:pt x="1526" y="2511"/>
                    </a:lnTo>
                    <a:lnTo>
                      <a:pt x="1567" y="2593"/>
                    </a:lnTo>
                    <a:lnTo>
                      <a:pt x="1589" y="2632"/>
                    </a:lnTo>
                    <a:lnTo>
                      <a:pt x="1611" y="2671"/>
                    </a:lnTo>
                    <a:lnTo>
                      <a:pt x="1611" y="2671"/>
                    </a:lnTo>
                    <a:lnTo>
                      <a:pt x="1631" y="2706"/>
                    </a:lnTo>
                    <a:lnTo>
                      <a:pt x="1651" y="2740"/>
                    </a:lnTo>
                    <a:lnTo>
                      <a:pt x="1696" y="2806"/>
                    </a:lnTo>
                    <a:lnTo>
                      <a:pt x="1741" y="2871"/>
                    </a:lnTo>
                    <a:lnTo>
                      <a:pt x="1789" y="2935"/>
                    </a:lnTo>
                    <a:lnTo>
                      <a:pt x="1838" y="2997"/>
                    </a:lnTo>
                    <a:lnTo>
                      <a:pt x="1889" y="3058"/>
                    </a:lnTo>
                    <a:lnTo>
                      <a:pt x="1942" y="3118"/>
                    </a:lnTo>
                    <a:lnTo>
                      <a:pt x="1996" y="3177"/>
                    </a:lnTo>
                    <a:lnTo>
                      <a:pt x="1996" y="3177"/>
                    </a:lnTo>
                    <a:lnTo>
                      <a:pt x="2027" y="3211"/>
                    </a:lnTo>
                    <a:lnTo>
                      <a:pt x="2056" y="3246"/>
                    </a:lnTo>
                    <a:lnTo>
                      <a:pt x="2085" y="3281"/>
                    </a:lnTo>
                    <a:lnTo>
                      <a:pt x="2114" y="3318"/>
                    </a:lnTo>
                    <a:lnTo>
                      <a:pt x="2170" y="3392"/>
                    </a:lnTo>
                    <a:lnTo>
                      <a:pt x="2224" y="3466"/>
                    </a:lnTo>
                    <a:lnTo>
                      <a:pt x="2224" y="3466"/>
                    </a:lnTo>
                    <a:lnTo>
                      <a:pt x="2297" y="3568"/>
                    </a:lnTo>
                    <a:lnTo>
                      <a:pt x="2370" y="3669"/>
                    </a:lnTo>
                    <a:lnTo>
                      <a:pt x="2442" y="3771"/>
                    </a:lnTo>
                    <a:lnTo>
                      <a:pt x="2513" y="3873"/>
                    </a:lnTo>
                    <a:lnTo>
                      <a:pt x="2513" y="3873"/>
                    </a:lnTo>
                    <a:lnTo>
                      <a:pt x="2615" y="4022"/>
                    </a:lnTo>
                    <a:lnTo>
                      <a:pt x="2716" y="4172"/>
                    </a:lnTo>
                    <a:lnTo>
                      <a:pt x="2816" y="4320"/>
                    </a:lnTo>
                    <a:lnTo>
                      <a:pt x="2915" y="4471"/>
                    </a:lnTo>
                    <a:lnTo>
                      <a:pt x="2915" y="4471"/>
                    </a:lnTo>
                    <a:lnTo>
                      <a:pt x="2923" y="4481"/>
                    </a:lnTo>
                    <a:lnTo>
                      <a:pt x="2923" y="4481"/>
                    </a:lnTo>
                    <a:lnTo>
                      <a:pt x="2925" y="4482"/>
                    </a:lnTo>
                    <a:lnTo>
                      <a:pt x="2928" y="4484"/>
                    </a:lnTo>
                    <a:lnTo>
                      <a:pt x="2930" y="4484"/>
                    </a:lnTo>
                    <a:lnTo>
                      <a:pt x="2933" y="4482"/>
                    </a:lnTo>
                    <a:lnTo>
                      <a:pt x="2935" y="4481"/>
                    </a:lnTo>
                    <a:lnTo>
                      <a:pt x="2936" y="4479"/>
                    </a:lnTo>
                    <a:lnTo>
                      <a:pt x="2936" y="4476"/>
                    </a:lnTo>
                    <a:lnTo>
                      <a:pt x="2935" y="4474"/>
                    </a:lnTo>
                    <a:lnTo>
                      <a:pt x="2935" y="4474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60" name="Freeform 140">
                <a:extLst>
                  <a:ext uri="{FF2B5EF4-FFF2-40B4-BE49-F238E27FC236}">
                    <a16:creationId xmlns:a16="http://schemas.microsoft.com/office/drawing/2014/main" id="{10EAFA1D-A2DC-9241-28AD-7A58743933E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12" y="290"/>
                <a:ext cx="392" cy="833"/>
              </a:xfrm>
              <a:custGeom>
                <a:avLst/>
                <a:gdLst>
                  <a:gd name="T0" fmla="*/ 1488 w 1567"/>
                  <a:gd name="T1" fmla="*/ 394 h 3331"/>
                  <a:gd name="T2" fmla="*/ 1381 w 1567"/>
                  <a:gd name="T3" fmla="*/ 265 h 3331"/>
                  <a:gd name="T4" fmla="*/ 1318 w 1567"/>
                  <a:gd name="T5" fmla="*/ 147 h 3331"/>
                  <a:gd name="T6" fmla="*/ 1271 w 1567"/>
                  <a:gd name="T7" fmla="*/ 59 h 3331"/>
                  <a:gd name="T8" fmla="*/ 1227 w 1567"/>
                  <a:gd name="T9" fmla="*/ 12 h 3331"/>
                  <a:gd name="T10" fmla="*/ 1157 w 1567"/>
                  <a:gd name="T11" fmla="*/ 1 h 3331"/>
                  <a:gd name="T12" fmla="*/ 1117 w 1567"/>
                  <a:gd name="T13" fmla="*/ 13 h 3331"/>
                  <a:gd name="T14" fmla="*/ 1108 w 1567"/>
                  <a:gd name="T15" fmla="*/ 46 h 3331"/>
                  <a:gd name="T16" fmla="*/ 1114 w 1567"/>
                  <a:gd name="T17" fmla="*/ 118 h 3331"/>
                  <a:gd name="T18" fmla="*/ 1164 w 1567"/>
                  <a:gd name="T19" fmla="*/ 266 h 3331"/>
                  <a:gd name="T20" fmla="*/ 1244 w 1567"/>
                  <a:gd name="T21" fmla="*/ 426 h 3331"/>
                  <a:gd name="T22" fmla="*/ 1297 w 1567"/>
                  <a:gd name="T23" fmla="*/ 600 h 3331"/>
                  <a:gd name="T24" fmla="*/ 1307 w 1567"/>
                  <a:gd name="T25" fmla="*/ 743 h 3331"/>
                  <a:gd name="T26" fmla="*/ 1302 w 1567"/>
                  <a:gd name="T27" fmla="*/ 815 h 3331"/>
                  <a:gd name="T28" fmla="*/ 1296 w 1567"/>
                  <a:gd name="T29" fmla="*/ 858 h 3331"/>
                  <a:gd name="T30" fmla="*/ 1261 w 1567"/>
                  <a:gd name="T31" fmla="*/ 954 h 3331"/>
                  <a:gd name="T32" fmla="*/ 1174 w 1567"/>
                  <a:gd name="T33" fmla="*/ 1124 h 3331"/>
                  <a:gd name="T34" fmla="*/ 1015 w 1567"/>
                  <a:gd name="T35" fmla="*/ 1390 h 3331"/>
                  <a:gd name="T36" fmla="*/ 729 w 1567"/>
                  <a:gd name="T37" fmla="*/ 1860 h 3331"/>
                  <a:gd name="T38" fmla="*/ 602 w 1567"/>
                  <a:gd name="T39" fmla="*/ 2112 h 3331"/>
                  <a:gd name="T40" fmla="*/ 379 w 1567"/>
                  <a:gd name="T41" fmla="*/ 2616 h 3331"/>
                  <a:gd name="T42" fmla="*/ 270 w 1567"/>
                  <a:gd name="T43" fmla="*/ 2877 h 3331"/>
                  <a:gd name="T44" fmla="*/ 154 w 1567"/>
                  <a:gd name="T45" fmla="*/ 3088 h 3331"/>
                  <a:gd name="T46" fmla="*/ 1 w 1567"/>
                  <a:gd name="T47" fmla="*/ 3321 h 3331"/>
                  <a:gd name="T48" fmla="*/ 2 w 1567"/>
                  <a:gd name="T49" fmla="*/ 3330 h 3331"/>
                  <a:gd name="T50" fmla="*/ 13 w 1567"/>
                  <a:gd name="T51" fmla="*/ 3329 h 3331"/>
                  <a:gd name="T52" fmla="*/ 156 w 1567"/>
                  <a:gd name="T53" fmla="*/ 3114 h 3331"/>
                  <a:gd name="T54" fmla="*/ 260 w 1567"/>
                  <a:gd name="T55" fmla="*/ 2931 h 3331"/>
                  <a:gd name="T56" fmla="*/ 391 w 1567"/>
                  <a:gd name="T57" fmla="*/ 2628 h 3331"/>
                  <a:gd name="T58" fmla="*/ 597 w 1567"/>
                  <a:gd name="T59" fmla="*/ 2160 h 3331"/>
                  <a:gd name="T60" fmla="*/ 683 w 1567"/>
                  <a:gd name="T61" fmla="*/ 1974 h 3331"/>
                  <a:gd name="T62" fmla="*/ 890 w 1567"/>
                  <a:gd name="T63" fmla="*/ 1619 h 3331"/>
                  <a:gd name="T64" fmla="*/ 1167 w 1567"/>
                  <a:gd name="T65" fmla="*/ 1166 h 3331"/>
                  <a:gd name="T66" fmla="*/ 1269 w 1567"/>
                  <a:gd name="T67" fmla="*/ 973 h 3331"/>
                  <a:gd name="T68" fmla="*/ 1313 w 1567"/>
                  <a:gd name="T69" fmla="*/ 851 h 3331"/>
                  <a:gd name="T70" fmla="*/ 1316 w 1567"/>
                  <a:gd name="T71" fmla="*/ 811 h 3331"/>
                  <a:gd name="T72" fmla="*/ 1321 w 1567"/>
                  <a:gd name="T73" fmla="*/ 713 h 3331"/>
                  <a:gd name="T74" fmla="*/ 1308 w 1567"/>
                  <a:gd name="T75" fmla="*/ 576 h 3331"/>
                  <a:gd name="T76" fmla="*/ 1267 w 1567"/>
                  <a:gd name="T77" fmla="*/ 444 h 3331"/>
                  <a:gd name="T78" fmla="*/ 1209 w 1567"/>
                  <a:gd name="T79" fmla="*/ 320 h 3331"/>
                  <a:gd name="T80" fmla="*/ 1146 w 1567"/>
                  <a:gd name="T81" fmla="*/ 188 h 3331"/>
                  <a:gd name="T82" fmla="*/ 1126 w 1567"/>
                  <a:gd name="T83" fmla="*/ 99 h 3331"/>
                  <a:gd name="T84" fmla="*/ 1124 w 1567"/>
                  <a:gd name="T85" fmla="*/ 39 h 3331"/>
                  <a:gd name="T86" fmla="*/ 1130 w 1567"/>
                  <a:gd name="T87" fmla="*/ 22 h 3331"/>
                  <a:gd name="T88" fmla="*/ 1164 w 1567"/>
                  <a:gd name="T89" fmla="*/ 14 h 3331"/>
                  <a:gd name="T90" fmla="*/ 1204 w 1567"/>
                  <a:gd name="T91" fmla="*/ 17 h 3331"/>
                  <a:gd name="T92" fmla="*/ 1248 w 1567"/>
                  <a:gd name="T93" fmla="*/ 51 h 3331"/>
                  <a:gd name="T94" fmla="*/ 1285 w 1567"/>
                  <a:gd name="T95" fmla="*/ 111 h 3331"/>
                  <a:gd name="T96" fmla="*/ 1345 w 1567"/>
                  <a:gd name="T97" fmla="*/ 232 h 3331"/>
                  <a:gd name="T98" fmla="*/ 1438 w 1567"/>
                  <a:gd name="T99" fmla="*/ 362 h 3331"/>
                  <a:gd name="T100" fmla="*/ 1529 w 1567"/>
                  <a:gd name="T101" fmla="*/ 450 h 3331"/>
                  <a:gd name="T102" fmla="*/ 1562 w 1567"/>
                  <a:gd name="T103" fmla="*/ 472 h 3331"/>
                  <a:gd name="T104" fmla="*/ 1564 w 1567"/>
                  <a:gd name="T105" fmla="*/ 460 h 33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</a:cxnLst>
                <a:rect l="0" t="0" r="r" b="b"/>
                <a:pathLst>
                  <a:path w="1567" h="3331">
                    <a:moveTo>
                      <a:pt x="1564" y="460"/>
                    </a:moveTo>
                    <a:lnTo>
                      <a:pt x="1564" y="460"/>
                    </a:lnTo>
                    <a:lnTo>
                      <a:pt x="1538" y="439"/>
                    </a:lnTo>
                    <a:lnTo>
                      <a:pt x="1513" y="417"/>
                    </a:lnTo>
                    <a:lnTo>
                      <a:pt x="1488" y="394"/>
                    </a:lnTo>
                    <a:lnTo>
                      <a:pt x="1465" y="369"/>
                    </a:lnTo>
                    <a:lnTo>
                      <a:pt x="1443" y="345"/>
                    </a:lnTo>
                    <a:lnTo>
                      <a:pt x="1422" y="319"/>
                    </a:lnTo>
                    <a:lnTo>
                      <a:pt x="1401" y="292"/>
                    </a:lnTo>
                    <a:lnTo>
                      <a:pt x="1381" y="265"/>
                    </a:lnTo>
                    <a:lnTo>
                      <a:pt x="1381" y="265"/>
                    </a:lnTo>
                    <a:lnTo>
                      <a:pt x="1364" y="235"/>
                    </a:lnTo>
                    <a:lnTo>
                      <a:pt x="1347" y="207"/>
                    </a:lnTo>
                    <a:lnTo>
                      <a:pt x="1332" y="176"/>
                    </a:lnTo>
                    <a:lnTo>
                      <a:pt x="1318" y="147"/>
                    </a:lnTo>
                    <a:lnTo>
                      <a:pt x="1318" y="147"/>
                    </a:lnTo>
                    <a:lnTo>
                      <a:pt x="1304" y="116"/>
                    </a:lnTo>
                    <a:lnTo>
                      <a:pt x="1288" y="87"/>
                    </a:lnTo>
                    <a:lnTo>
                      <a:pt x="1281" y="73"/>
                    </a:lnTo>
                    <a:lnTo>
                      <a:pt x="1271" y="59"/>
                    </a:lnTo>
                    <a:lnTo>
                      <a:pt x="1261" y="45"/>
                    </a:lnTo>
                    <a:lnTo>
                      <a:pt x="1251" y="33"/>
                    </a:lnTo>
                    <a:lnTo>
                      <a:pt x="1251" y="33"/>
                    </a:lnTo>
                    <a:lnTo>
                      <a:pt x="1239" y="22"/>
                    </a:lnTo>
                    <a:lnTo>
                      <a:pt x="1227" y="12"/>
                    </a:lnTo>
                    <a:lnTo>
                      <a:pt x="1215" y="6"/>
                    </a:lnTo>
                    <a:lnTo>
                      <a:pt x="1201" y="2"/>
                    </a:lnTo>
                    <a:lnTo>
                      <a:pt x="1188" y="1"/>
                    </a:lnTo>
                    <a:lnTo>
                      <a:pt x="1173" y="0"/>
                    </a:lnTo>
                    <a:lnTo>
                      <a:pt x="1157" y="1"/>
                    </a:lnTo>
                    <a:lnTo>
                      <a:pt x="1142" y="5"/>
                    </a:lnTo>
                    <a:lnTo>
                      <a:pt x="1142" y="5"/>
                    </a:lnTo>
                    <a:lnTo>
                      <a:pt x="1130" y="7"/>
                    </a:lnTo>
                    <a:lnTo>
                      <a:pt x="1120" y="11"/>
                    </a:lnTo>
                    <a:lnTo>
                      <a:pt x="1117" y="13"/>
                    </a:lnTo>
                    <a:lnTo>
                      <a:pt x="1113" y="17"/>
                    </a:lnTo>
                    <a:lnTo>
                      <a:pt x="1111" y="22"/>
                    </a:lnTo>
                    <a:lnTo>
                      <a:pt x="1109" y="28"/>
                    </a:lnTo>
                    <a:lnTo>
                      <a:pt x="1109" y="28"/>
                    </a:lnTo>
                    <a:lnTo>
                      <a:pt x="1108" y="46"/>
                    </a:lnTo>
                    <a:lnTo>
                      <a:pt x="1108" y="64"/>
                    </a:lnTo>
                    <a:lnTo>
                      <a:pt x="1111" y="82"/>
                    </a:lnTo>
                    <a:lnTo>
                      <a:pt x="1112" y="100"/>
                    </a:lnTo>
                    <a:lnTo>
                      <a:pt x="1112" y="100"/>
                    </a:lnTo>
                    <a:lnTo>
                      <a:pt x="1114" y="118"/>
                    </a:lnTo>
                    <a:lnTo>
                      <a:pt x="1118" y="135"/>
                    </a:lnTo>
                    <a:lnTo>
                      <a:pt x="1126" y="169"/>
                    </a:lnTo>
                    <a:lnTo>
                      <a:pt x="1137" y="202"/>
                    </a:lnTo>
                    <a:lnTo>
                      <a:pt x="1150" y="234"/>
                    </a:lnTo>
                    <a:lnTo>
                      <a:pt x="1164" y="266"/>
                    </a:lnTo>
                    <a:lnTo>
                      <a:pt x="1180" y="297"/>
                    </a:lnTo>
                    <a:lnTo>
                      <a:pt x="1213" y="359"/>
                    </a:lnTo>
                    <a:lnTo>
                      <a:pt x="1213" y="359"/>
                    </a:lnTo>
                    <a:lnTo>
                      <a:pt x="1229" y="393"/>
                    </a:lnTo>
                    <a:lnTo>
                      <a:pt x="1244" y="426"/>
                    </a:lnTo>
                    <a:lnTo>
                      <a:pt x="1259" y="459"/>
                    </a:lnTo>
                    <a:lnTo>
                      <a:pt x="1271" y="493"/>
                    </a:lnTo>
                    <a:lnTo>
                      <a:pt x="1281" y="529"/>
                    </a:lnTo>
                    <a:lnTo>
                      <a:pt x="1289" y="563"/>
                    </a:lnTo>
                    <a:lnTo>
                      <a:pt x="1297" y="600"/>
                    </a:lnTo>
                    <a:lnTo>
                      <a:pt x="1302" y="636"/>
                    </a:lnTo>
                    <a:lnTo>
                      <a:pt x="1302" y="636"/>
                    </a:lnTo>
                    <a:lnTo>
                      <a:pt x="1305" y="671"/>
                    </a:lnTo>
                    <a:lnTo>
                      <a:pt x="1307" y="707"/>
                    </a:lnTo>
                    <a:lnTo>
                      <a:pt x="1307" y="743"/>
                    </a:lnTo>
                    <a:lnTo>
                      <a:pt x="1305" y="778"/>
                    </a:lnTo>
                    <a:lnTo>
                      <a:pt x="1305" y="778"/>
                    </a:lnTo>
                    <a:lnTo>
                      <a:pt x="1303" y="797"/>
                    </a:lnTo>
                    <a:lnTo>
                      <a:pt x="1302" y="815"/>
                    </a:lnTo>
                    <a:lnTo>
                      <a:pt x="1302" y="815"/>
                    </a:lnTo>
                    <a:lnTo>
                      <a:pt x="1302" y="816"/>
                    </a:lnTo>
                    <a:lnTo>
                      <a:pt x="1302" y="816"/>
                    </a:lnTo>
                    <a:lnTo>
                      <a:pt x="1302" y="831"/>
                    </a:lnTo>
                    <a:lnTo>
                      <a:pt x="1299" y="845"/>
                    </a:lnTo>
                    <a:lnTo>
                      <a:pt x="1296" y="858"/>
                    </a:lnTo>
                    <a:lnTo>
                      <a:pt x="1292" y="870"/>
                    </a:lnTo>
                    <a:lnTo>
                      <a:pt x="1292" y="870"/>
                    </a:lnTo>
                    <a:lnTo>
                      <a:pt x="1286" y="892"/>
                    </a:lnTo>
                    <a:lnTo>
                      <a:pt x="1278" y="913"/>
                    </a:lnTo>
                    <a:lnTo>
                      <a:pt x="1261" y="954"/>
                    </a:lnTo>
                    <a:lnTo>
                      <a:pt x="1242" y="994"/>
                    </a:lnTo>
                    <a:lnTo>
                      <a:pt x="1222" y="1035"/>
                    </a:lnTo>
                    <a:lnTo>
                      <a:pt x="1222" y="1035"/>
                    </a:lnTo>
                    <a:lnTo>
                      <a:pt x="1199" y="1080"/>
                    </a:lnTo>
                    <a:lnTo>
                      <a:pt x="1174" y="1124"/>
                    </a:lnTo>
                    <a:lnTo>
                      <a:pt x="1149" y="1170"/>
                    </a:lnTo>
                    <a:lnTo>
                      <a:pt x="1123" y="1214"/>
                    </a:lnTo>
                    <a:lnTo>
                      <a:pt x="1069" y="1303"/>
                    </a:lnTo>
                    <a:lnTo>
                      <a:pt x="1015" y="1390"/>
                    </a:lnTo>
                    <a:lnTo>
                      <a:pt x="1015" y="1390"/>
                    </a:lnTo>
                    <a:lnTo>
                      <a:pt x="895" y="1584"/>
                    </a:lnTo>
                    <a:lnTo>
                      <a:pt x="835" y="1681"/>
                    </a:lnTo>
                    <a:lnTo>
                      <a:pt x="776" y="1779"/>
                    </a:lnTo>
                    <a:lnTo>
                      <a:pt x="776" y="1779"/>
                    </a:lnTo>
                    <a:lnTo>
                      <a:pt x="729" y="1860"/>
                    </a:lnTo>
                    <a:lnTo>
                      <a:pt x="684" y="1942"/>
                    </a:lnTo>
                    <a:lnTo>
                      <a:pt x="662" y="1984"/>
                    </a:lnTo>
                    <a:lnTo>
                      <a:pt x="641" y="2026"/>
                    </a:lnTo>
                    <a:lnTo>
                      <a:pt x="621" y="2069"/>
                    </a:lnTo>
                    <a:lnTo>
                      <a:pt x="602" y="2112"/>
                    </a:lnTo>
                    <a:lnTo>
                      <a:pt x="602" y="2112"/>
                    </a:lnTo>
                    <a:lnTo>
                      <a:pt x="548" y="2238"/>
                    </a:lnTo>
                    <a:lnTo>
                      <a:pt x="493" y="2365"/>
                    </a:lnTo>
                    <a:lnTo>
                      <a:pt x="379" y="2616"/>
                    </a:lnTo>
                    <a:lnTo>
                      <a:pt x="379" y="2616"/>
                    </a:lnTo>
                    <a:lnTo>
                      <a:pt x="333" y="2722"/>
                    </a:lnTo>
                    <a:lnTo>
                      <a:pt x="311" y="2776"/>
                    </a:lnTo>
                    <a:lnTo>
                      <a:pt x="289" y="2829"/>
                    </a:lnTo>
                    <a:lnTo>
                      <a:pt x="289" y="2829"/>
                    </a:lnTo>
                    <a:lnTo>
                      <a:pt x="270" y="2877"/>
                    </a:lnTo>
                    <a:lnTo>
                      <a:pt x="247" y="2923"/>
                    </a:lnTo>
                    <a:lnTo>
                      <a:pt x="223" y="2969"/>
                    </a:lnTo>
                    <a:lnTo>
                      <a:pt x="198" y="3014"/>
                    </a:lnTo>
                    <a:lnTo>
                      <a:pt x="198" y="3014"/>
                    </a:lnTo>
                    <a:lnTo>
                      <a:pt x="154" y="3088"/>
                    </a:lnTo>
                    <a:lnTo>
                      <a:pt x="108" y="3162"/>
                    </a:lnTo>
                    <a:lnTo>
                      <a:pt x="61" y="3234"/>
                    </a:lnTo>
                    <a:lnTo>
                      <a:pt x="12" y="3305"/>
                    </a:lnTo>
                    <a:lnTo>
                      <a:pt x="12" y="3305"/>
                    </a:lnTo>
                    <a:lnTo>
                      <a:pt x="1" y="3321"/>
                    </a:lnTo>
                    <a:lnTo>
                      <a:pt x="1" y="3321"/>
                    </a:lnTo>
                    <a:lnTo>
                      <a:pt x="0" y="3324"/>
                    </a:lnTo>
                    <a:lnTo>
                      <a:pt x="0" y="3326"/>
                    </a:lnTo>
                    <a:lnTo>
                      <a:pt x="1" y="3329"/>
                    </a:lnTo>
                    <a:lnTo>
                      <a:pt x="2" y="3330"/>
                    </a:lnTo>
                    <a:lnTo>
                      <a:pt x="6" y="3331"/>
                    </a:lnTo>
                    <a:lnTo>
                      <a:pt x="8" y="3331"/>
                    </a:lnTo>
                    <a:lnTo>
                      <a:pt x="11" y="3330"/>
                    </a:lnTo>
                    <a:lnTo>
                      <a:pt x="13" y="3329"/>
                    </a:lnTo>
                    <a:lnTo>
                      <a:pt x="13" y="3329"/>
                    </a:lnTo>
                    <a:lnTo>
                      <a:pt x="50" y="3276"/>
                    </a:lnTo>
                    <a:lnTo>
                      <a:pt x="86" y="3222"/>
                    </a:lnTo>
                    <a:lnTo>
                      <a:pt x="121" y="3169"/>
                    </a:lnTo>
                    <a:lnTo>
                      <a:pt x="156" y="3114"/>
                    </a:lnTo>
                    <a:lnTo>
                      <a:pt x="156" y="3114"/>
                    </a:lnTo>
                    <a:lnTo>
                      <a:pt x="183" y="3070"/>
                    </a:lnTo>
                    <a:lnTo>
                      <a:pt x="209" y="3024"/>
                    </a:lnTo>
                    <a:lnTo>
                      <a:pt x="235" y="2977"/>
                    </a:lnTo>
                    <a:lnTo>
                      <a:pt x="260" y="2931"/>
                    </a:lnTo>
                    <a:lnTo>
                      <a:pt x="260" y="2931"/>
                    </a:lnTo>
                    <a:lnTo>
                      <a:pt x="281" y="2887"/>
                    </a:lnTo>
                    <a:lnTo>
                      <a:pt x="300" y="2841"/>
                    </a:lnTo>
                    <a:lnTo>
                      <a:pt x="338" y="2749"/>
                    </a:lnTo>
                    <a:lnTo>
                      <a:pt x="338" y="2749"/>
                    </a:lnTo>
                    <a:lnTo>
                      <a:pt x="391" y="2628"/>
                    </a:lnTo>
                    <a:lnTo>
                      <a:pt x="445" y="2506"/>
                    </a:lnTo>
                    <a:lnTo>
                      <a:pt x="499" y="2386"/>
                    </a:lnTo>
                    <a:lnTo>
                      <a:pt x="553" y="2264"/>
                    </a:lnTo>
                    <a:lnTo>
                      <a:pt x="553" y="2264"/>
                    </a:lnTo>
                    <a:lnTo>
                      <a:pt x="597" y="2160"/>
                    </a:lnTo>
                    <a:lnTo>
                      <a:pt x="619" y="2107"/>
                    </a:lnTo>
                    <a:lnTo>
                      <a:pt x="642" y="2055"/>
                    </a:lnTo>
                    <a:lnTo>
                      <a:pt x="642" y="2055"/>
                    </a:lnTo>
                    <a:lnTo>
                      <a:pt x="663" y="2015"/>
                    </a:lnTo>
                    <a:lnTo>
                      <a:pt x="683" y="1974"/>
                    </a:lnTo>
                    <a:lnTo>
                      <a:pt x="727" y="1894"/>
                    </a:lnTo>
                    <a:lnTo>
                      <a:pt x="727" y="1894"/>
                    </a:lnTo>
                    <a:lnTo>
                      <a:pt x="780" y="1802"/>
                    </a:lnTo>
                    <a:lnTo>
                      <a:pt x="835" y="1710"/>
                    </a:lnTo>
                    <a:lnTo>
                      <a:pt x="890" y="1619"/>
                    </a:lnTo>
                    <a:lnTo>
                      <a:pt x="946" y="1530"/>
                    </a:lnTo>
                    <a:lnTo>
                      <a:pt x="1058" y="1348"/>
                    </a:lnTo>
                    <a:lnTo>
                      <a:pt x="1113" y="1257"/>
                    </a:lnTo>
                    <a:lnTo>
                      <a:pt x="1167" y="1166"/>
                    </a:lnTo>
                    <a:lnTo>
                      <a:pt x="1167" y="1166"/>
                    </a:lnTo>
                    <a:lnTo>
                      <a:pt x="1194" y="1118"/>
                    </a:lnTo>
                    <a:lnTo>
                      <a:pt x="1221" y="1070"/>
                    </a:lnTo>
                    <a:lnTo>
                      <a:pt x="1245" y="1023"/>
                    </a:lnTo>
                    <a:lnTo>
                      <a:pt x="1269" y="973"/>
                    </a:lnTo>
                    <a:lnTo>
                      <a:pt x="1269" y="973"/>
                    </a:lnTo>
                    <a:lnTo>
                      <a:pt x="1281" y="943"/>
                    </a:lnTo>
                    <a:lnTo>
                      <a:pt x="1294" y="913"/>
                    </a:lnTo>
                    <a:lnTo>
                      <a:pt x="1304" y="881"/>
                    </a:lnTo>
                    <a:lnTo>
                      <a:pt x="1309" y="867"/>
                    </a:lnTo>
                    <a:lnTo>
                      <a:pt x="1313" y="851"/>
                    </a:lnTo>
                    <a:lnTo>
                      <a:pt x="1313" y="851"/>
                    </a:lnTo>
                    <a:lnTo>
                      <a:pt x="1314" y="841"/>
                    </a:lnTo>
                    <a:lnTo>
                      <a:pt x="1315" y="831"/>
                    </a:lnTo>
                    <a:lnTo>
                      <a:pt x="1316" y="811"/>
                    </a:lnTo>
                    <a:lnTo>
                      <a:pt x="1316" y="811"/>
                    </a:lnTo>
                    <a:lnTo>
                      <a:pt x="1318" y="798"/>
                    </a:lnTo>
                    <a:lnTo>
                      <a:pt x="1319" y="784"/>
                    </a:lnTo>
                    <a:lnTo>
                      <a:pt x="1319" y="784"/>
                    </a:lnTo>
                    <a:lnTo>
                      <a:pt x="1321" y="749"/>
                    </a:lnTo>
                    <a:lnTo>
                      <a:pt x="1321" y="713"/>
                    </a:lnTo>
                    <a:lnTo>
                      <a:pt x="1321" y="713"/>
                    </a:lnTo>
                    <a:lnTo>
                      <a:pt x="1320" y="679"/>
                    </a:lnTo>
                    <a:lnTo>
                      <a:pt x="1318" y="644"/>
                    </a:lnTo>
                    <a:lnTo>
                      <a:pt x="1314" y="610"/>
                    </a:lnTo>
                    <a:lnTo>
                      <a:pt x="1308" y="576"/>
                    </a:lnTo>
                    <a:lnTo>
                      <a:pt x="1308" y="576"/>
                    </a:lnTo>
                    <a:lnTo>
                      <a:pt x="1301" y="542"/>
                    </a:lnTo>
                    <a:lnTo>
                      <a:pt x="1291" y="509"/>
                    </a:lnTo>
                    <a:lnTo>
                      <a:pt x="1280" y="476"/>
                    </a:lnTo>
                    <a:lnTo>
                      <a:pt x="1267" y="444"/>
                    </a:lnTo>
                    <a:lnTo>
                      <a:pt x="1255" y="413"/>
                    </a:lnTo>
                    <a:lnTo>
                      <a:pt x="1240" y="382"/>
                    </a:lnTo>
                    <a:lnTo>
                      <a:pt x="1225" y="351"/>
                    </a:lnTo>
                    <a:lnTo>
                      <a:pt x="1209" y="320"/>
                    </a:lnTo>
                    <a:lnTo>
                      <a:pt x="1209" y="320"/>
                    </a:lnTo>
                    <a:lnTo>
                      <a:pt x="1191" y="288"/>
                    </a:lnTo>
                    <a:lnTo>
                      <a:pt x="1174" y="255"/>
                    </a:lnTo>
                    <a:lnTo>
                      <a:pt x="1160" y="222"/>
                    </a:lnTo>
                    <a:lnTo>
                      <a:pt x="1146" y="188"/>
                    </a:lnTo>
                    <a:lnTo>
                      <a:pt x="1146" y="188"/>
                    </a:lnTo>
                    <a:lnTo>
                      <a:pt x="1141" y="170"/>
                    </a:lnTo>
                    <a:lnTo>
                      <a:pt x="1136" y="153"/>
                    </a:lnTo>
                    <a:lnTo>
                      <a:pt x="1133" y="135"/>
                    </a:lnTo>
                    <a:lnTo>
                      <a:pt x="1129" y="118"/>
                    </a:lnTo>
                    <a:lnTo>
                      <a:pt x="1126" y="99"/>
                    </a:lnTo>
                    <a:lnTo>
                      <a:pt x="1125" y="81"/>
                    </a:lnTo>
                    <a:lnTo>
                      <a:pt x="1124" y="64"/>
                    </a:lnTo>
                    <a:lnTo>
                      <a:pt x="1124" y="45"/>
                    </a:lnTo>
                    <a:lnTo>
                      <a:pt x="1124" y="45"/>
                    </a:lnTo>
                    <a:lnTo>
                      <a:pt x="1124" y="39"/>
                    </a:lnTo>
                    <a:lnTo>
                      <a:pt x="1124" y="33"/>
                    </a:lnTo>
                    <a:lnTo>
                      <a:pt x="1125" y="27"/>
                    </a:lnTo>
                    <a:lnTo>
                      <a:pt x="1128" y="24"/>
                    </a:lnTo>
                    <a:lnTo>
                      <a:pt x="1130" y="22"/>
                    </a:lnTo>
                    <a:lnTo>
                      <a:pt x="1130" y="22"/>
                    </a:lnTo>
                    <a:lnTo>
                      <a:pt x="1133" y="21"/>
                    </a:lnTo>
                    <a:lnTo>
                      <a:pt x="1137" y="19"/>
                    </a:lnTo>
                    <a:lnTo>
                      <a:pt x="1146" y="18"/>
                    </a:lnTo>
                    <a:lnTo>
                      <a:pt x="1146" y="18"/>
                    </a:lnTo>
                    <a:lnTo>
                      <a:pt x="1164" y="14"/>
                    </a:lnTo>
                    <a:lnTo>
                      <a:pt x="1174" y="14"/>
                    </a:lnTo>
                    <a:lnTo>
                      <a:pt x="1184" y="14"/>
                    </a:lnTo>
                    <a:lnTo>
                      <a:pt x="1184" y="14"/>
                    </a:lnTo>
                    <a:lnTo>
                      <a:pt x="1194" y="14"/>
                    </a:lnTo>
                    <a:lnTo>
                      <a:pt x="1204" y="17"/>
                    </a:lnTo>
                    <a:lnTo>
                      <a:pt x="1212" y="21"/>
                    </a:lnTo>
                    <a:lnTo>
                      <a:pt x="1220" y="25"/>
                    </a:lnTo>
                    <a:lnTo>
                      <a:pt x="1228" y="30"/>
                    </a:lnTo>
                    <a:lnTo>
                      <a:pt x="1234" y="36"/>
                    </a:lnTo>
                    <a:lnTo>
                      <a:pt x="1248" y="51"/>
                    </a:lnTo>
                    <a:lnTo>
                      <a:pt x="1248" y="51"/>
                    </a:lnTo>
                    <a:lnTo>
                      <a:pt x="1259" y="66"/>
                    </a:lnTo>
                    <a:lnTo>
                      <a:pt x="1267" y="81"/>
                    </a:lnTo>
                    <a:lnTo>
                      <a:pt x="1277" y="95"/>
                    </a:lnTo>
                    <a:lnTo>
                      <a:pt x="1285" y="111"/>
                    </a:lnTo>
                    <a:lnTo>
                      <a:pt x="1301" y="143"/>
                    </a:lnTo>
                    <a:lnTo>
                      <a:pt x="1315" y="175"/>
                    </a:lnTo>
                    <a:lnTo>
                      <a:pt x="1315" y="175"/>
                    </a:lnTo>
                    <a:lnTo>
                      <a:pt x="1329" y="204"/>
                    </a:lnTo>
                    <a:lnTo>
                      <a:pt x="1345" y="232"/>
                    </a:lnTo>
                    <a:lnTo>
                      <a:pt x="1362" y="259"/>
                    </a:lnTo>
                    <a:lnTo>
                      <a:pt x="1379" y="286"/>
                    </a:lnTo>
                    <a:lnTo>
                      <a:pt x="1397" y="312"/>
                    </a:lnTo>
                    <a:lnTo>
                      <a:pt x="1417" y="337"/>
                    </a:lnTo>
                    <a:lnTo>
                      <a:pt x="1438" y="362"/>
                    </a:lnTo>
                    <a:lnTo>
                      <a:pt x="1460" y="385"/>
                    </a:lnTo>
                    <a:lnTo>
                      <a:pt x="1460" y="385"/>
                    </a:lnTo>
                    <a:lnTo>
                      <a:pt x="1482" y="407"/>
                    </a:lnTo>
                    <a:lnTo>
                      <a:pt x="1505" y="429"/>
                    </a:lnTo>
                    <a:lnTo>
                      <a:pt x="1529" y="450"/>
                    </a:lnTo>
                    <a:lnTo>
                      <a:pt x="1553" y="471"/>
                    </a:lnTo>
                    <a:lnTo>
                      <a:pt x="1553" y="471"/>
                    </a:lnTo>
                    <a:lnTo>
                      <a:pt x="1557" y="472"/>
                    </a:lnTo>
                    <a:lnTo>
                      <a:pt x="1559" y="472"/>
                    </a:lnTo>
                    <a:lnTo>
                      <a:pt x="1562" y="472"/>
                    </a:lnTo>
                    <a:lnTo>
                      <a:pt x="1564" y="470"/>
                    </a:lnTo>
                    <a:lnTo>
                      <a:pt x="1565" y="468"/>
                    </a:lnTo>
                    <a:lnTo>
                      <a:pt x="1567" y="465"/>
                    </a:lnTo>
                    <a:lnTo>
                      <a:pt x="1565" y="463"/>
                    </a:lnTo>
                    <a:lnTo>
                      <a:pt x="1564" y="460"/>
                    </a:lnTo>
                    <a:lnTo>
                      <a:pt x="1564" y="46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61" name="Freeform 141">
                <a:extLst>
                  <a:ext uri="{FF2B5EF4-FFF2-40B4-BE49-F238E27FC236}">
                    <a16:creationId xmlns:a16="http://schemas.microsoft.com/office/drawing/2014/main" id="{9BE84348-2649-C936-C00E-53DE464321B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59" y="186"/>
                <a:ext cx="58" cy="178"/>
              </a:xfrm>
              <a:custGeom>
                <a:avLst/>
                <a:gdLst>
                  <a:gd name="T0" fmla="*/ 21 w 233"/>
                  <a:gd name="T1" fmla="*/ 699 h 714"/>
                  <a:gd name="T2" fmla="*/ 51 w 233"/>
                  <a:gd name="T3" fmla="*/ 636 h 714"/>
                  <a:gd name="T4" fmla="*/ 67 w 233"/>
                  <a:gd name="T5" fmla="*/ 581 h 714"/>
                  <a:gd name="T6" fmla="*/ 81 w 233"/>
                  <a:gd name="T7" fmla="*/ 496 h 714"/>
                  <a:gd name="T8" fmla="*/ 87 w 233"/>
                  <a:gd name="T9" fmla="*/ 435 h 714"/>
                  <a:gd name="T10" fmla="*/ 95 w 233"/>
                  <a:gd name="T11" fmla="*/ 361 h 714"/>
                  <a:gd name="T12" fmla="*/ 108 w 233"/>
                  <a:gd name="T13" fmla="*/ 213 h 714"/>
                  <a:gd name="T14" fmla="*/ 109 w 233"/>
                  <a:gd name="T15" fmla="*/ 139 h 714"/>
                  <a:gd name="T16" fmla="*/ 112 w 233"/>
                  <a:gd name="T17" fmla="*/ 106 h 714"/>
                  <a:gd name="T18" fmla="*/ 119 w 233"/>
                  <a:gd name="T19" fmla="*/ 73 h 714"/>
                  <a:gd name="T20" fmla="*/ 141 w 233"/>
                  <a:gd name="T21" fmla="*/ 36 h 714"/>
                  <a:gd name="T22" fmla="*/ 157 w 233"/>
                  <a:gd name="T23" fmla="*/ 22 h 714"/>
                  <a:gd name="T24" fmla="*/ 177 w 233"/>
                  <a:gd name="T25" fmla="*/ 16 h 714"/>
                  <a:gd name="T26" fmla="*/ 195 w 233"/>
                  <a:gd name="T27" fmla="*/ 20 h 714"/>
                  <a:gd name="T28" fmla="*/ 204 w 233"/>
                  <a:gd name="T29" fmla="*/ 30 h 714"/>
                  <a:gd name="T30" fmla="*/ 214 w 233"/>
                  <a:gd name="T31" fmla="*/ 58 h 714"/>
                  <a:gd name="T32" fmla="*/ 216 w 233"/>
                  <a:gd name="T33" fmla="*/ 105 h 714"/>
                  <a:gd name="T34" fmla="*/ 217 w 233"/>
                  <a:gd name="T35" fmla="*/ 213 h 714"/>
                  <a:gd name="T36" fmla="*/ 216 w 233"/>
                  <a:gd name="T37" fmla="*/ 360 h 714"/>
                  <a:gd name="T38" fmla="*/ 206 w 233"/>
                  <a:gd name="T39" fmla="*/ 507 h 714"/>
                  <a:gd name="T40" fmla="*/ 195 w 233"/>
                  <a:gd name="T41" fmla="*/ 580 h 714"/>
                  <a:gd name="T42" fmla="*/ 189 w 233"/>
                  <a:gd name="T43" fmla="*/ 619 h 714"/>
                  <a:gd name="T44" fmla="*/ 195 w 233"/>
                  <a:gd name="T45" fmla="*/ 625 h 714"/>
                  <a:gd name="T46" fmla="*/ 203 w 233"/>
                  <a:gd name="T47" fmla="*/ 623 h 714"/>
                  <a:gd name="T48" fmla="*/ 210 w 233"/>
                  <a:gd name="T49" fmla="*/ 582 h 714"/>
                  <a:gd name="T50" fmla="*/ 225 w 233"/>
                  <a:gd name="T51" fmla="*/ 469 h 714"/>
                  <a:gd name="T52" fmla="*/ 232 w 233"/>
                  <a:gd name="T53" fmla="*/ 317 h 714"/>
                  <a:gd name="T54" fmla="*/ 232 w 233"/>
                  <a:gd name="T55" fmla="*/ 163 h 714"/>
                  <a:gd name="T56" fmla="*/ 230 w 233"/>
                  <a:gd name="T57" fmla="*/ 87 h 714"/>
                  <a:gd name="T58" fmla="*/ 226 w 233"/>
                  <a:gd name="T59" fmla="*/ 47 h 714"/>
                  <a:gd name="T60" fmla="*/ 217 w 233"/>
                  <a:gd name="T61" fmla="*/ 22 h 714"/>
                  <a:gd name="T62" fmla="*/ 205 w 233"/>
                  <a:gd name="T63" fmla="*/ 9 h 714"/>
                  <a:gd name="T64" fmla="*/ 188 w 233"/>
                  <a:gd name="T65" fmla="*/ 1 h 714"/>
                  <a:gd name="T66" fmla="*/ 172 w 233"/>
                  <a:gd name="T67" fmla="*/ 1 h 714"/>
                  <a:gd name="T68" fmla="*/ 150 w 233"/>
                  <a:gd name="T69" fmla="*/ 10 h 714"/>
                  <a:gd name="T70" fmla="*/ 132 w 233"/>
                  <a:gd name="T71" fmla="*/ 23 h 714"/>
                  <a:gd name="T72" fmla="*/ 106 w 233"/>
                  <a:gd name="T73" fmla="*/ 65 h 714"/>
                  <a:gd name="T74" fmla="*/ 96 w 233"/>
                  <a:gd name="T75" fmla="*/ 113 h 714"/>
                  <a:gd name="T76" fmla="*/ 95 w 233"/>
                  <a:gd name="T77" fmla="*/ 146 h 714"/>
                  <a:gd name="T78" fmla="*/ 94 w 233"/>
                  <a:gd name="T79" fmla="*/ 222 h 714"/>
                  <a:gd name="T80" fmla="*/ 87 w 233"/>
                  <a:gd name="T81" fmla="*/ 299 h 714"/>
                  <a:gd name="T82" fmla="*/ 70 w 233"/>
                  <a:gd name="T83" fmla="*/ 452 h 714"/>
                  <a:gd name="T84" fmla="*/ 59 w 233"/>
                  <a:gd name="T85" fmla="*/ 539 h 714"/>
                  <a:gd name="T86" fmla="*/ 47 w 233"/>
                  <a:gd name="T87" fmla="*/ 597 h 714"/>
                  <a:gd name="T88" fmla="*/ 15 w 233"/>
                  <a:gd name="T89" fmla="*/ 680 h 714"/>
                  <a:gd name="T90" fmla="*/ 2 w 233"/>
                  <a:gd name="T91" fmla="*/ 703 h 714"/>
                  <a:gd name="T92" fmla="*/ 2 w 233"/>
                  <a:gd name="T93" fmla="*/ 711 h 714"/>
                  <a:gd name="T94" fmla="*/ 9 w 233"/>
                  <a:gd name="T95" fmla="*/ 714 h 714"/>
                  <a:gd name="T96" fmla="*/ 14 w 233"/>
                  <a:gd name="T97" fmla="*/ 710 h 7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233" h="714">
                    <a:moveTo>
                      <a:pt x="14" y="710"/>
                    </a:moveTo>
                    <a:lnTo>
                      <a:pt x="14" y="710"/>
                    </a:lnTo>
                    <a:lnTo>
                      <a:pt x="21" y="699"/>
                    </a:lnTo>
                    <a:lnTo>
                      <a:pt x="29" y="687"/>
                    </a:lnTo>
                    <a:lnTo>
                      <a:pt x="41" y="662"/>
                    </a:lnTo>
                    <a:lnTo>
                      <a:pt x="51" y="636"/>
                    </a:lnTo>
                    <a:lnTo>
                      <a:pt x="58" y="609"/>
                    </a:lnTo>
                    <a:lnTo>
                      <a:pt x="58" y="609"/>
                    </a:lnTo>
                    <a:lnTo>
                      <a:pt x="67" y="581"/>
                    </a:lnTo>
                    <a:lnTo>
                      <a:pt x="73" y="553"/>
                    </a:lnTo>
                    <a:lnTo>
                      <a:pt x="78" y="524"/>
                    </a:lnTo>
                    <a:lnTo>
                      <a:pt x="81" y="496"/>
                    </a:lnTo>
                    <a:lnTo>
                      <a:pt x="81" y="496"/>
                    </a:lnTo>
                    <a:lnTo>
                      <a:pt x="85" y="466"/>
                    </a:lnTo>
                    <a:lnTo>
                      <a:pt x="87" y="435"/>
                    </a:lnTo>
                    <a:lnTo>
                      <a:pt x="87" y="435"/>
                    </a:lnTo>
                    <a:lnTo>
                      <a:pt x="95" y="361"/>
                    </a:lnTo>
                    <a:lnTo>
                      <a:pt x="95" y="361"/>
                    </a:lnTo>
                    <a:lnTo>
                      <a:pt x="103" y="286"/>
                    </a:lnTo>
                    <a:lnTo>
                      <a:pt x="106" y="249"/>
                    </a:lnTo>
                    <a:lnTo>
                      <a:pt x="108" y="213"/>
                    </a:lnTo>
                    <a:lnTo>
                      <a:pt x="108" y="213"/>
                    </a:lnTo>
                    <a:lnTo>
                      <a:pt x="109" y="176"/>
                    </a:lnTo>
                    <a:lnTo>
                      <a:pt x="109" y="139"/>
                    </a:lnTo>
                    <a:lnTo>
                      <a:pt x="109" y="139"/>
                    </a:lnTo>
                    <a:lnTo>
                      <a:pt x="109" y="122"/>
                    </a:lnTo>
                    <a:lnTo>
                      <a:pt x="112" y="106"/>
                    </a:lnTo>
                    <a:lnTo>
                      <a:pt x="114" y="89"/>
                    </a:lnTo>
                    <a:lnTo>
                      <a:pt x="119" y="73"/>
                    </a:lnTo>
                    <a:lnTo>
                      <a:pt x="119" y="73"/>
                    </a:lnTo>
                    <a:lnTo>
                      <a:pt x="124" y="59"/>
                    </a:lnTo>
                    <a:lnTo>
                      <a:pt x="132" y="47"/>
                    </a:lnTo>
                    <a:lnTo>
                      <a:pt x="141" y="36"/>
                    </a:lnTo>
                    <a:lnTo>
                      <a:pt x="151" y="26"/>
                    </a:lnTo>
                    <a:lnTo>
                      <a:pt x="151" y="26"/>
                    </a:lnTo>
                    <a:lnTo>
                      <a:pt x="157" y="22"/>
                    </a:lnTo>
                    <a:lnTo>
                      <a:pt x="163" y="20"/>
                    </a:lnTo>
                    <a:lnTo>
                      <a:pt x="170" y="17"/>
                    </a:lnTo>
                    <a:lnTo>
                      <a:pt x="177" y="16"/>
                    </a:lnTo>
                    <a:lnTo>
                      <a:pt x="183" y="15"/>
                    </a:lnTo>
                    <a:lnTo>
                      <a:pt x="189" y="17"/>
                    </a:lnTo>
                    <a:lnTo>
                      <a:pt x="195" y="20"/>
                    </a:lnTo>
                    <a:lnTo>
                      <a:pt x="201" y="25"/>
                    </a:lnTo>
                    <a:lnTo>
                      <a:pt x="201" y="25"/>
                    </a:lnTo>
                    <a:lnTo>
                      <a:pt x="204" y="30"/>
                    </a:lnTo>
                    <a:lnTo>
                      <a:pt x="208" y="35"/>
                    </a:lnTo>
                    <a:lnTo>
                      <a:pt x="211" y="46"/>
                    </a:lnTo>
                    <a:lnTo>
                      <a:pt x="214" y="58"/>
                    </a:lnTo>
                    <a:lnTo>
                      <a:pt x="215" y="69"/>
                    </a:lnTo>
                    <a:lnTo>
                      <a:pt x="215" y="69"/>
                    </a:lnTo>
                    <a:lnTo>
                      <a:pt x="216" y="105"/>
                    </a:lnTo>
                    <a:lnTo>
                      <a:pt x="216" y="139"/>
                    </a:lnTo>
                    <a:lnTo>
                      <a:pt x="216" y="139"/>
                    </a:lnTo>
                    <a:lnTo>
                      <a:pt x="217" y="213"/>
                    </a:lnTo>
                    <a:lnTo>
                      <a:pt x="219" y="286"/>
                    </a:lnTo>
                    <a:lnTo>
                      <a:pt x="219" y="286"/>
                    </a:lnTo>
                    <a:lnTo>
                      <a:pt x="216" y="360"/>
                    </a:lnTo>
                    <a:lnTo>
                      <a:pt x="212" y="434"/>
                    </a:lnTo>
                    <a:lnTo>
                      <a:pt x="210" y="470"/>
                    </a:lnTo>
                    <a:lnTo>
                      <a:pt x="206" y="507"/>
                    </a:lnTo>
                    <a:lnTo>
                      <a:pt x="201" y="543"/>
                    </a:lnTo>
                    <a:lnTo>
                      <a:pt x="195" y="580"/>
                    </a:lnTo>
                    <a:lnTo>
                      <a:pt x="195" y="580"/>
                    </a:lnTo>
                    <a:lnTo>
                      <a:pt x="189" y="615"/>
                    </a:lnTo>
                    <a:lnTo>
                      <a:pt x="189" y="615"/>
                    </a:lnTo>
                    <a:lnTo>
                      <a:pt x="189" y="619"/>
                    </a:lnTo>
                    <a:lnTo>
                      <a:pt x="190" y="622"/>
                    </a:lnTo>
                    <a:lnTo>
                      <a:pt x="193" y="624"/>
                    </a:lnTo>
                    <a:lnTo>
                      <a:pt x="195" y="625"/>
                    </a:lnTo>
                    <a:lnTo>
                      <a:pt x="198" y="625"/>
                    </a:lnTo>
                    <a:lnTo>
                      <a:pt x="200" y="624"/>
                    </a:lnTo>
                    <a:lnTo>
                      <a:pt x="203" y="623"/>
                    </a:lnTo>
                    <a:lnTo>
                      <a:pt x="204" y="620"/>
                    </a:lnTo>
                    <a:lnTo>
                      <a:pt x="204" y="620"/>
                    </a:lnTo>
                    <a:lnTo>
                      <a:pt x="210" y="582"/>
                    </a:lnTo>
                    <a:lnTo>
                      <a:pt x="216" y="544"/>
                    </a:lnTo>
                    <a:lnTo>
                      <a:pt x="221" y="507"/>
                    </a:lnTo>
                    <a:lnTo>
                      <a:pt x="225" y="469"/>
                    </a:lnTo>
                    <a:lnTo>
                      <a:pt x="227" y="431"/>
                    </a:lnTo>
                    <a:lnTo>
                      <a:pt x="230" y="393"/>
                    </a:lnTo>
                    <a:lnTo>
                      <a:pt x="232" y="317"/>
                    </a:lnTo>
                    <a:lnTo>
                      <a:pt x="232" y="317"/>
                    </a:lnTo>
                    <a:lnTo>
                      <a:pt x="233" y="241"/>
                    </a:lnTo>
                    <a:lnTo>
                      <a:pt x="232" y="163"/>
                    </a:lnTo>
                    <a:lnTo>
                      <a:pt x="232" y="163"/>
                    </a:lnTo>
                    <a:lnTo>
                      <a:pt x="230" y="87"/>
                    </a:lnTo>
                    <a:lnTo>
                      <a:pt x="230" y="87"/>
                    </a:lnTo>
                    <a:lnTo>
                      <a:pt x="230" y="74"/>
                    </a:lnTo>
                    <a:lnTo>
                      <a:pt x="228" y="60"/>
                    </a:lnTo>
                    <a:lnTo>
                      <a:pt x="226" y="47"/>
                    </a:lnTo>
                    <a:lnTo>
                      <a:pt x="222" y="33"/>
                    </a:lnTo>
                    <a:lnTo>
                      <a:pt x="222" y="33"/>
                    </a:lnTo>
                    <a:lnTo>
                      <a:pt x="217" y="22"/>
                    </a:lnTo>
                    <a:lnTo>
                      <a:pt x="214" y="17"/>
                    </a:lnTo>
                    <a:lnTo>
                      <a:pt x="209" y="12"/>
                    </a:lnTo>
                    <a:lnTo>
                      <a:pt x="205" y="9"/>
                    </a:lnTo>
                    <a:lnTo>
                      <a:pt x="199" y="5"/>
                    </a:lnTo>
                    <a:lnTo>
                      <a:pt x="194" y="3"/>
                    </a:lnTo>
                    <a:lnTo>
                      <a:pt x="188" y="1"/>
                    </a:lnTo>
                    <a:lnTo>
                      <a:pt x="188" y="1"/>
                    </a:lnTo>
                    <a:lnTo>
                      <a:pt x="179" y="0"/>
                    </a:lnTo>
                    <a:lnTo>
                      <a:pt x="172" y="1"/>
                    </a:lnTo>
                    <a:lnTo>
                      <a:pt x="165" y="3"/>
                    </a:lnTo>
                    <a:lnTo>
                      <a:pt x="157" y="6"/>
                    </a:lnTo>
                    <a:lnTo>
                      <a:pt x="150" y="10"/>
                    </a:lnTo>
                    <a:lnTo>
                      <a:pt x="144" y="14"/>
                    </a:lnTo>
                    <a:lnTo>
                      <a:pt x="132" y="23"/>
                    </a:lnTo>
                    <a:lnTo>
                      <a:pt x="132" y="23"/>
                    </a:lnTo>
                    <a:lnTo>
                      <a:pt x="122" y="37"/>
                    </a:lnTo>
                    <a:lnTo>
                      <a:pt x="113" y="50"/>
                    </a:lnTo>
                    <a:lnTo>
                      <a:pt x="106" y="65"/>
                    </a:lnTo>
                    <a:lnTo>
                      <a:pt x="102" y="81"/>
                    </a:lnTo>
                    <a:lnTo>
                      <a:pt x="98" y="97"/>
                    </a:lnTo>
                    <a:lnTo>
                      <a:pt x="96" y="113"/>
                    </a:lnTo>
                    <a:lnTo>
                      <a:pt x="95" y="130"/>
                    </a:lnTo>
                    <a:lnTo>
                      <a:pt x="95" y="146"/>
                    </a:lnTo>
                    <a:lnTo>
                      <a:pt x="95" y="146"/>
                    </a:lnTo>
                    <a:lnTo>
                      <a:pt x="95" y="184"/>
                    </a:lnTo>
                    <a:lnTo>
                      <a:pt x="94" y="222"/>
                    </a:lnTo>
                    <a:lnTo>
                      <a:pt x="94" y="222"/>
                    </a:lnTo>
                    <a:lnTo>
                      <a:pt x="91" y="260"/>
                    </a:lnTo>
                    <a:lnTo>
                      <a:pt x="87" y="299"/>
                    </a:lnTo>
                    <a:lnTo>
                      <a:pt x="87" y="299"/>
                    </a:lnTo>
                    <a:lnTo>
                      <a:pt x="79" y="376"/>
                    </a:lnTo>
                    <a:lnTo>
                      <a:pt x="70" y="452"/>
                    </a:lnTo>
                    <a:lnTo>
                      <a:pt x="70" y="452"/>
                    </a:lnTo>
                    <a:lnTo>
                      <a:pt x="68" y="482"/>
                    </a:lnTo>
                    <a:lnTo>
                      <a:pt x="64" y="511"/>
                    </a:lnTo>
                    <a:lnTo>
                      <a:pt x="59" y="539"/>
                    </a:lnTo>
                    <a:lnTo>
                      <a:pt x="54" y="569"/>
                    </a:lnTo>
                    <a:lnTo>
                      <a:pt x="54" y="569"/>
                    </a:lnTo>
                    <a:lnTo>
                      <a:pt x="47" y="597"/>
                    </a:lnTo>
                    <a:lnTo>
                      <a:pt x="38" y="625"/>
                    </a:lnTo>
                    <a:lnTo>
                      <a:pt x="27" y="653"/>
                    </a:lnTo>
                    <a:lnTo>
                      <a:pt x="15" y="680"/>
                    </a:lnTo>
                    <a:lnTo>
                      <a:pt x="15" y="680"/>
                    </a:lnTo>
                    <a:lnTo>
                      <a:pt x="2" y="703"/>
                    </a:lnTo>
                    <a:lnTo>
                      <a:pt x="2" y="703"/>
                    </a:lnTo>
                    <a:lnTo>
                      <a:pt x="0" y="706"/>
                    </a:lnTo>
                    <a:lnTo>
                      <a:pt x="0" y="709"/>
                    </a:lnTo>
                    <a:lnTo>
                      <a:pt x="2" y="711"/>
                    </a:lnTo>
                    <a:lnTo>
                      <a:pt x="4" y="712"/>
                    </a:lnTo>
                    <a:lnTo>
                      <a:pt x="6" y="714"/>
                    </a:lnTo>
                    <a:lnTo>
                      <a:pt x="9" y="714"/>
                    </a:lnTo>
                    <a:lnTo>
                      <a:pt x="13" y="712"/>
                    </a:lnTo>
                    <a:lnTo>
                      <a:pt x="14" y="710"/>
                    </a:lnTo>
                    <a:lnTo>
                      <a:pt x="14" y="71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62" name="Freeform 142">
                <a:extLst>
                  <a:ext uri="{FF2B5EF4-FFF2-40B4-BE49-F238E27FC236}">
                    <a16:creationId xmlns:a16="http://schemas.microsoft.com/office/drawing/2014/main" id="{6EC683AA-CE45-F126-102F-A74F2B15F62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06" y="203"/>
                <a:ext cx="100" cy="144"/>
              </a:xfrm>
              <a:custGeom>
                <a:avLst/>
                <a:gdLst>
                  <a:gd name="T0" fmla="*/ 36 w 400"/>
                  <a:gd name="T1" fmla="*/ 508 h 576"/>
                  <a:gd name="T2" fmla="*/ 97 w 400"/>
                  <a:gd name="T3" fmla="*/ 359 h 576"/>
                  <a:gd name="T4" fmla="*/ 114 w 400"/>
                  <a:gd name="T5" fmla="*/ 307 h 576"/>
                  <a:gd name="T6" fmla="*/ 140 w 400"/>
                  <a:gd name="T7" fmla="*/ 246 h 576"/>
                  <a:gd name="T8" fmla="*/ 186 w 400"/>
                  <a:gd name="T9" fmla="*/ 161 h 576"/>
                  <a:gd name="T10" fmla="*/ 223 w 400"/>
                  <a:gd name="T11" fmla="*/ 107 h 576"/>
                  <a:gd name="T12" fmla="*/ 265 w 400"/>
                  <a:gd name="T13" fmla="*/ 57 h 576"/>
                  <a:gd name="T14" fmla="*/ 288 w 400"/>
                  <a:gd name="T15" fmla="*/ 35 h 576"/>
                  <a:gd name="T16" fmla="*/ 309 w 400"/>
                  <a:gd name="T17" fmla="*/ 21 h 576"/>
                  <a:gd name="T18" fmla="*/ 332 w 400"/>
                  <a:gd name="T19" fmla="*/ 15 h 576"/>
                  <a:gd name="T20" fmla="*/ 349 w 400"/>
                  <a:gd name="T21" fmla="*/ 15 h 576"/>
                  <a:gd name="T22" fmla="*/ 369 w 400"/>
                  <a:gd name="T23" fmla="*/ 24 h 576"/>
                  <a:gd name="T24" fmla="*/ 376 w 400"/>
                  <a:gd name="T25" fmla="*/ 36 h 576"/>
                  <a:gd name="T26" fmla="*/ 383 w 400"/>
                  <a:gd name="T27" fmla="*/ 59 h 576"/>
                  <a:gd name="T28" fmla="*/ 384 w 400"/>
                  <a:gd name="T29" fmla="*/ 111 h 576"/>
                  <a:gd name="T30" fmla="*/ 374 w 400"/>
                  <a:gd name="T31" fmla="*/ 143 h 576"/>
                  <a:gd name="T32" fmla="*/ 347 w 400"/>
                  <a:gd name="T33" fmla="*/ 185 h 576"/>
                  <a:gd name="T34" fmla="*/ 286 w 400"/>
                  <a:gd name="T35" fmla="*/ 266 h 576"/>
                  <a:gd name="T36" fmla="*/ 247 w 400"/>
                  <a:gd name="T37" fmla="*/ 323 h 576"/>
                  <a:gd name="T38" fmla="*/ 194 w 400"/>
                  <a:gd name="T39" fmla="*/ 412 h 576"/>
                  <a:gd name="T40" fmla="*/ 146 w 400"/>
                  <a:gd name="T41" fmla="*/ 504 h 576"/>
                  <a:gd name="T42" fmla="*/ 118 w 400"/>
                  <a:gd name="T43" fmla="*/ 567 h 576"/>
                  <a:gd name="T44" fmla="*/ 117 w 400"/>
                  <a:gd name="T45" fmla="*/ 571 h 576"/>
                  <a:gd name="T46" fmla="*/ 120 w 400"/>
                  <a:gd name="T47" fmla="*/ 576 h 576"/>
                  <a:gd name="T48" fmla="*/ 129 w 400"/>
                  <a:gd name="T49" fmla="*/ 575 h 576"/>
                  <a:gd name="T50" fmla="*/ 145 w 400"/>
                  <a:gd name="T51" fmla="*/ 541 h 576"/>
                  <a:gd name="T52" fmla="*/ 193 w 400"/>
                  <a:gd name="T53" fmla="*/ 444 h 576"/>
                  <a:gd name="T54" fmla="*/ 247 w 400"/>
                  <a:gd name="T55" fmla="*/ 350 h 576"/>
                  <a:gd name="T56" fmla="*/ 286 w 400"/>
                  <a:gd name="T57" fmla="*/ 291 h 576"/>
                  <a:gd name="T58" fmla="*/ 349 w 400"/>
                  <a:gd name="T59" fmla="*/ 204 h 576"/>
                  <a:gd name="T60" fmla="*/ 379 w 400"/>
                  <a:gd name="T61" fmla="*/ 164 h 576"/>
                  <a:gd name="T62" fmla="*/ 394 w 400"/>
                  <a:gd name="T63" fmla="*/ 132 h 576"/>
                  <a:gd name="T64" fmla="*/ 400 w 400"/>
                  <a:gd name="T65" fmla="*/ 79 h 576"/>
                  <a:gd name="T66" fmla="*/ 394 w 400"/>
                  <a:gd name="T67" fmla="*/ 43 h 576"/>
                  <a:gd name="T68" fmla="*/ 386 w 400"/>
                  <a:gd name="T69" fmla="*/ 23 h 576"/>
                  <a:gd name="T70" fmla="*/ 376 w 400"/>
                  <a:gd name="T71" fmla="*/ 10 h 576"/>
                  <a:gd name="T72" fmla="*/ 356 w 400"/>
                  <a:gd name="T73" fmla="*/ 2 h 576"/>
                  <a:gd name="T74" fmla="*/ 324 w 400"/>
                  <a:gd name="T75" fmla="*/ 3 h 576"/>
                  <a:gd name="T76" fmla="*/ 307 w 400"/>
                  <a:gd name="T77" fmla="*/ 7 h 576"/>
                  <a:gd name="T78" fmla="*/ 278 w 400"/>
                  <a:gd name="T79" fmla="*/ 24 h 576"/>
                  <a:gd name="T80" fmla="*/ 243 w 400"/>
                  <a:gd name="T81" fmla="*/ 61 h 576"/>
                  <a:gd name="T82" fmla="*/ 201 w 400"/>
                  <a:gd name="T83" fmla="*/ 113 h 576"/>
                  <a:gd name="T84" fmla="*/ 147 w 400"/>
                  <a:gd name="T85" fmla="*/ 199 h 576"/>
                  <a:gd name="T86" fmla="*/ 104 w 400"/>
                  <a:gd name="T87" fmla="*/ 291 h 576"/>
                  <a:gd name="T88" fmla="*/ 75 w 400"/>
                  <a:gd name="T89" fmla="*/ 375 h 576"/>
                  <a:gd name="T90" fmla="*/ 9 w 400"/>
                  <a:gd name="T91" fmla="*/ 532 h 576"/>
                  <a:gd name="T92" fmla="*/ 0 w 400"/>
                  <a:gd name="T93" fmla="*/ 553 h 576"/>
                  <a:gd name="T94" fmla="*/ 3 w 400"/>
                  <a:gd name="T95" fmla="*/ 560 h 576"/>
                  <a:gd name="T96" fmla="*/ 10 w 400"/>
                  <a:gd name="T97" fmla="*/ 560 h 576"/>
                  <a:gd name="T98" fmla="*/ 15 w 400"/>
                  <a:gd name="T99" fmla="*/ 557 h 5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</a:cxnLst>
                <a:rect l="0" t="0" r="r" b="b"/>
                <a:pathLst>
                  <a:path w="400" h="576">
                    <a:moveTo>
                      <a:pt x="15" y="557"/>
                    </a:moveTo>
                    <a:lnTo>
                      <a:pt x="15" y="557"/>
                    </a:lnTo>
                    <a:lnTo>
                      <a:pt x="36" y="508"/>
                    </a:lnTo>
                    <a:lnTo>
                      <a:pt x="57" y="458"/>
                    </a:lnTo>
                    <a:lnTo>
                      <a:pt x="77" y="409"/>
                    </a:lnTo>
                    <a:lnTo>
                      <a:pt x="97" y="359"/>
                    </a:lnTo>
                    <a:lnTo>
                      <a:pt x="97" y="359"/>
                    </a:lnTo>
                    <a:lnTo>
                      <a:pt x="114" y="307"/>
                    </a:lnTo>
                    <a:lnTo>
                      <a:pt x="114" y="307"/>
                    </a:lnTo>
                    <a:lnTo>
                      <a:pt x="126" y="277"/>
                    </a:lnTo>
                    <a:lnTo>
                      <a:pt x="140" y="246"/>
                    </a:lnTo>
                    <a:lnTo>
                      <a:pt x="140" y="246"/>
                    </a:lnTo>
                    <a:lnTo>
                      <a:pt x="153" y="217"/>
                    </a:lnTo>
                    <a:lnTo>
                      <a:pt x="169" y="188"/>
                    </a:lnTo>
                    <a:lnTo>
                      <a:pt x="186" y="161"/>
                    </a:lnTo>
                    <a:lnTo>
                      <a:pt x="204" y="134"/>
                    </a:lnTo>
                    <a:lnTo>
                      <a:pt x="204" y="134"/>
                    </a:lnTo>
                    <a:lnTo>
                      <a:pt x="223" y="107"/>
                    </a:lnTo>
                    <a:lnTo>
                      <a:pt x="243" y="83"/>
                    </a:lnTo>
                    <a:lnTo>
                      <a:pt x="243" y="83"/>
                    </a:lnTo>
                    <a:lnTo>
                      <a:pt x="265" y="57"/>
                    </a:lnTo>
                    <a:lnTo>
                      <a:pt x="276" y="46"/>
                    </a:lnTo>
                    <a:lnTo>
                      <a:pt x="288" y="35"/>
                    </a:lnTo>
                    <a:lnTo>
                      <a:pt x="288" y="35"/>
                    </a:lnTo>
                    <a:lnTo>
                      <a:pt x="294" y="30"/>
                    </a:lnTo>
                    <a:lnTo>
                      <a:pt x="302" y="25"/>
                    </a:lnTo>
                    <a:lnTo>
                      <a:pt x="309" y="21"/>
                    </a:lnTo>
                    <a:lnTo>
                      <a:pt x="316" y="19"/>
                    </a:lnTo>
                    <a:lnTo>
                      <a:pt x="325" y="16"/>
                    </a:lnTo>
                    <a:lnTo>
                      <a:pt x="332" y="15"/>
                    </a:lnTo>
                    <a:lnTo>
                      <a:pt x="341" y="15"/>
                    </a:lnTo>
                    <a:lnTo>
                      <a:pt x="349" y="15"/>
                    </a:lnTo>
                    <a:lnTo>
                      <a:pt x="349" y="15"/>
                    </a:lnTo>
                    <a:lnTo>
                      <a:pt x="357" y="16"/>
                    </a:lnTo>
                    <a:lnTo>
                      <a:pt x="363" y="19"/>
                    </a:lnTo>
                    <a:lnTo>
                      <a:pt x="369" y="24"/>
                    </a:lnTo>
                    <a:lnTo>
                      <a:pt x="373" y="29"/>
                    </a:lnTo>
                    <a:lnTo>
                      <a:pt x="373" y="29"/>
                    </a:lnTo>
                    <a:lnTo>
                      <a:pt x="376" y="36"/>
                    </a:lnTo>
                    <a:lnTo>
                      <a:pt x="379" y="43"/>
                    </a:lnTo>
                    <a:lnTo>
                      <a:pt x="383" y="59"/>
                    </a:lnTo>
                    <a:lnTo>
                      <a:pt x="383" y="59"/>
                    </a:lnTo>
                    <a:lnTo>
                      <a:pt x="385" y="77"/>
                    </a:lnTo>
                    <a:lnTo>
                      <a:pt x="385" y="94"/>
                    </a:lnTo>
                    <a:lnTo>
                      <a:pt x="384" y="111"/>
                    </a:lnTo>
                    <a:lnTo>
                      <a:pt x="380" y="128"/>
                    </a:lnTo>
                    <a:lnTo>
                      <a:pt x="380" y="128"/>
                    </a:lnTo>
                    <a:lnTo>
                      <a:pt x="374" y="143"/>
                    </a:lnTo>
                    <a:lnTo>
                      <a:pt x="365" y="158"/>
                    </a:lnTo>
                    <a:lnTo>
                      <a:pt x="357" y="171"/>
                    </a:lnTo>
                    <a:lnTo>
                      <a:pt x="347" y="185"/>
                    </a:lnTo>
                    <a:lnTo>
                      <a:pt x="347" y="185"/>
                    </a:lnTo>
                    <a:lnTo>
                      <a:pt x="305" y="239"/>
                    </a:lnTo>
                    <a:lnTo>
                      <a:pt x="286" y="266"/>
                    </a:lnTo>
                    <a:lnTo>
                      <a:pt x="266" y="294"/>
                    </a:lnTo>
                    <a:lnTo>
                      <a:pt x="266" y="294"/>
                    </a:lnTo>
                    <a:lnTo>
                      <a:pt x="247" y="323"/>
                    </a:lnTo>
                    <a:lnTo>
                      <a:pt x="228" y="352"/>
                    </a:lnTo>
                    <a:lnTo>
                      <a:pt x="211" y="381"/>
                    </a:lnTo>
                    <a:lnTo>
                      <a:pt x="194" y="412"/>
                    </a:lnTo>
                    <a:lnTo>
                      <a:pt x="177" y="441"/>
                    </a:lnTo>
                    <a:lnTo>
                      <a:pt x="161" y="472"/>
                    </a:lnTo>
                    <a:lnTo>
                      <a:pt x="146" y="504"/>
                    </a:lnTo>
                    <a:lnTo>
                      <a:pt x="131" y="535"/>
                    </a:lnTo>
                    <a:lnTo>
                      <a:pt x="131" y="535"/>
                    </a:lnTo>
                    <a:lnTo>
                      <a:pt x="118" y="567"/>
                    </a:lnTo>
                    <a:lnTo>
                      <a:pt x="118" y="567"/>
                    </a:lnTo>
                    <a:lnTo>
                      <a:pt x="117" y="569"/>
                    </a:lnTo>
                    <a:lnTo>
                      <a:pt x="117" y="571"/>
                    </a:lnTo>
                    <a:lnTo>
                      <a:pt x="118" y="574"/>
                    </a:lnTo>
                    <a:lnTo>
                      <a:pt x="120" y="576"/>
                    </a:lnTo>
                    <a:lnTo>
                      <a:pt x="120" y="576"/>
                    </a:lnTo>
                    <a:lnTo>
                      <a:pt x="123" y="576"/>
                    </a:lnTo>
                    <a:lnTo>
                      <a:pt x="126" y="576"/>
                    </a:lnTo>
                    <a:lnTo>
                      <a:pt x="129" y="575"/>
                    </a:lnTo>
                    <a:lnTo>
                      <a:pt x="130" y="574"/>
                    </a:lnTo>
                    <a:lnTo>
                      <a:pt x="130" y="574"/>
                    </a:lnTo>
                    <a:lnTo>
                      <a:pt x="145" y="541"/>
                    </a:lnTo>
                    <a:lnTo>
                      <a:pt x="159" y="508"/>
                    </a:lnTo>
                    <a:lnTo>
                      <a:pt x="175" y="476"/>
                    </a:lnTo>
                    <a:lnTo>
                      <a:pt x="193" y="444"/>
                    </a:lnTo>
                    <a:lnTo>
                      <a:pt x="210" y="413"/>
                    </a:lnTo>
                    <a:lnTo>
                      <a:pt x="227" y="381"/>
                    </a:lnTo>
                    <a:lnTo>
                      <a:pt x="247" y="350"/>
                    </a:lnTo>
                    <a:lnTo>
                      <a:pt x="265" y="321"/>
                    </a:lnTo>
                    <a:lnTo>
                      <a:pt x="265" y="321"/>
                    </a:lnTo>
                    <a:lnTo>
                      <a:pt x="286" y="291"/>
                    </a:lnTo>
                    <a:lnTo>
                      <a:pt x="307" y="262"/>
                    </a:lnTo>
                    <a:lnTo>
                      <a:pt x="327" y="233"/>
                    </a:lnTo>
                    <a:lnTo>
                      <a:pt x="349" y="204"/>
                    </a:lnTo>
                    <a:lnTo>
                      <a:pt x="349" y="204"/>
                    </a:lnTo>
                    <a:lnTo>
                      <a:pt x="370" y="177"/>
                    </a:lnTo>
                    <a:lnTo>
                      <a:pt x="379" y="164"/>
                    </a:lnTo>
                    <a:lnTo>
                      <a:pt x="388" y="149"/>
                    </a:lnTo>
                    <a:lnTo>
                      <a:pt x="388" y="149"/>
                    </a:lnTo>
                    <a:lnTo>
                      <a:pt x="394" y="132"/>
                    </a:lnTo>
                    <a:lnTo>
                      <a:pt x="399" y="115"/>
                    </a:lnTo>
                    <a:lnTo>
                      <a:pt x="400" y="97"/>
                    </a:lnTo>
                    <a:lnTo>
                      <a:pt x="400" y="79"/>
                    </a:lnTo>
                    <a:lnTo>
                      <a:pt x="400" y="79"/>
                    </a:lnTo>
                    <a:lnTo>
                      <a:pt x="397" y="62"/>
                    </a:lnTo>
                    <a:lnTo>
                      <a:pt x="394" y="43"/>
                    </a:lnTo>
                    <a:lnTo>
                      <a:pt x="394" y="43"/>
                    </a:lnTo>
                    <a:lnTo>
                      <a:pt x="390" y="30"/>
                    </a:lnTo>
                    <a:lnTo>
                      <a:pt x="386" y="23"/>
                    </a:lnTo>
                    <a:lnTo>
                      <a:pt x="383" y="16"/>
                    </a:lnTo>
                    <a:lnTo>
                      <a:pt x="383" y="16"/>
                    </a:lnTo>
                    <a:lnTo>
                      <a:pt x="376" y="10"/>
                    </a:lnTo>
                    <a:lnTo>
                      <a:pt x="370" y="7"/>
                    </a:lnTo>
                    <a:lnTo>
                      <a:pt x="363" y="3"/>
                    </a:lnTo>
                    <a:lnTo>
                      <a:pt x="356" y="2"/>
                    </a:lnTo>
                    <a:lnTo>
                      <a:pt x="347" y="0"/>
                    </a:lnTo>
                    <a:lnTo>
                      <a:pt x="340" y="0"/>
                    </a:lnTo>
                    <a:lnTo>
                      <a:pt x="324" y="3"/>
                    </a:lnTo>
                    <a:lnTo>
                      <a:pt x="324" y="3"/>
                    </a:lnTo>
                    <a:lnTo>
                      <a:pt x="315" y="4"/>
                    </a:lnTo>
                    <a:lnTo>
                      <a:pt x="307" y="7"/>
                    </a:lnTo>
                    <a:lnTo>
                      <a:pt x="299" y="10"/>
                    </a:lnTo>
                    <a:lnTo>
                      <a:pt x="292" y="14"/>
                    </a:lnTo>
                    <a:lnTo>
                      <a:pt x="278" y="24"/>
                    </a:lnTo>
                    <a:lnTo>
                      <a:pt x="265" y="35"/>
                    </a:lnTo>
                    <a:lnTo>
                      <a:pt x="265" y="35"/>
                    </a:lnTo>
                    <a:lnTo>
                      <a:pt x="243" y="61"/>
                    </a:lnTo>
                    <a:lnTo>
                      <a:pt x="221" y="86"/>
                    </a:lnTo>
                    <a:lnTo>
                      <a:pt x="221" y="86"/>
                    </a:lnTo>
                    <a:lnTo>
                      <a:pt x="201" y="113"/>
                    </a:lnTo>
                    <a:lnTo>
                      <a:pt x="182" y="140"/>
                    </a:lnTo>
                    <a:lnTo>
                      <a:pt x="163" y="170"/>
                    </a:lnTo>
                    <a:lnTo>
                      <a:pt x="147" y="199"/>
                    </a:lnTo>
                    <a:lnTo>
                      <a:pt x="131" y="229"/>
                    </a:lnTo>
                    <a:lnTo>
                      <a:pt x="118" y="260"/>
                    </a:lnTo>
                    <a:lnTo>
                      <a:pt x="104" y="291"/>
                    </a:lnTo>
                    <a:lnTo>
                      <a:pt x="93" y="322"/>
                    </a:lnTo>
                    <a:lnTo>
                      <a:pt x="93" y="322"/>
                    </a:lnTo>
                    <a:lnTo>
                      <a:pt x="75" y="375"/>
                    </a:lnTo>
                    <a:lnTo>
                      <a:pt x="54" y="425"/>
                    </a:lnTo>
                    <a:lnTo>
                      <a:pt x="54" y="425"/>
                    </a:lnTo>
                    <a:lnTo>
                      <a:pt x="9" y="532"/>
                    </a:lnTo>
                    <a:lnTo>
                      <a:pt x="9" y="532"/>
                    </a:lnTo>
                    <a:lnTo>
                      <a:pt x="0" y="553"/>
                    </a:lnTo>
                    <a:lnTo>
                      <a:pt x="0" y="553"/>
                    </a:lnTo>
                    <a:lnTo>
                      <a:pt x="0" y="556"/>
                    </a:lnTo>
                    <a:lnTo>
                      <a:pt x="0" y="558"/>
                    </a:lnTo>
                    <a:lnTo>
                      <a:pt x="3" y="560"/>
                    </a:lnTo>
                    <a:lnTo>
                      <a:pt x="5" y="562"/>
                    </a:lnTo>
                    <a:lnTo>
                      <a:pt x="7" y="562"/>
                    </a:lnTo>
                    <a:lnTo>
                      <a:pt x="10" y="560"/>
                    </a:lnTo>
                    <a:lnTo>
                      <a:pt x="12" y="559"/>
                    </a:lnTo>
                    <a:lnTo>
                      <a:pt x="15" y="557"/>
                    </a:lnTo>
                    <a:lnTo>
                      <a:pt x="15" y="557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63" name="Freeform 143">
                <a:extLst>
                  <a:ext uri="{FF2B5EF4-FFF2-40B4-BE49-F238E27FC236}">
                    <a16:creationId xmlns:a16="http://schemas.microsoft.com/office/drawing/2014/main" id="{7C375F49-2092-57A3-F3B8-7788C5B96C5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36" y="251"/>
                <a:ext cx="120" cy="113"/>
              </a:xfrm>
              <a:custGeom>
                <a:avLst/>
                <a:gdLst>
                  <a:gd name="T0" fmla="*/ 28 w 480"/>
                  <a:gd name="T1" fmla="*/ 371 h 455"/>
                  <a:gd name="T2" fmla="*/ 79 w 480"/>
                  <a:gd name="T3" fmla="*/ 327 h 455"/>
                  <a:gd name="T4" fmla="*/ 151 w 480"/>
                  <a:gd name="T5" fmla="*/ 256 h 455"/>
                  <a:gd name="T6" fmla="*/ 307 w 480"/>
                  <a:gd name="T7" fmla="*/ 83 h 455"/>
                  <a:gd name="T8" fmla="*/ 339 w 480"/>
                  <a:gd name="T9" fmla="*/ 51 h 455"/>
                  <a:gd name="T10" fmla="*/ 375 w 480"/>
                  <a:gd name="T11" fmla="*/ 26 h 455"/>
                  <a:gd name="T12" fmla="*/ 404 w 480"/>
                  <a:gd name="T13" fmla="*/ 17 h 455"/>
                  <a:gd name="T14" fmla="*/ 433 w 480"/>
                  <a:gd name="T15" fmla="*/ 16 h 455"/>
                  <a:gd name="T16" fmla="*/ 451 w 480"/>
                  <a:gd name="T17" fmla="*/ 25 h 455"/>
                  <a:gd name="T18" fmla="*/ 460 w 480"/>
                  <a:gd name="T19" fmla="*/ 36 h 455"/>
                  <a:gd name="T20" fmla="*/ 465 w 480"/>
                  <a:gd name="T21" fmla="*/ 57 h 455"/>
                  <a:gd name="T22" fmla="*/ 461 w 480"/>
                  <a:gd name="T23" fmla="*/ 86 h 455"/>
                  <a:gd name="T24" fmla="*/ 442 w 480"/>
                  <a:gd name="T25" fmla="*/ 127 h 455"/>
                  <a:gd name="T26" fmla="*/ 412 w 480"/>
                  <a:gd name="T27" fmla="*/ 161 h 455"/>
                  <a:gd name="T28" fmla="*/ 351 w 480"/>
                  <a:gd name="T29" fmla="*/ 219 h 455"/>
                  <a:gd name="T30" fmla="*/ 275 w 480"/>
                  <a:gd name="T31" fmla="*/ 295 h 455"/>
                  <a:gd name="T32" fmla="*/ 179 w 480"/>
                  <a:gd name="T33" fmla="*/ 419 h 455"/>
                  <a:gd name="T34" fmla="*/ 163 w 480"/>
                  <a:gd name="T35" fmla="*/ 444 h 455"/>
                  <a:gd name="T36" fmla="*/ 165 w 480"/>
                  <a:gd name="T37" fmla="*/ 452 h 455"/>
                  <a:gd name="T38" fmla="*/ 172 w 480"/>
                  <a:gd name="T39" fmla="*/ 455 h 455"/>
                  <a:gd name="T40" fmla="*/ 177 w 480"/>
                  <a:gd name="T41" fmla="*/ 451 h 455"/>
                  <a:gd name="T42" fmla="*/ 239 w 480"/>
                  <a:gd name="T43" fmla="*/ 361 h 455"/>
                  <a:gd name="T44" fmla="*/ 293 w 480"/>
                  <a:gd name="T45" fmla="*/ 297 h 455"/>
                  <a:gd name="T46" fmla="*/ 351 w 480"/>
                  <a:gd name="T47" fmla="*/ 238 h 455"/>
                  <a:gd name="T48" fmla="*/ 415 w 480"/>
                  <a:gd name="T49" fmla="*/ 180 h 455"/>
                  <a:gd name="T50" fmla="*/ 455 w 480"/>
                  <a:gd name="T51" fmla="*/ 134 h 455"/>
                  <a:gd name="T52" fmla="*/ 470 w 480"/>
                  <a:gd name="T53" fmla="*/ 107 h 455"/>
                  <a:gd name="T54" fmla="*/ 480 w 480"/>
                  <a:gd name="T55" fmla="*/ 63 h 455"/>
                  <a:gd name="T56" fmla="*/ 475 w 480"/>
                  <a:gd name="T57" fmla="*/ 33 h 455"/>
                  <a:gd name="T58" fmla="*/ 464 w 480"/>
                  <a:gd name="T59" fmla="*/ 16 h 455"/>
                  <a:gd name="T60" fmla="*/ 445 w 480"/>
                  <a:gd name="T61" fmla="*/ 4 h 455"/>
                  <a:gd name="T62" fmla="*/ 415 w 480"/>
                  <a:gd name="T63" fmla="*/ 0 h 455"/>
                  <a:gd name="T64" fmla="*/ 372 w 480"/>
                  <a:gd name="T65" fmla="*/ 11 h 455"/>
                  <a:gd name="T66" fmla="*/ 334 w 480"/>
                  <a:gd name="T67" fmla="*/ 36 h 455"/>
                  <a:gd name="T68" fmla="*/ 310 w 480"/>
                  <a:gd name="T69" fmla="*/ 57 h 455"/>
                  <a:gd name="T70" fmla="*/ 243 w 480"/>
                  <a:gd name="T71" fmla="*/ 132 h 455"/>
                  <a:gd name="T72" fmla="*/ 163 w 480"/>
                  <a:gd name="T73" fmla="*/ 221 h 455"/>
                  <a:gd name="T74" fmla="*/ 93 w 480"/>
                  <a:gd name="T75" fmla="*/ 294 h 455"/>
                  <a:gd name="T76" fmla="*/ 19 w 480"/>
                  <a:gd name="T77" fmla="*/ 361 h 455"/>
                  <a:gd name="T78" fmla="*/ 1 w 480"/>
                  <a:gd name="T79" fmla="*/ 375 h 455"/>
                  <a:gd name="T80" fmla="*/ 1 w 480"/>
                  <a:gd name="T81" fmla="*/ 383 h 455"/>
                  <a:gd name="T82" fmla="*/ 8 w 480"/>
                  <a:gd name="T83" fmla="*/ 387 h 4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480" h="455">
                    <a:moveTo>
                      <a:pt x="11" y="386"/>
                    </a:moveTo>
                    <a:lnTo>
                      <a:pt x="11" y="386"/>
                    </a:lnTo>
                    <a:lnTo>
                      <a:pt x="28" y="371"/>
                    </a:lnTo>
                    <a:lnTo>
                      <a:pt x="46" y="358"/>
                    </a:lnTo>
                    <a:lnTo>
                      <a:pt x="79" y="327"/>
                    </a:lnTo>
                    <a:lnTo>
                      <a:pt x="79" y="327"/>
                    </a:lnTo>
                    <a:lnTo>
                      <a:pt x="115" y="293"/>
                    </a:lnTo>
                    <a:lnTo>
                      <a:pt x="151" y="256"/>
                    </a:lnTo>
                    <a:lnTo>
                      <a:pt x="151" y="256"/>
                    </a:lnTo>
                    <a:lnTo>
                      <a:pt x="190" y="213"/>
                    </a:lnTo>
                    <a:lnTo>
                      <a:pt x="229" y="170"/>
                    </a:lnTo>
                    <a:lnTo>
                      <a:pt x="307" y="83"/>
                    </a:lnTo>
                    <a:lnTo>
                      <a:pt x="307" y="83"/>
                    </a:lnTo>
                    <a:lnTo>
                      <a:pt x="328" y="60"/>
                    </a:lnTo>
                    <a:lnTo>
                      <a:pt x="339" y="51"/>
                    </a:lnTo>
                    <a:lnTo>
                      <a:pt x="351" y="41"/>
                    </a:lnTo>
                    <a:lnTo>
                      <a:pt x="363" y="33"/>
                    </a:lnTo>
                    <a:lnTo>
                      <a:pt x="375" y="26"/>
                    </a:lnTo>
                    <a:lnTo>
                      <a:pt x="389" y="20"/>
                    </a:lnTo>
                    <a:lnTo>
                      <a:pt x="404" y="17"/>
                    </a:lnTo>
                    <a:lnTo>
                      <a:pt x="404" y="17"/>
                    </a:lnTo>
                    <a:lnTo>
                      <a:pt x="418" y="15"/>
                    </a:lnTo>
                    <a:lnTo>
                      <a:pt x="426" y="15"/>
                    </a:lnTo>
                    <a:lnTo>
                      <a:pt x="433" y="16"/>
                    </a:lnTo>
                    <a:lnTo>
                      <a:pt x="439" y="17"/>
                    </a:lnTo>
                    <a:lnTo>
                      <a:pt x="446" y="20"/>
                    </a:lnTo>
                    <a:lnTo>
                      <a:pt x="451" y="25"/>
                    </a:lnTo>
                    <a:lnTo>
                      <a:pt x="456" y="30"/>
                    </a:lnTo>
                    <a:lnTo>
                      <a:pt x="456" y="30"/>
                    </a:lnTo>
                    <a:lnTo>
                      <a:pt x="460" y="36"/>
                    </a:lnTo>
                    <a:lnTo>
                      <a:pt x="462" y="42"/>
                    </a:lnTo>
                    <a:lnTo>
                      <a:pt x="464" y="49"/>
                    </a:lnTo>
                    <a:lnTo>
                      <a:pt x="465" y="57"/>
                    </a:lnTo>
                    <a:lnTo>
                      <a:pt x="465" y="73"/>
                    </a:lnTo>
                    <a:lnTo>
                      <a:pt x="461" y="86"/>
                    </a:lnTo>
                    <a:lnTo>
                      <a:pt x="461" y="86"/>
                    </a:lnTo>
                    <a:lnTo>
                      <a:pt x="456" y="101"/>
                    </a:lnTo>
                    <a:lnTo>
                      <a:pt x="450" y="114"/>
                    </a:lnTo>
                    <a:lnTo>
                      <a:pt x="442" y="127"/>
                    </a:lnTo>
                    <a:lnTo>
                      <a:pt x="433" y="139"/>
                    </a:lnTo>
                    <a:lnTo>
                      <a:pt x="423" y="150"/>
                    </a:lnTo>
                    <a:lnTo>
                      <a:pt x="412" y="161"/>
                    </a:lnTo>
                    <a:lnTo>
                      <a:pt x="390" y="182"/>
                    </a:lnTo>
                    <a:lnTo>
                      <a:pt x="390" y="182"/>
                    </a:lnTo>
                    <a:lnTo>
                      <a:pt x="351" y="219"/>
                    </a:lnTo>
                    <a:lnTo>
                      <a:pt x="312" y="257"/>
                    </a:lnTo>
                    <a:lnTo>
                      <a:pt x="312" y="257"/>
                    </a:lnTo>
                    <a:lnTo>
                      <a:pt x="275" y="295"/>
                    </a:lnTo>
                    <a:lnTo>
                      <a:pt x="242" y="334"/>
                    </a:lnTo>
                    <a:lnTo>
                      <a:pt x="210" y="376"/>
                    </a:lnTo>
                    <a:lnTo>
                      <a:pt x="179" y="419"/>
                    </a:lnTo>
                    <a:lnTo>
                      <a:pt x="179" y="419"/>
                    </a:lnTo>
                    <a:lnTo>
                      <a:pt x="163" y="444"/>
                    </a:lnTo>
                    <a:lnTo>
                      <a:pt x="163" y="444"/>
                    </a:lnTo>
                    <a:lnTo>
                      <a:pt x="162" y="447"/>
                    </a:lnTo>
                    <a:lnTo>
                      <a:pt x="162" y="450"/>
                    </a:lnTo>
                    <a:lnTo>
                      <a:pt x="165" y="452"/>
                    </a:lnTo>
                    <a:lnTo>
                      <a:pt x="166" y="453"/>
                    </a:lnTo>
                    <a:lnTo>
                      <a:pt x="168" y="455"/>
                    </a:lnTo>
                    <a:lnTo>
                      <a:pt x="172" y="455"/>
                    </a:lnTo>
                    <a:lnTo>
                      <a:pt x="174" y="453"/>
                    </a:lnTo>
                    <a:lnTo>
                      <a:pt x="177" y="451"/>
                    </a:lnTo>
                    <a:lnTo>
                      <a:pt x="177" y="451"/>
                    </a:lnTo>
                    <a:lnTo>
                      <a:pt x="206" y="405"/>
                    </a:lnTo>
                    <a:lnTo>
                      <a:pt x="222" y="382"/>
                    </a:lnTo>
                    <a:lnTo>
                      <a:pt x="239" y="361"/>
                    </a:lnTo>
                    <a:lnTo>
                      <a:pt x="256" y="339"/>
                    </a:lnTo>
                    <a:lnTo>
                      <a:pt x="274" y="318"/>
                    </a:lnTo>
                    <a:lnTo>
                      <a:pt x="293" y="297"/>
                    </a:lnTo>
                    <a:lnTo>
                      <a:pt x="312" y="278"/>
                    </a:lnTo>
                    <a:lnTo>
                      <a:pt x="312" y="278"/>
                    </a:lnTo>
                    <a:lnTo>
                      <a:pt x="351" y="238"/>
                    </a:lnTo>
                    <a:lnTo>
                      <a:pt x="391" y="200"/>
                    </a:lnTo>
                    <a:lnTo>
                      <a:pt x="391" y="200"/>
                    </a:lnTo>
                    <a:lnTo>
                      <a:pt x="415" y="180"/>
                    </a:lnTo>
                    <a:lnTo>
                      <a:pt x="437" y="157"/>
                    </a:lnTo>
                    <a:lnTo>
                      <a:pt x="446" y="146"/>
                    </a:lnTo>
                    <a:lnTo>
                      <a:pt x="455" y="134"/>
                    </a:lnTo>
                    <a:lnTo>
                      <a:pt x="464" y="121"/>
                    </a:lnTo>
                    <a:lnTo>
                      <a:pt x="470" y="107"/>
                    </a:lnTo>
                    <a:lnTo>
                      <a:pt x="470" y="107"/>
                    </a:lnTo>
                    <a:lnTo>
                      <a:pt x="475" y="94"/>
                    </a:lnTo>
                    <a:lnTo>
                      <a:pt x="478" y="79"/>
                    </a:lnTo>
                    <a:lnTo>
                      <a:pt x="480" y="63"/>
                    </a:lnTo>
                    <a:lnTo>
                      <a:pt x="478" y="48"/>
                    </a:lnTo>
                    <a:lnTo>
                      <a:pt x="477" y="41"/>
                    </a:lnTo>
                    <a:lnTo>
                      <a:pt x="475" y="33"/>
                    </a:lnTo>
                    <a:lnTo>
                      <a:pt x="472" y="27"/>
                    </a:lnTo>
                    <a:lnTo>
                      <a:pt x="469" y="21"/>
                    </a:lnTo>
                    <a:lnTo>
                      <a:pt x="464" y="16"/>
                    </a:lnTo>
                    <a:lnTo>
                      <a:pt x="459" y="11"/>
                    </a:lnTo>
                    <a:lnTo>
                      <a:pt x="453" y="8"/>
                    </a:lnTo>
                    <a:lnTo>
                      <a:pt x="445" y="4"/>
                    </a:lnTo>
                    <a:lnTo>
                      <a:pt x="445" y="4"/>
                    </a:lnTo>
                    <a:lnTo>
                      <a:pt x="429" y="1"/>
                    </a:lnTo>
                    <a:lnTo>
                      <a:pt x="415" y="0"/>
                    </a:lnTo>
                    <a:lnTo>
                      <a:pt x="400" y="3"/>
                    </a:lnTo>
                    <a:lnTo>
                      <a:pt x="385" y="6"/>
                    </a:lnTo>
                    <a:lnTo>
                      <a:pt x="372" y="11"/>
                    </a:lnTo>
                    <a:lnTo>
                      <a:pt x="358" y="19"/>
                    </a:lnTo>
                    <a:lnTo>
                      <a:pt x="346" y="26"/>
                    </a:lnTo>
                    <a:lnTo>
                      <a:pt x="334" y="36"/>
                    </a:lnTo>
                    <a:lnTo>
                      <a:pt x="334" y="36"/>
                    </a:lnTo>
                    <a:lnTo>
                      <a:pt x="321" y="46"/>
                    </a:lnTo>
                    <a:lnTo>
                      <a:pt x="310" y="57"/>
                    </a:lnTo>
                    <a:lnTo>
                      <a:pt x="290" y="80"/>
                    </a:lnTo>
                    <a:lnTo>
                      <a:pt x="290" y="80"/>
                    </a:lnTo>
                    <a:lnTo>
                      <a:pt x="243" y="132"/>
                    </a:lnTo>
                    <a:lnTo>
                      <a:pt x="243" y="132"/>
                    </a:lnTo>
                    <a:lnTo>
                      <a:pt x="204" y="177"/>
                    </a:lnTo>
                    <a:lnTo>
                      <a:pt x="163" y="221"/>
                    </a:lnTo>
                    <a:lnTo>
                      <a:pt x="163" y="221"/>
                    </a:lnTo>
                    <a:lnTo>
                      <a:pt x="129" y="258"/>
                    </a:lnTo>
                    <a:lnTo>
                      <a:pt x="93" y="294"/>
                    </a:lnTo>
                    <a:lnTo>
                      <a:pt x="57" y="328"/>
                    </a:lnTo>
                    <a:lnTo>
                      <a:pt x="19" y="361"/>
                    </a:lnTo>
                    <a:lnTo>
                      <a:pt x="19" y="361"/>
                    </a:lnTo>
                    <a:lnTo>
                      <a:pt x="4" y="372"/>
                    </a:lnTo>
                    <a:lnTo>
                      <a:pt x="4" y="372"/>
                    </a:lnTo>
                    <a:lnTo>
                      <a:pt x="1" y="375"/>
                    </a:lnTo>
                    <a:lnTo>
                      <a:pt x="0" y="377"/>
                    </a:lnTo>
                    <a:lnTo>
                      <a:pt x="0" y="381"/>
                    </a:lnTo>
                    <a:lnTo>
                      <a:pt x="1" y="383"/>
                    </a:lnTo>
                    <a:lnTo>
                      <a:pt x="3" y="385"/>
                    </a:lnTo>
                    <a:lnTo>
                      <a:pt x="5" y="386"/>
                    </a:lnTo>
                    <a:lnTo>
                      <a:pt x="8" y="387"/>
                    </a:lnTo>
                    <a:lnTo>
                      <a:pt x="11" y="386"/>
                    </a:lnTo>
                    <a:lnTo>
                      <a:pt x="11" y="386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64" name="Freeform 144">
                <a:extLst>
                  <a:ext uri="{FF2B5EF4-FFF2-40B4-BE49-F238E27FC236}">
                    <a16:creationId xmlns:a16="http://schemas.microsoft.com/office/drawing/2014/main" id="{EF72320D-BA62-5651-D584-204DB1E5C93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06" y="316"/>
                <a:ext cx="472" cy="930"/>
              </a:xfrm>
              <a:custGeom>
                <a:avLst/>
                <a:gdLst>
                  <a:gd name="T0" fmla="*/ 1559 w 1890"/>
                  <a:gd name="T1" fmla="*/ 144 h 3722"/>
                  <a:gd name="T2" fmla="*/ 1690 w 1890"/>
                  <a:gd name="T3" fmla="*/ 64 h 3722"/>
                  <a:gd name="T4" fmla="*/ 1780 w 1890"/>
                  <a:gd name="T5" fmla="*/ 26 h 3722"/>
                  <a:gd name="T6" fmla="*/ 1826 w 1890"/>
                  <a:gd name="T7" fmla="*/ 15 h 3722"/>
                  <a:gd name="T8" fmla="*/ 1857 w 1890"/>
                  <a:gd name="T9" fmla="*/ 21 h 3722"/>
                  <a:gd name="T10" fmla="*/ 1871 w 1890"/>
                  <a:gd name="T11" fmla="*/ 36 h 3722"/>
                  <a:gd name="T12" fmla="*/ 1876 w 1890"/>
                  <a:gd name="T13" fmla="*/ 61 h 3722"/>
                  <a:gd name="T14" fmla="*/ 1858 w 1890"/>
                  <a:gd name="T15" fmla="*/ 101 h 3722"/>
                  <a:gd name="T16" fmla="*/ 1795 w 1890"/>
                  <a:gd name="T17" fmla="*/ 176 h 3722"/>
                  <a:gd name="T18" fmla="*/ 1695 w 1890"/>
                  <a:gd name="T19" fmla="*/ 283 h 3722"/>
                  <a:gd name="T20" fmla="*/ 1605 w 1890"/>
                  <a:gd name="T21" fmla="*/ 393 h 3722"/>
                  <a:gd name="T22" fmla="*/ 1550 w 1890"/>
                  <a:gd name="T23" fmla="*/ 485 h 3722"/>
                  <a:gd name="T24" fmla="*/ 1453 w 1890"/>
                  <a:gd name="T25" fmla="*/ 676 h 3722"/>
                  <a:gd name="T26" fmla="*/ 1384 w 1890"/>
                  <a:gd name="T27" fmla="*/ 799 h 3722"/>
                  <a:gd name="T28" fmla="*/ 1297 w 1890"/>
                  <a:gd name="T29" fmla="*/ 910 h 3722"/>
                  <a:gd name="T30" fmla="*/ 1225 w 1890"/>
                  <a:gd name="T31" fmla="*/ 993 h 3722"/>
                  <a:gd name="T32" fmla="*/ 1198 w 1890"/>
                  <a:gd name="T33" fmla="*/ 1037 h 3722"/>
                  <a:gd name="T34" fmla="*/ 1157 w 1890"/>
                  <a:gd name="T35" fmla="*/ 1149 h 3722"/>
                  <a:gd name="T36" fmla="*/ 1098 w 1890"/>
                  <a:gd name="T37" fmla="*/ 1308 h 3722"/>
                  <a:gd name="T38" fmla="*/ 886 w 1890"/>
                  <a:gd name="T39" fmla="*/ 1860 h 3722"/>
                  <a:gd name="T40" fmla="*/ 789 w 1890"/>
                  <a:gd name="T41" fmla="*/ 2083 h 3722"/>
                  <a:gd name="T42" fmla="*/ 641 w 1890"/>
                  <a:gd name="T43" fmla="*/ 2379 h 3722"/>
                  <a:gd name="T44" fmla="*/ 405 w 1890"/>
                  <a:gd name="T45" fmla="*/ 2849 h 3722"/>
                  <a:gd name="T46" fmla="*/ 210 w 1890"/>
                  <a:gd name="T47" fmla="*/ 3268 h 3722"/>
                  <a:gd name="T48" fmla="*/ 13 w 1890"/>
                  <a:gd name="T49" fmla="*/ 3687 h 3722"/>
                  <a:gd name="T50" fmla="*/ 1 w 1890"/>
                  <a:gd name="T51" fmla="*/ 3717 h 3722"/>
                  <a:gd name="T52" fmla="*/ 9 w 1890"/>
                  <a:gd name="T53" fmla="*/ 3722 h 3722"/>
                  <a:gd name="T54" fmla="*/ 95 w 1890"/>
                  <a:gd name="T55" fmla="*/ 3552 h 3722"/>
                  <a:gd name="T56" fmla="*/ 274 w 1890"/>
                  <a:gd name="T57" fmla="*/ 3164 h 3722"/>
                  <a:gd name="T58" fmla="*/ 435 w 1890"/>
                  <a:gd name="T59" fmla="*/ 2823 h 3722"/>
                  <a:gd name="T60" fmla="*/ 614 w 1890"/>
                  <a:gd name="T61" fmla="*/ 2464 h 3722"/>
                  <a:gd name="T62" fmla="*/ 778 w 1890"/>
                  <a:gd name="T63" fmla="*/ 2144 h 3722"/>
                  <a:gd name="T64" fmla="*/ 880 w 1890"/>
                  <a:gd name="T65" fmla="*/ 1912 h 3722"/>
                  <a:gd name="T66" fmla="*/ 1028 w 1890"/>
                  <a:gd name="T67" fmla="*/ 1537 h 3722"/>
                  <a:gd name="T68" fmla="*/ 1169 w 1890"/>
                  <a:gd name="T69" fmla="*/ 1155 h 3722"/>
                  <a:gd name="T70" fmla="*/ 1197 w 1890"/>
                  <a:gd name="T71" fmla="*/ 1076 h 3722"/>
                  <a:gd name="T72" fmla="*/ 1225 w 1890"/>
                  <a:gd name="T73" fmla="*/ 1021 h 3722"/>
                  <a:gd name="T74" fmla="*/ 1289 w 1890"/>
                  <a:gd name="T75" fmla="*/ 940 h 3722"/>
                  <a:gd name="T76" fmla="*/ 1358 w 1890"/>
                  <a:gd name="T77" fmla="*/ 861 h 3722"/>
                  <a:gd name="T78" fmla="*/ 1418 w 1890"/>
                  <a:gd name="T79" fmla="*/ 773 h 3722"/>
                  <a:gd name="T80" fmla="*/ 1485 w 1890"/>
                  <a:gd name="T81" fmla="*/ 645 h 3722"/>
                  <a:gd name="T82" fmla="*/ 1586 w 1890"/>
                  <a:gd name="T83" fmla="*/ 452 h 3722"/>
                  <a:gd name="T84" fmla="*/ 1648 w 1890"/>
                  <a:gd name="T85" fmla="*/ 358 h 3722"/>
                  <a:gd name="T86" fmla="*/ 1722 w 1890"/>
                  <a:gd name="T87" fmla="*/ 274 h 3722"/>
                  <a:gd name="T88" fmla="*/ 1824 w 1890"/>
                  <a:gd name="T89" fmla="*/ 166 h 3722"/>
                  <a:gd name="T90" fmla="*/ 1878 w 1890"/>
                  <a:gd name="T91" fmla="*/ 95 h 3722"/>
                  <a:gd name="T92" fmla="*/ 1890 w 1890"/>
                  <a:gd name="T93" fmla="*/ 48 h 3722"/>
                  <a:gd name="T94" fmla="*/ 1881 w 1890"/>
                  <a:gd name="T95" fmla="*/ 24 h 3722"/>
                  <a:gd name="T96" fmla="*/ 1864 w 1890"/>
                  <a:gd name="T97" fmla="*/ 9 h 3722"/>
                  <a:gd name="T98" fmla="*/ 1832 w 1890"/>
                  <a:gd name="T99" fmla="*/ 0 h 3722"/>
                  <a:gd name="T100" fmla="*/ 1765 w 1890"/>
                  <a:gd name="T101" fmla="*/ 15 h 3722"/>
                  <a:gd name="T102" fmla="*/ 1667 w 1890"/>
                  <a:gd name="T103" fmla="*/ 59 h 3722"/>
                  <a:gd name="T104" fmla="*/ 1572 w 1890"/>
                  <a:gd name="T105" fmla="*/ 117 h 3722"/>
                  <a:gd name="T106" fmla="*/ 1488 w 1890"/>
                  <a:gd name="T107" fmla="*/ 183 h 3722"/>
                  <a:gd name="T108" fmla="*/ 1488 w 1890"/>
                  <a:gd name="T109" fmla="*/ 193 h 3722"/>
                  <a:gd name="T110" fmla="*/ 1499 w 1890"/>
                  <a:gd name="T111" fmla="*/ 193 h 37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</a:cxnLst>
                <a:rect l="0" t="0" r="r" b="b"/>
                <a:pathLst>
                  <a:path w="1890" h="3722">
                    <a:moveTo>
                      <a:pt x="1499" y="193"/>
                    </a:moveTo>
                    <a:lnTo>
                      <a:pt x="1499" y="193"/>
                    </a:lnTo>
                    <a:lnTo>
                      <a:pt x="1528" y="169"/>
                    </a:lnTo>
                    <a:lnTo>
                      <a:pt x="1559" y="144"/>
                    </a:lnTo>
                    <a:lnTo>
                      <a:pt x="1591" y="122"/>
                    </a:lnTo>
                    <a:lnTo>
                      <a:pt x="1623" y="101"/>
                    </a:lnTo>
                    <a:lnTo>
                      <a:pt x="1656" y="81"/>
                    </a:lnTo>
                    <a:lnTo>
                      <a:pt x="1690" y="64"/>
                    </a:lnTo>
                    <a:lnTo>
                      <a:pt x="1726" y="48"/>
                    </a:lnTo>
                    <a:lnTo>
                      <a:pt x="1761" y="34"/>
                    </a:lnTo>
                    <a:lnTo>
                      <a:pt x="1761" y="34"/>
                    </a:lnTo>
                    <a:lnTo>
                      <a:pt x="1780" y="26"/>
                    </a:lnTo>
                    <a:lnTo>
                      <a:pt x="1798" y="20"/>
                    </a:lnTo>
                    <a:lnTo>
                      <a:pt x="1808" y="18"/>
                    </a:lnTo>
                    <a:lnTo>
                      <a:pt x="1818" y="16"/>
                    </a:lnTo>
                    <a:lnTo>
                      <a:pt x="1826" y="15"/>
                    </a:lnTo>
                    <a:lnTo>
                      <a:pt x="1836" y="15"/>
                    </a:lnTo>
                    <a:lnTo>
                      <a:pt x="1836" y="15"/>
                    </a:lnTo>
                    <a:lnTo>
                      <a:pt x="1846" y="18"/>
                    </a:lnTo>
                    <a:lnTo>
                      <a:pt x="1857" y="21"/>
                    </a:lnTo>
                    <a:lnTo>
                      <a:pt x="1865" y="27"/>
                    </a:lnTo>
                    <a:lnTo>
                      <a:pt x="1869" y="31"/>
                    </a:lnTo>
                    <a:lnTo>
                      <a:pt x="1871" y="36"/>
                    </a:lnTo>
                    <a:lnTo>
                      <a:pt x="1871" y="36"/>
                    </a:lnTo>
                    <a:lnTo>
                      <a:pt x="1875" y="42"/>
                    </a:lnTo>
                    <a:lnTo>
                      <a:pt x="1876" y="48"/>
                    </a:lnTo>
                    <a:lnTo>
                      <a:pt x="1876" y="54"/>
                    </a:lnTo>
                    <a:lnTo>
                      <a:pt x="1876" y="61"/>
                    </a:lnTo>
                    <a:lnTo>
                      <a:pt x="1873" y="73"/>
                    </a:lnTo>
                    <a:lnTo>
                      <a:pt x="1868" y="84"/>
                    </a:lnTo>
                    <a:lnTo>
                      <a:pt x="1868" y="84"/>
                    </a:lnTo>
                    <a:lnTo>
                      <a:pt x="1858" y="101"/>
                    </a:lnTo>
                    <a:lnTo>
                      <a:pt x="1847" y="117"/>
                    </a:lnTo>
                    <a:lnTo>
                      <a:pt x="1835" y="132"/>
                    </a:lnTo>
                    <a:lnTo>
                      <a:pt x="1822" y="146"/>
                    </a:lnTo>
                    <a:lnTo>
                      <a:pt x="1795" y="176"/>
                    </a:lnTo>
                    <a:lnTo>
                      <a:pt x="1770" y="204"/>
                    </a:lnTo>
                    <a:lnTo>
                      <a:pt x="1770" y="204"/>
                    </a:lnTo>
                    <a:lnTo>
                      <a:pt x="1719" y="256"/>
                    </a:lnTo>
                    <a:lnTo>
                      <a:pt x="1695" y="283"/>
                    </a:lnTo>
                    <a:lnTo>
                      <a:pt x="1672" y="309"/>
                    </a:lnTo>
                    <a:lnTo>
                      <a:pt x="1648" y="336"/>
                    </a:lnTo>
                    <a:lnTo>
                      <a:pt x="1626" y="364"/>
                    </a:lnTo>
                    <a:lnTo>
                      <a:pt x="1605" y="393"/>
                    </a:lnTo>
                    <a:lnTo>
                      <a:pt x="1585" y="424"/>
                    </a:lnTo>
                    <a:lnTo>
                      <a:pt x="1585" y="424"/>
                    </a:lnTo>
                    <a:lnTo>
                      <a:pt x="1567" y="455"/>
                    </a:lnTo>
                    <a:lnTo>
                      <a:pt x="1550" y="485"/>
                    </a:lnTo>
                    <a:lnTo>
                      <a:pt x="1517" y="548"/>
                    </a:lnTo>
                    <a:lnTo>
                      <a:pt x="1485" y="612"/>
                    </a:lnTo>
                    <a:lnTo>
                      <a:pt x="1453" y="676"/>
                    </a:lnTo>
                    <a:lnTo>
                      <a:pt x="1453" y="676"/>
                    </a:lnTo>
                    <a:lnTo>
                      <a:pt x="1437" y="708"/>
                    </a:lnTo>
                    <a:lnTo>
                      <a:pt x="1420" y="738"/>
                    </a:lnTo>
                    <a:lnTo>
                      <a:pt x="1402" y="769"/>
                    </a:lnTo>
                    <a:lnTo>
                      <a:pt x="1384" y="799"/>
                    </a:lnTo>
                    <a:lnTo>
                      <a:pt x="1363" y="828"/>
                    </a:lnTo>
                    <a:lnTo>
                      <a:pt x="1342" y="856"/>
                    </a:lnTo>
                    <a:lnTo>
                      <a:pt x="1320" y="883"/>
                    </a:lnTo>
                    <a:lnTo>
                      <a:pt x="1297" y="910"/>
                    </a:lnTo>
                    <a:lnTo>
                      <a:pt x="1297" y="910"/>
                    </a:lnTo>
                    <a:lnTo>
                      <a:pt x="1272" y="936"/>
                    </a:lnTo>
                    <a:lnTo>
                      <a:pt x="1247" y="963"/>
                    </a:lnTo>
                    <a:lnTo>
                      <a:pt x="1225" y="993"/>
                    </a:lnTo>
                    <a:lnTo>
                      <a:pt x="1216" y="1007"/>
                    </a:lnTo>
                    <a:lnTo>
                      <a:pt x="1206" y="1022"/>
                    </a:lnTo>
                    <a:lnTo>
                      <a:pt x="1206" y="1022"/>
                    </a:lnTo>
                    <a:lnTo>
                      <a:pt x="1198" y="1037"/>
                    </a:lnTo>
                    <a:lnTo>
                      <a:pt x="1191" y="1053"/>
                    </a:lnTo>
                    <a:lnTo>
                      <a:pt x="1179" y="1083"/>
                    </a:lnTo>
                    <a:lnTo>
                      <a:pt x="1168" y="1115"/>
                    </a:lnTo>
                    <a:lnTo>
                      <a:pt x="1157" y="1149"/>
                    </a:lnTo>
                    <a:lnTo>
                      <a:pt x="1157" y="1149"/>
                    </a:lnTo>
                    <a:lnTo>
                      <a:pt x="1127" y="1228"/>
                    </a:lnTo>
                    <a:lnTo>
                      <a:pt x="1098" y="1308"/>
                    </a:lnTo>
                    <a:lnTo>
                      <a:pt x="1098" y="1308"/>
                    </a:lnTo>
                    <a:lnTo>
                      <a:pt x="1029" y="1492"/>
                    </a:lnTo>
                    <a:lnTo>
                      <a:pt x="959" y="1677"/>
                    </a:lnTo>
                    <a:lnTo>
                      <a:pt x="923" y="1769"/>
                    </a:lnTo>
                    <a:lnTo>
                      <a:pt x="886" y="1860"/>
                    </a:lnTo>
                    <a:lnTo>
                      <a:pt x="848" y="1950"/>
                    </a:lnTo>
                    <a:lnTo>
                      <a:pt x="809" y="2040"/>
                    </a:lnTo>
                    <a:lnTo>
                      <a:pt x="809" y="2040"/>
                    </a:lnTo>
                    <a:lnTo>
                      <a:pt x="789" y="2083"/>
                    </a:lnTo>
                    <a:lnTo>
                      <a:pt x="769" y="2126"/>
                    </a:lnTo>
                    <a:lnTo>
                      <a:pt x="728" y="2211"/>
                    </a:lnTo>
                    <a:lnTo>
                      <a:pt x="641" y="2379"/>
                    </a:lnTo>
                    <a:lnTo>
                      <a:pt x="641" y="2379"/>
                    </a:lnTo>
                    <a:lnTo>
                      <a:pt x="581" y="2496"/>
                    </a:lnTo>
                    <a:lnTo>
                      <a:pt x="522" y="2613"/>
                    </a:lnTo>
                    <a:lnTo>
                      <a:pt x="463" y="2731"/>
                    </a:lnTo>
                    <a:lnTo>
                      <a:pt x="405" y="2849"/>
                    </a:lnTo>
                    <a:lnTo>
                      <a:pt x="405" y="2849"/>
                    </a:lnTo>
                    <a:lnTo>
                      <a:pt x="356" y="2954"/>
                    </a:lnTo>
                    <a:lnTo>
                      <a:pt x="307" y="3058"/>
                    </a:lnTo>
                    <a:lnTo>
                      <a:pt x="210" y="3268"/>
                    </a:lnTo>
                    <a:lnTo>
                      <a:pt x="114" y="3478"/>
                    </a:lnTo>
                    <a:lnTo>
                      <a:pt x="63" y="3582"/>
                    </a:lnTo>
                    <a:lnTo>
                      <a:pt x="13" y="3687"/>
                    </a:lnTo>
                    <a:lnTo>
                      <a:pt x="13" y="3687"/>
                    </a:lnTo>
                    <a:lnTo>
                      <a:pt x="1" y="3711"/>
                    </a:lnTo>
                    <a:lnTo>
                      <a:pt x="1" y="3711"/>
                    </a:lnTo>
                    <a:lnTo>
                      <a:pt x="0" y="3715"/>
                    </a:lnTo>
                    <a:lnTo>
                      <a:pt x="1" y="3717"/>
                    </a:lnTo>
                    <a:lnTo>
                      <a:pt x="2" y="3720"/>
                    </a:lnTo>
                    <a:lnTo>
                      <a:pt x="4" y="3721"/>
                    </a:lnTo>
                    <a:lnTo>
                      <a:pt x="7" y="3722"/>
                    </a:lnTo>
                    <a:lnTo>
                      <a:pt x="9" y="3722"/>
                    </a:lnTo>
                    <a:lnTo>
                      <a:pt x="12" y="3721"/>
                    </a:lnTo>
                    <a:lnTo>
                      <a:pt x="13" y="3719"/>
                    </a:lnTo>
                    <a:lnTo>
                      <a:pt x="13" y="3719"/>
                    </a:lnTo>
                    <a:lnTo>
                      <a:pt x="95" y="3552"/>
                    </a:lnTo>
                    <a:lnTo>
                      <a:pt x="175" y="3385"/>
                    </a:lnTo>
                    <a:lnTo>
                      <a:pt x="175" y="3385"/>
                    </a:lnTo>
                    <a:lnTo>
                      <a:pt x="225" y="3274"/>
                    </a:lnTo>
                    <a:lnTo>
                      <a:pt x="274" y="3164"/>
                    </a:lnTo>
                    <a:lnTo>
                      <a:pt x="324" y="3054"/>
                    </a:lnTo>
                    <a:lnTo>
                      <a:pt x="376" y="2944"/>
                    </a:lnTo>
                    <a:lnTo>
                      <a:pt x="376" y="2944"/>
                    </a:lnTo>
                    <a:lnTo>
                      <a:pt x="435" y="2823"/>
                    </a:lnTo>
                    <a:lnTo>
                      <a:pt x="494" y="2703"/>
                    </a:lnTo>
                    <a:lnTo>
                      <a:pt x="554" y="2584"/>
                    </a:lnTo>
                    <a:lnTo>
                      <a:pt x="614" y="2464"/>
                    </a:lnTo>
                    <a:lnTo>
                      <a:pt x="614" y="2464"/>
                    </a:lnTo>
                    <a:lnTo>
                      <a:pt x="660" y="2373"/>
                    </a:lnTo>
                    <a:lnTo>
                      <a:pt x="708" y="2282"/>
                    </a:lnTo>
                    <a:lnTo>
                      <a:pt x="755" y="2190"/>
                    </a:lnTo>
                    <a:lnTo>
                      <a:pt x="778" y="2144"/>
                    </a:lnTo>
                    <a:lnTo>
                      <a:pt x="799" y="2098"/>
                    </a:lnTo>
                    <a:lnTo>
                      <a:pt x="799" y="2098"/>
                    </a:lnTo>
                    <a:lnTo>
                      <a:pt x="840" y="2004"/>
                    </a:lnTo>
                    <a:lnTo>
                      <a:pt x="880" y="1912"/>
                    </a:lnTo>
                    <a:lnTo>
                      <a:pt x="919" y="1819"/>
                    </a:lnTo>
                    <a:lnTo>
                      <a:pt x="956" y="1724"/>
                    </a:lnTo>
                    <a:lnTo>
                      <a:pt x="992" y="1631"/>
                    </a:lnTo>
                    <a:lnTo>
                      <a:pt x="1028" y="1537"/>
                    </a:lnTo>
                    <a:lnTo>
                      <a:pt x="1099" y="1347"/>
                    </a:lnTo>
                    <a:lnTo>
                      <a:pt x="1099" y="1347"/>
                    </a:lnTo>
                    <a:lnTo>
                      <a:pt x="1135" y="1250"/>
                    </a:lnTo>
                    <a:lnTo>
                      <a:pt x="1169" y="1155"/>
                    </a:lnTo>
                    <a:lnTo>
                      <a:pt x="1169" y="1155"/>
                    </a:lnTo>
                    <a:lnTo>
                      <a:pt x="1183" y="1115"/>
                    </a:lnTo>
                    <a:lnTo>
                      <a:pt x="1190" y="1096"/>
                    </a:lnTo>
                    <a:lnTo>
                      <a:pt x="1197" y="1076"/>
                    </a:lnTo>
                    <a:lnTo>
                      <a:pt x="1197" y="1076"/>
                    </a:lnTo>
                    <a:lnTo>
                      <a:pt x="1206" y="1056"/>
                    </a:lnTo>
                    <a:lnTo>
                      <a:pt x="1214" y="1038"/>
                    </a:lnTo>
                    <a:lnTo>
                      <a:pt x="1225" y="1021"/>
                    </a:lnTo>
                    <a:lnTo>
                      <a:pt x="1236" y="1004"/>
                    </a:lnTo>
                    <a:lnTo>
                      <a:pt x="1249" y="986"/>
                    </a:lnTo>
                    <a:lnTo>
                      <a:pt x="1261" y="970"/>
                    </a:lnTo>
                    <a:lnTo>
                      <a:pt x="1289" y="940"/>
                    </a:lnTo>
                    <a:lnTo>
                      <a:pt x="1289" y="940"/>
                    </a:lnTo>
                    <a:lnTo>
                      <a:pt x="1312" y="914"/>
                    </a:lnTo>
                    <a:lnTo>
                      <a:pt x="1336" y="888"/>
                    </a:lnTo>
                    <a:lnTo>
                      <a:pt x="1358" y="861"/>
                    </a:lnTo>
                    <a:lnTo>
                      <a:pt x="1379" y="833"/>
                    </a:lnTo>
                    <a:lnTo>
                      <a:pt x="1379" y="833"/>
                    </a:lnTo>
                    <a:lnTo>
                      <a:pt x="1398" y="803"/>
                    </a:lnTo>
                    <a:lnTo>
                      <a:pt x="1418" y="773"/>
                    </a:lnTo>
                    <a:lnTo>
                      <a:pt x="1435" y="742"/>
                    </a:lnTo>
                    <a:lnTo>
                      <a:pt x="1452" y="710"/>
                    </a:lnTo>
                    <a:lnTo>
                      <a:pt x="1452" y="710"/>
                    </a:lnTo>
                    <a:lnTo>
                      <a:pt x="1485" y="645"/>
                    </a:lnTo>
                    <a:lnTo>
                      <a:pt x="1517" y="580"/>
                    </a:lnTo>
                    <a:lnTo>
                      <a:pt x="1550" y="515"/>
                    </a:lnTo>
                    <a:lnTo>
                      <a:pt x="1567" y="483"/>
                    </a:lnTo>
                    <a:lnTo>
                      <a:pt x="1586" y="452"/>
                    </a:lnTo>
                    <a:lnTo>
                      <a:pt x="1586" y="452"/>
                    </a:lnTo>
                    <a:lnTo>
                      <a:pt x="1605" y="420"/>
                    </a:lnTo>
                    <a:lnTo>
                      <a:pt x="1626" y="388"/>
                    </a:lnTo>
                    <a:lnTo>
                      <a:pt x="1648" y="358"/>
                    </a:lnTo>
                    <a:lnTo>
                      <a:pt x="1672" y="329"/>
                    </a:lnTo>
                    <a:lnTo>
                      <a:pt x="1672" y="329"/>
                    </a:lnTo>
                    <a:lnTo>
                      <a:pt x="1696" y="301"/>
                    </a:lnTo>
                    <a:lnTo>
                      <a:pt x="1722" y="274"/>
                    </a:lnTo>
                    <a:lnTo>
                      <a:pt x="1773" y="221"/>
                    </a:lnTo>
                    <a:lnTo>
                      <a:pt x="1773" y="221"/>
                    </a:lnTo>
                    <a:lnTo>
                      <a:pt x="1799" y="194"/>
                    </a:lnTo>
                    <a:lnTo>
                      <a:pt x="1824" y="166"/>
                    </a:lnTo>
                    <a:lnTo>
                      <a:pt x="1848" y="138"/>
                    </a:lnTo>
                    <a:lnTo>
                      <a:pt x="1870" y="107"/>
                    </a:lnTo>
                    <a:lnTo>
                      <a:pt x="1870" y="107"/>
                    </a:lnTo>
                    <a:lnTo>
                      <a:pt x="1878" y="95"/>
                    </a:lnTo>
                    <a:lnTo>
                      <a:pt x="1884" y="81"/>
                    </a:lnTo>
                    <a:lnTo>
                      <a:pt x="1889" y="68"/>
                    </a:lnTo>
                    <a:lnTo>
                      <a:pt x="1890" y="54"/>
                    </a:lnTo>
                    <a:lnTo>
                      <a:pt x="1890" y="48"/>
                    </a:lnTo>
                    <a:lnTo>
                      <a:pt x="1890" y="42"/>
                    </a:lnTo>
                    <a:lnTo>
                      <a:pt x="1887" y="36"/>
                    </a:lnTo>
                    <a:lnTo>
                      <a:pt x="1885" y="30"/>
                    </a:lnTo>
                    <a:lnTo>
                      <a:pt x="1881" y="24"/>
                    </a:lnTo>
                    <a:lnTo>
                      <a:pt x="1876" y="19"/>
                    </a:lnTo>
                    <a:lnTo>
                      <a:pt x="1870" y="14"/>
                    </a:lnTo>
                    <a:lnTo>
                      <a:pt x="1864" y="9"/>
                    </a:lnTo>
                    <a:lnTo>
                      <a:pt x="1864" y="9"/>
                    </a:lnTo>
                    <a:lnTo>
                      <a:pt x="1856" y="5"/>
                    </a:lnTo>
                    <a:lnTo>
                      <a:pt x="1848" y="3"/>
                    </a:lnTo>
                    <a:lnTo>
                      <a:pt x="1840" y="2"/>
                    </a:lnTo>
                    <a:lnTo>
                      <a:pt x="1832" y="0"/>
                    </a:lnTo>
                    <a:lnTo>
                      <a:pt x="1815" y="2"/>
                    </a:lnTo>
                    <a:lnTo>
                      <a:pt x="1798" y="4"/>
                    </a:lnTo>
                    <a:lnTo>
                      <a:pt x="1781" y="9"/>
                    </a:lnTo>
                    <a:lnTo>
                      <a:pt x="1765" y="15"/>
                    </a:lnTo>
                    <a:lnTo>
                      <a:pt x="1734" y="29"/>
                    </a:lnTo>
                    <a:lnTo>
                      <a:pt x="1734" y="29"/>
                    </a:lnTo>
                    <a:lnTo>
                      <a:pt x="1700" y="43"/>
                    </a:lnTo>
                    <a:lnTo>
                      <a:pt x="1667" y="59"/>
                    </a:lnTo>
                    <a:lnTo>
                      <a:pt x="1634" y="78"/>
                    </a:lnTo>
                    <a:lnTo>
                      <a:pt x="1602" y="97"/>
                    </a:lnTo>
                    <a:lnTo>
                      <a:pt x="1602" y="97"/>
                    </a:lnTo>
                    <a:lnTo>
                      <a:pt x="1572" y="117"/>
                    </a:lnTo>
                    <a:lnTo>
                      <a:pt x="1543" y="138"/>
                    </a:lnTo>
                    <a:lnTo>
                      <a:pt x="1516" y="160"/>
                    </a:lnTo>
                    <a:lnTo>
                      <a:pt x="1488" y="183"/>
                    </a:lnTo>
                    <a:lnTo>
                      <a:pt x="1488" y="183"/>
                    </a:lnTo>
                    <a:lnTo>
                      <a:pt x="1487" y="186"/>
                    </a:lnTo>
                    <a:lnTo>
                      <a:pt x="1485" y="188"/>
                    </a:lnTo>
                    <a:lnTo>
                      <a:pt x="1487" y="191"/>
                    </a:lnTo>
                    <a:lnTo>
                      <a:pt x="1488" y="193"/>
                    </a:lnTo>
                    <a:lnTo>
                      <a:pt x="1490" y="194"/>
                    </a:lnTo>
                    <a:lnTo>
                      <a:pt x="1493" y="196"/>
                    </a:lnTo>
                    <a:lnTo>
                      <a:pt x="1496" y="194"/>
                    </a:lnTo>
                    <a:lnTo>
                      <a:pt x="1499" y="193"/>
                    </a:lnTo>
                    <a:lnTo>
                      <a:pt x="1499" y="193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65" name="Freeform 145">
                <a:extLst>
                  <a:ext uri="{FF2B5EF4-FFF2-40B4-BE49-F238E27FC236}">
                    <a16:creationId xmlns:a16="http://schemas.microsoft.com/office/drawing/2014/main" id="{90E31B97-5CC2-1060-8203-9399F8B1A41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94" y="829"/>
                <a:ext cx="388" cy="417"/>
              </a:xfrm>
              <a:custGeom>
                <a:avLst/>
                <a:gdLst>
                  <a:gd name="T0" fmla="*/ 391 w 1549"/>
                  <a:gd name="T1" fmla="*/ 1296 h 1668"/>
                  <a:gd name="T2" fmla="*/ 527 w 1549"/>
                  <a:gd name="T3" fmla="*/ 1441 h 1668"/>
                  <a:gd name="T4" fmla="*/ 665 w 1549"/>
                  <a:gd name="T5" fmla="*/ 1541 h 1668"/>
                  <a:gd name="T6" fmla="*/ 818 w 1549"/>
                  <a:gd name="T7" fmla="*/ 1614 h 1668"/>
                  <a:gd name="T8" fmla="*/ 1022 w 1549"/>
                  <a:gd name="T9" fmla="*/ 1665 h 1668"/>
                  <a:gd name="T10" fmla="*/ 1169 w 1549"/>
                  <a:gd name="T11" fmla="*/ 1660 h 1668"/>
                  <a:gd name="T12" fmla="*/ 1271 w 1549"/>
                  <a:gd name="T13" fmla="*/ 1616 h 1668"/>
                  <a:gd name="T14" fmla="*/ 1402 w 1549"/>
                  <a:gd name="T15" fmla="*/ 1484 h 1668"/>
                  <a:gd name="T16" fmla="*/ 1488 w 1549"/>
                  <a:gd name="T17" fmla="*/ 1310 h 1668"/>
                  <a:gd name="T18" fmla="*/ 1537 w 1549"/>
                  <a:gd name="T19" fmla="*/ 1076 h 1668"/>
                  <a:gd name="T20" fmla="*/ 1549 w 1549"/>
                  <a:gd name="T21" fmla="*/ 697 h 1668"/>
                  <a:gd name="T22" fmla="*/ 1521 w 1549"/>
                  <a:gd name="T23" fmla="*/ 489 h 1668"/>
                  <a:gd name="T24" fmla="*/ 1458 w 1549"/>
                  <a:gd name="T25" fmla="*/ 334 h 1668"/>
                  <a:gd name="T26" fmla="*/ 1330 w 1549"/>
                  <a:gd name="T27" fmla="*/ 140 h 1668"/>
                  <a:gd name="T28" fmla="*/ 1209 w 1549"/>
                  <a:gd name="T29" fmla="*/ 52 h 1668"/>
                  <a:gd name="T30" fmla="*/ 1042 w 1549"/>
                  <a:gd name="T31" fmla="*/ 9 h 1668"/>
                  <a:gd name="T32" fmla="*/ 894 w 1549"/>
                  <a:gd name="T33" fmla="*/ 0 h 1668"/>
                  <a:gd name="T34" fmla="*/ 821 w 1549"/>
                  <a:gd name="T35" fmla="*/ 34 h 1668"/>
                  <a:gd name="T36" fmla="*/ 784 w 1549"/>
                  <a:gd name="T37" fmla="*/ 124 h 1668"/>
                  <a:gd name="T38" fmla="*/ 648 w 1549"/>
                  <a:gd name="T39" fmla="*/ 388 h 1668"/>
                  <a:gd name="T40" fmla="*/ 502 w 1549"/>
                  <a:gd name="T41" fmla="*/ 566 h 1668"/>
                  <a:gd name="T42" fmla="*/ 355 w 1549"/>
                  <a:gd name="T43" fmla="*/ 679 h 1668"/>
                  <a:gd name="T44" fmla="*/ 167 w 1549"/>
                  <a:gd name="T45" fmla="*/ 757 h 1668"/>
                  <a:gd name="T46" fmla="*/ 58 w 1549"/>
                  <a:gd name="T47" fmla="*/ 794 h 1668"/>
                  <a:gd name="T48" fmla="*/ 6 w 1549"/>
                  <a:gd name="T49" fmla="*/ 854 h 1668"/>
                  <a:gd name="T50" fmla="*/ 7 w 1549"/>
                  <a:gd name="T51" fmla="*/ 949 h 1668"/>
                  <a:gd name="T52" fmla="*/ 53 w 1549"/>
                  <a:gd name="T53" fmla="*/ 1031 h 1668"/>
                  <a:gd name="T54" fmla="*/ 160 w 1549"/>
                  <a:gd name="T55" fmla="*/ 1123 h 1668"/>
                  <a:gd name="T56" fmla="*/ 247 w 1549"/>
                  <a:gd name="T57" fmla="*/ 1150 h 1668"/>
                  <a:gd name="T58" fmla="*/ 308 w 1549"/>
                  <a:gd name="T59" fmla="*/ 1129 h 1668"/>
                  <a:gd name="T60" fmla="*/ 319 w 1549"/>
                  <a:gd name="T61" fmla="*/ 1181 h 1668"/>
                  <a:gd name="T62" fmla="*/ 323 w 1549"/>
                  <a:gd name="T63" fmla="*/ 1129 h 1668"/>
                  <a:gd name="T64" fmla="*/ 293 w 1549"/>
                  <a:gd name="T65" fmla="*/ 1130 h 1668"/>
                  <a:gd name="T66" fmla="*/ 191 w 1549"/>
                  <a:gd name="T67" fmla="*/ 1121 h 1668"/>
                  <a:gd name="T68" fmla="*/ 89 w 1549"/>
                  <a:gd name="T69" fmla="*/ 1048 h 1668"/>
                  <a:gd name="T70" fmla="*/ 29 w 1549"/>
                  <a:gd name="T71" fmla="*/ 965 h 1668"/>
                  <a:gd name="T72" fmla="*/ 17 w 1549"/>
                  <a:gd name="T73" fmla="*/ 875 h 1668"/>
                  <a:gd name="T74" fmla="*/ 45 w 1549"/>
                  <a:gd name="T75" fmla="*/ 820 h 1668"/>
                  <a:gd name="T76" fmla="*/ 144 w 1549"/>
                  <a:gd name="T77" fmla="*/ 781 h 1668"/>
                  <a:gd name="T78" fmla="*/ 380 w 1549"/>
                  <a:gd name="T79" fmla="*/ 680 h 1668"/>
                  <a:gd name="T80" fmla="*/ 562 w 1549"/>
                  <a:gd name="T81" fmla="*/ 525 h 1668"/>
                  <a:gd name="T82" fmla="*/ 704 w 1549"/>
                  <a:gd name="T83" fmla="*/ 322 h 1668"/>
                  <a:gd name="T84" fmla="*/ 816 w 1549"/>
                  <a:gd name="T85" fmla="*/ 83 h 1668"/>
                  <a:gd name="T86" fmla="*/ 871 w 1549"/>
                  <a:gd name="T87" fmla="*/ 23 h 1668"/>
                  <a:gd name="T88" fmla="*/ 890 w 1549"/>
                  <a:gd name="T89" fmla="*/ 14 h 1668"/>
                  <a:gd name="T90" fmla="*/ 990 w 1549"/>
                  <a:gd name="T91" fmla="*/ 19 h 1668"/>
                  <a:gd name="T92" fmla="*/ 1178 w 1549"/>
                  <a:gd name="T93" fmla="*/ 55 h 1668"/>
                  <a:gd name="T94" fmla="*/ 1292 w 1549"/>
                  <a:gd name="T95" fmla="*/ 122 h 1668"/>
                  <a:gd name="T96" fmla="*/ 1385 w 1549"/>
                  <a:gd name="T97" fmla="*/ 239 h 1668"/>
                  <a:gd name="T98" fmla="*/ 1488 w 1549"/>
                  <a:gd name="T99" fmla="*/ 432 h 1668"/>
                  <a:gd name="T100" fmla="*/ 1532 w 1549"/>
                  <a:gd name="T101" fmla="*/ 653 h 1668"/>
                  <a:gd name="T102" fmla="*/ 1531 w 1549"/>
                  <a:gd name="T103" fmla="*/ 976 h 1668"/>
                  <a:gd name="T104" fmla="*/ 1493 w 1549"/>
                  <a:gd name="T105" fmla="*/ 1243 h 1668"/>
                  <a:gd name="T106" fmla="*/ 1393 w 1549"/>
                  <a:gd name="T107" fmla="*/ 1469 h 1668"/>
                  <a:gd name="T108" fmla="*/ 1284 w 1549"/>
                  <a:gd name="T109" fmla="*/ 1587 h 1668"/>
                  <a:gd name="T110" fmla="*/ 1170 w 1549"/>
                  <a:gd name="T111" fmla="*/ 1644 h 1668"/>
                  <a:gd name="T112" fmla="*/ 1042 w 1549"/>
                  <a:gd name="T113" fmla="*/ 1652 h 1668"/>
                  <a:gd name="T114" fmla="*/ 850 w 1549"/>
                  <a:gd name="T115" fmla="*/ 1611 h 1668"/>
                  <a:gd name="T116" fmla="*/ 650 w 1549"/>
                  <a:gd name="T117" fmla="*/ 1515 h 1668"/>
                  <a:gd name="T118" fmla="*/ 479 w 1549"/>
                  <a:gd name="T119" fmla="*/ 1376 h 1668"/>
                  <a:gd name="T120" fmla="*/ 343 w 1549"/>
                  <a:gd name="T121" fmla="*/ 1202 h 1668"/>
                  <a:gd name="T122" fmla="*/ 313 w 1549"/>
                  <a:gd name="T123" fmla="*/ 1170 h 16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</a:cxnLst>
                <a:rect l="0" t="0" r="r" b="b"/>
                <a:pathLst>
                  <a:path w="1549" h="1668">
                    <a:moveTo>
                      <a:pt x="312" y="1177"/>
                    </a:moveTo>
                    <a:lnTo>
                      <a:pt x="312" y="1177"/>
                    </a:lnTo>
                    <a:lnTo>
                      <a:pt x="327" y="1203"/>
                    </a:lnTo>
                    <a:lnTo>
                      <a:pt x="342" y="1226"/>
                    </a:lnTo>
                    <a:lnTo>
                      <a:pt x="357" y="1251"/>
                    </a:lnTo>
                    <a:lnTo>
                      <a:pt x="373" y="1274"/>
                    </a:lnTo>
                    <a:lnTo>
                      <a:pt x="391" y="1296"/>
                    </a:lnTo>
                    <a:lnTo>
                      <a:pt x="408" y="1318"/>
                    </a:lnTo>
                    <a:lnTo>
                      <a:pt x="426" y="1340"/>
                    </a:lnTo>
                    <a:lnTo>
                      <a:pt x="445" y="1361"/>
                    </a:lnTo>
                    <a:lnTo>
                      <a:pt x="464" y="1382"/>
                    </a:lnTo>
                    <a:lnTo>
                      <a:pt x="485" y="1402"/>
                    </a:lnTo>
                    <a:lnTo>
                      <a:pt x="505" y="1422"/>
                    </a:lnTo>
                    <a:lnTo>
                      <a:pt x="527" y="1441"/>
                    </a:lnTo>
                    <a:lnTo>
                      <a:pt x="549" y="1458"/>
                    </a:lnTo>
                    <a:lnTo>
                      <a:pt x="571" y="1477"/>
                    </a:lnTo>
                    <a:lnTo>
                      <a:pt x="593" y="1494"/>
                    </a:lnTo>
                    <a:lnTo>
                      <a:pt x="616" y="1510"/>
                    </a:lnTo>
                    <a:lnTo>
                      <a:pt x="616" y="1510"/>
                    </a:lnTo>
                    <a:lnTo>
                      <a:pt x="641" y="1526"/>
                    </a:lnTo>
                    <a:lnTo>
                      <a:pt x="665" y="1541"/>
                    </a:lnTo>
                    <a:lnTo>
                      <a:pt x="690" y="1554"/>
                    </a:lnTo>
                    <a:lnTo>
                      <a:pt x="714" y="1568"/>
                    </a:lnTo>
                    <a:lnTo>
                      <a:pt x="740" y="1581"/>
                    </a:lnTo>
                    <a:lnTo>
                      <a:pt x="766" y="1592"/>
                    </a:lnTo>
                    <a:lnTo>
                      <a:pt x="793" y="1604"/>
                    </a:lnTo>
                    <a:lnTo>
                      <a:pt x="818" y="1614"/>
                    </a:lnTo>
                    <a:lnTo>
                      <a:pt x="818" y="1614"/>
                    </a:lnTo>
                    <a:lnTo>
                      <a:pt x="847" y="1624"/>
                    </a:lnTo>
                    <a:lnTo>
                      <a:pt x="876" y="1634"/>
                    </a:lnTo>
                    <a:lnTo>
                      <a:pt x="904" y="1643"/>
                    </a:lnTo>
                    <a:lnTo>
                      <a:pt x="934" y="1650"/>
                    </a:lnTo>
                    <a:lnTo>
                      <a:pt x="963" y="1656"/>
                    </a:lnTo>
                    <a:lnTo>
                      <a:pt x="992" y="1661"/>
                    </a:lnTo>
                    <a:lnTo>
                      <a:pt x="1022" y="1665"/>
                    </a:lnTo>
                    <a:lnTo>
                      <a:pt x="1053" y="1667"/>
                    </a:lnTo>
                    <a:lnTo>
                      <a:pt x="1053" y="1667"/>
                    </a:lnTo>
                    <a:lnTo>
                      <a:pt x="1086" y="1668"/>
                    </a:lnTo>
                    <a:lnTo>
                      <a:pt x="1119" y="1667"/>
                    </a:lnTo>
                    <a:lnTo>
                      <a:pt x="1136" y="1665"/>
                    </a:lnTo>
                    <a:lnTo>
                      <a:pt x="1153" y="1662"/>
                    </a:lnTo>
                    <a:lnTo>
                      <a:pt x="1169" y="1660"/>
                    </a:lnTo>
                    <a:lnTo>
                      <a:pt x="1185" y="1655"/>
                    </a:lnTo>
                    <a:lnTo>
                      <a:pt x="1185" y="1655"/>
                    </a:lnTo>
                    <a:lnTo>
                      <a:pt x="1201" y="1650"/>
                    </a:lnTo>
                    <a:lnTo>
                      <a:pt x="1216" y="1645"/>
                    </a:lnTo>
                    <a:lnTo>
                      <a:pt x="1229" y="1638"/>
                    </a:lnTo>
                    <a:lnTo>
                      <a:pt x="1244" y="1631"/>
                    </a:lnTo>
                    <a:lnTo>
                      <a:pt x="1271" y="1616"/>
                    </a:lnTo>
                    <a:lnTo>
                      <a:pt x="1297" y="1596"/>
                    </a:lnTo>
                    <a:lnTo>
                      <a:pt x="1297" y="1596"/>
                    </a:lnTo>
                    <a:lnTo>
                      <a:pt x="1320" y="1576"/>
                    </a:lnTo>
                    <a:lnTo>
                      <a:pt x="1343" y="1555"/>
                    </a:lnTo>
                    <a:lnTo>
                      <a:pt x="1364" y="1533"/>
                    </a:lnTo>
                    <a:lnTo>
                      <a:pt x="1384" y="1509"/>
                    </a:lnTo>
                    <a:lnTo>
                      <a:pt x="1402" y="1484"/>
                    </a:lnTo>
                    <a:lnTo>
                      <a:pt x="1419" y="1458"/>
                    </a:lnTo>
                    <a:lnTo>
                      <a:pt x="1434" y="1431"/>
                    </a:lnTo>
                    <a:lnTo>
                      <a:pt x="1449" y="1404"/>
                    </a:lnTo>
                    <a:lnTo>
                      <a:pt x="1449" y="1404"/>
                    </a:lnTo>
                    <a:lnTo>
                      <a:pt x="1463" y="1374"/>
                    </a:lnTo>
                    <a:lnTo>
                      <a:pt x="1477" y="1342"/>
                    </a:lnTo>
                    <a:lnTo>
                      <a:pt x="1488" y="1310"/>
                    </a:lnTo>
                    <a:lnTo>
                      <a:pt x="1499" y="1277"/>
                    </a:lnTo>
                    <a:lnTo>
                      <a:pt x="1507" y="1245"/>
                    </a:lnTo>
                    <a:lnTo>
                      <a:pt x="1516" y="1212"/>
                    </a:lnTo>
                    <a:lnTo>
                      <a:pt x="1522" y="1178"/>
                    </a:lnTo>
                    <a:lnTo>
                      <a:pt x="1528" y="1144"/>
                    </a:lnTo>
                    <a:lnTo>
                      <a:pt x="1533" y="1111"/>
                    </a:lnTo>
                    <a:lnTo>
                      <a:pt x="1537" y="1076"/>
                    </a:lnTo>
                    <a:lnTo>
                      <a:pt x="1543" y="1009"/>
                    </a:lnTo>
                    <a:lnTo>
                      <a:pt x="1547" y="940"/>
                    </a:lnTo>
                    <a:lnTo>
                      <a:pt x="1548" y="873"/>
                    </a:lnTo>
                    <a:lnTo>
                      <a:pt x="1548" y="873"/>
                    </a:lnTo>
                    <a:lnTo>
                      <a:pt x="1549" y="803"/>
                    </a:lnTo>
                    <a:lnTo>
                      <a:pt x="1549" y="731"/>
                    </a:lnTo>
                    <a:lnTo>
                      <a:pt x="1549" y="697"/>
                    </a:lnTo>
                    <a:lnTo>
                      <a:pt x="1547" y="661"/>
                    </a:lnTo>
                    <a:lnTo>
                      <a:pt x="1544" y="627"/>
                    </a:lnTo>
                    <a:lnTo>
                      <a:pt x="1540" y="591"/>
                    </a:lnTo>
                    <a:lnTo>
                      <a:pt x="1540" y="591"/>
                    </a:lnTo>
                    <a:lnTo>
                      <a:pt x="1536" y="557"/>
                    </a:lnTo>
                    <a:lnTo>
                      <a:pt x="1529" y="524"/>
                    </a:lnTo>
                    <a:lnTo>
                      <a:pt x="1521" y="489"/>
                    </a:lnTo>
                    <a:lnTo>
                      <a:pt x="1511" y="456"/>
                    </a:lnTo>
                    <a:lnTo>
                      <a:pt x="1511" y="456"/>
                    </a:lnTo>
                    <a:lnTo>
                      <a:pt x="1500" y="424"/>
                    </a:lnTo>
                    <a:lnTo>
                      <a:pt x="1488" y="394"/>
                    </a:lnTo>
                    <a:lnTo>
                      <a:pt x="1473" y="364"/>
                    </a:lnTo>
                    <a:lnTo>
                      <a:pt x="1458" y="334"/>
                    </a:lnTo>
                    <a:lnTo>
                      <a:pt x="1458" y="334"/>
                    </a:lnTo>
                    <a:lnTo>
                      <a:pt x="1441" y="304"/>
                    </a:lnTo>
                    <a:lnTo>
                      <a:pt x="1424" y="276"/>
                    </a:lnTo>
                    <a:lnTo>
                      <a:pt x="1388" y="218"/>
                    </a:lnTo>
                    <a:lnTo>
                      <a:pt x="1388" y="218"/>
                    </a:lnTo>
                    <a:lnTo>
                      <a:pt x="1370" y="191"/>
                    </a:lnTo>
                    <a:lnTo>
                      <a:pt x="1350" y="165"/>
                    </a:lnTo>
                    <a:lnTo>
                      <a:pt x="1330" y="140"/>
                    </a:lnTo>
                    <a:lnTo>
                      <a:pt x="1319" y="127"/>
                    </a:lnTo>
                    <a:lnTo>
                      <a:pt x="1306" y="116"/>
                    </a:lnTo>
                    <a:lnTo>
                      <a:pt x="1306" y="116"/>
                    </a:lnTo>
                    <a:lnTo>
                      <a:pt x="1284" y="97"/>
                    </a:lnTo>
                    <a:lnTo>
                      <a:pt x="1261" y="79"/>
                    </a:lnTo>
                    <a:lnTo>
                      <a:pt x="1236" y="65"/>
                    </a:lnTo>
                    <a:lnTo>
                      <a:pt x="1209" y="52"/>
                    </a:lnTo>
                    <a:lnTo>
                      <a:pt x="1184" y="41"/>
                    </a:lnTo>
                    <a:lnTo>
                      <a:pt x="1156" y="31"/>
                    </a:lnTo>
                    <a:lnTo>
                      <a:pt x="1127" y="24"/>
                    </a:lnTo>
                    <a:lnTo>
                      <a:pt x="1099" y="18"/>
                    </a:lnTo>
                    <a:lnTo>
                      <a:pt x="1099" y="18"/>
                    </a:lnTo>
                    <a:lnTo>
                      <a:pt x="1071" y="13"/>
                    </a:lnTo>
                    <a:lnTo>
                      <a:pt x="1042" y="9"/>
                    </a:lnTo>
                    <a:lnTo>
                      <a:pt x="1012" y="6"/>
                    </a:lnTo>
                    <a:lnTo>
                      <a:pt x="983" y="3"/>
                    </a:lnTo>
                    <a:lnTo>
                      <a:pt x="983" y="3"/>
                    </a:lnTo>
                    <a:lnTo>
                      <a:pt x="923" y="1"/>
                    </a:lnTo>
                    <a:lnTo>
                      <a:pt x="923" y="1"/>
                    </a:lnTo>
                    <a:lnTo>
                      <a:pt x="894" y="0"/>
                    </a:lnTo>
                    <a:lnTo>
                      <a:pt x="894" y="0"/>
                    </a:lnTo>
                    <a:lnTo>
                      <a:pt x="887" y="0"/>
                    </a:lnTo>
                    <a:lnTo>
                      <a:pt x="883" y="1"/>
                    </a:lnTo>
                    <a:lnTo>
                      <a:pt x="881" y="2"/>
                    </a:lnTo>
                    <a:lnTo>
                      <a:pt x="881" y="2"/>
                    </a:lnTo>
                    <a:lnTo>
                      <a:pt x="827" y="31"/>
                    </a:lnTo>
                    <a:lnTo>
                      <a:pt x="827" y="31"/>
                    </a:lnTo>
                    <a:lnTo>
                      <a:pt x="821" y="34"/>
                    </a:lnTo>
                    <a:lnTo>
                      <a:pt x="821" y="34"/>
                    </a:lnTo>
                    <a:lnTo>
                      <a:pt x="818" y="38"/>
                    </a:lnTo>
                    <a:lnTo>
                      <a:pt x="817" y="41"/>
                    </a:lnTo>
                    <a:lnTo>
                      <a:pt x="817" y="41"/>
                    </a:lnTo>
                    <a:lnTo>
                      <a:pt x="809" y="61"/>
                    </a:lnTo>
                    <a:lnTo>
                      <a:pt x="809" y="61"/>
                    </a:lnTo>
                    <a:lnTo>
                      <a:pt x="784" y="124"/>
                    </a:lnTo>
                    <a:lnTo>
                      <a:pt x="784" y="124"/>
                    </a:lnTo>
                    <a:lnTo>
                      <a:pt x="757" y="184"/>
                    </a:lnTo>
                    <a:lnTo>
                      <a:pt x="729" y="244"/>
                    </a:lnTo>
                    <a:lnTo>
                      <a:pt x="698" y="303"/>
                    </a:lnTo>
                    <a:lnTo>
                      <a:pt x="682" y="331"/>
                    </a:lnTo>
                    <a:lnTo>
                      <a:pt x="665" y="359"/>
                    </a:lnTo>
                    <a:lnTo>
                      <a:pt x="648" y="388"/>
                    </a:lnTo>
                    <a:lnTo>
                      <a:pt x="630" y="415"/>
                    </a:lnTo>
                    <a:lnTo>
                      <a:pt x="610" y="442"/>
                    </a:lnTo>
                    <a:lnTo>
                      <a:pt x="590" y="467"/>
                    </a:lnTo>
                    <a:lnTo>
                      <a:pt x="570" y="493"/>
                    </a:lnTo>
                    <a:lnTo>
                      <a:pt x="549" y="519"/>
                    </a:lnTo>
                    <a:lnTo>
                      <a:pt x="525" y="542"/>
                    </a:lnTo>
                    <a:lnTo>
                      <a:pt x="502" y="566"/>
                    </a:lnTo>
                    <a:lnTo>
                      <a:pt x="502" y="566"/>
                    </a:lnTo>
                    <a:lnTo>
                      <a:pt x="480" y="586"/>
                    </a:lnTo>
                    <a:lnTo>
                      <a:pt x="457" y="607"/>
                    </a:lnTo>
                    <a:lnTo>
                      <a:pt x="432" y="627"/>
                    </a:lnTo>
                    <a:lnTo>
                      <a:pt x="408" y="644"/>
                    </a:lnTo>
                    <a:lnTo>
                      <a:pt x="382" y="661"/>
                    </a:lnTo>
                    <a:lnTo>
                      <a:pt x="355" y="679"/>
                    </a:lnTo>
                    <a:lnTo>
                      <a:pt x="328" y="693"/>
                    </a:lnTo>
                    <a:lnTo>
                      <a:pt x="301" y="707"/>
                    </a:lnTo>
                    <a:lnTo>
                      <a:pt x="301" y="707"/>
                    </a:lnTo>
                    <a:lnTo>
                      <a:pt x="268" y="722"/>
                    </a:lnTo>
                    <a:lnTo>
                      <a:pt x="235" y="734"/>
                    </a:lnTo>
                    <a:lnTo>
                      <a:pt x="202" y="746"/>
                    </a:lnTo>
                    <a:lnTo>
                      <a:pt x="167" y="757"/>
                    </a:lnTo>
                    <a:lnTo>
                      <a:pt x="167" y="757"/>
                    </a:lnTo>
                    <a:lnTo>
                      <a:pt x="143" y="766"/>
                    </a:lnTo>
                    <a:lnTo>
                      <a:pt x="118" y="772"/>
                    </a:lnTo>
                    <a:lnTo>
                      <a:pt x="94" y="781"/>
                    </a:lnTo>
                    <a:lnTo>
                      <a:pt x="69" y="789"/>
                    </a:lnTo>
                    <a:lnTo>
                      <a:pt x="69" y="789"/>
                    </a:lnTo>
                    <a:lnTo>
                      <a:pt x="58" y="794"/>
                    </a:lnTo>
                    <a:lnTo>
                      <a:pt x="49" y="800"/>
                    </a:lnTo>
                    <a:lnTo>
                      <a:pt x="39" y="808"/>
                    </a:lnTo>
                    <a:lnTo>
                      <a:pt x="30" y="815"/>
                    </a:lnTo>
                    <a:lnTo>
                      <a:pt x="23" y="823"/>
                    </a:lnTo>
                    <a:lnTo>
                      <a:pt x="15" y="832"/>
                    </a:lnTo>
                    <a:lnTo>
                      <a:pt x="11" y="843"/>
                    </a:lnTo>
                    <a:lnTo>
                      <a:pt x="6" y="854"/>
                    </a:lnTo>
                    <a:lnTo>
                      <a:pt x="6" y="854"/>
                    </a:lnTo>
                    <a:lnTo>
                      <a:pt x="2" y="870"/>
                    </a:lnTo>
                    <a:lnTo>
                      <a:pt x="0" y="886"/>
                    </a:lnTo>
                    <a:lnTo>
                      <a:pt x="0" y="901"/>
                    </a:lnTo>
                    <a:lnTo>
                      <a:pt x="1" y="917"/>
                    </a:lnTo>
                    <a:lnTo>
                      <a:pt x="3" y="933"/>
                    </a:lnTo>
                    <a:lnTo>
                      <a:pt x="7" y="949"/>
                    </a:lnTo>
                    <a:lnTo>
                      <a:pt x="12" y="963"/>
                    </a:lnTo>
                    <a:lnTo>
                      <a:pt x="19" y="978"/>
                    </a:lnTo>
                    <a:lnTo>
                      <a:pt x="19" y="978"/>
                    </a:lnTo>
                    <a:lnTo>
                      <a:pt x="26" y="992"/>
                    </a:lnTo>
                    <a:lnTo>
                      <a:pt x="34" y="1005"/>
                    </a:lnTo>
                    <a:lnTo>
                      <a:pt x="44" y="1019"/>
                    </a:lnTo>
                    <a:lnTo>
                      <a:pt x="53" y="1031"/>
                    </a:lnTo>
                    <a:lnTo>
                      <a:pt x="74" y="1054"/>
                    </a:lnTo>
                    <a:lnTo>
                      <a:pt x="98" y="1076"/>
                    </a:lnTo>
                    <a:lnTo>
                      <a:pt x="98" y="1076"/>
                    </a:lnTo>
                    <a:lnTo>
                      <a:pt x="121" y="1096"/>
                    </a:lnTo>
                    <a:lnTo>
                      <a:pt x="134" y="1106"/>
                    </a:lnTo>
                    <a:lnTo>
                      <a:pt x="147" y="1115"/>
                    </a:lnTo>
                    <a:lnTo>
                      <a:pt x="160" y="1123"/>
                    </a:lnTo>
                    <a:lnTo>
                      <a:pt x="175" y="1129"/>
                    </a:lnTo>
                    <a:lnTo>
                      <a:pt x="188" y="1137"/>
                    </a:lnTo>
                    <a:lnTo>
                      <a:pt x="203" y="1142"/>
                    </a:lnTo>
                    <a:lnTo>
                      <a:pt x="203" y="1142"/>
                    </a:lnTo>
                    <a:lnTo>
                      <a:pt x="218" y="1145"/>
                    </a:lnTo>
                    <a:lnTo>
                      <a:pt x="232" y="1148"/>
                    </a:lnTo>
                    <a:lnTo>
                      <a:pt x="247" y="1150"/>
                    </a:lnTo>
                    <a:lnTo>
                      <a:pt x="262" y="1150"/>
                    </a:lnTo>
                    <a:lnTo>
                      <a:pt x="277" y="1149"/>
                    </a:lnTo>
                    <a:lnTo>
                      <a:pt x="291" y="1145"/>
                    </a:lnTo>
                    <a:lnTo>
                      <a:pt x="306" y="1142"/>
                    </a:lnTo>
                    <a:lnTo>
                      <a:pt x="319" y="1135"/>
                    </a:lnTo>
                    <a:lnTo>
                      <a:pt x="319" y="1135"/>
                    </a:lnTo>
                    <a:lnTo>
                      <a:pt x="308" y="1129"/>
                    </a:lnTo>
                    <a:lnTo>
                      <a:pt x="308" y="1129"/>
                    </a:lnTo>
                    <a:lnTo>
                      <a:pt x="311" y="1173"/>
                    </a:lnTo>
                    <a:lnTo>
                      <a:pt x="311" y="1173"/>
                    </a:lnTo>
                    <a:lnTo>
                      <a:pt x="312" y="1177"/>
                    </a:lnTo>
                    <a:lnTo>
                      <a:pt x="315" y="1180"/>
                    </a:lnTo>
                    <a:lnTo>
                      <a:pt x="317" y="1181"/>
                    </a:lnTo>
                    <a:lnTo>
                      <a:pt x="319" y="1181"/>
                    </a:lnTo>
                    <a:lnTo>
                      <a:pt x="322" y="1181"/>
                    </a:lnTo>
                    <a:lnTo>
                      <a:pt x="324" y="1180"/>
                    </a:lnTo>
                    <a:lnTo>
                      <a:pt x="326" y="1177"/>
                    </a:lnTo>
                    <a:lnTo>
                      <a:pt x="326" y="1173"/>
                    </a:lnTo>
                    <a:lnTo>
                      <a:pt x="326" y="1173"/>
                    </a:lnTo>
                    <a:lnTo>
                      <a:pt x="323" y="1129"/>
                    </a:lnTo>
                    <a:lnTo>
                      <a:pt x="323" y="1129"/>
                    </a:lnTo>
                    <a:lnTo>
                      <a:pt x="322" y="1126"/>
                    </a:lnTo>
                    <a:lnTo>
                      <a:pt x="319" y="1123"/>
                    </a:lnTo>
                    <a:lnTo>
                      <a:pt x="316" y="1122"/>
                    </a:lnTo>
                    <a:lnTo>
                      <a:pt x="312" y="1123"/>
                    </a:lnTo>
                    <a:lnTo>
                      <a:pt x="312" y="1123"/>
                    </a:lnTo>
                    <a:lnTo>
                      <a:pt x="302" y="1127"/>
                    </a:lnTo>
                    <a:lnTo>
                      <a:pt x="293" y="1130"/>
                    </a:lnTo>
                    <a:lnTo>
                      <a:pt x="281" y="1133"/>
                    </a:lnTo>
                    <a:lnTo>
                      <a:pt x="272" y="1134"/>
                    </a:lnTo>
                    <a:lnTo>
                      <a:pt x="262" y="1135"/>
                    </a:lnTo>
                    <a:lnTo>
                      <a:pt x="251" y="1135"/>
                    </a:lnTo>
                    <a:lnTo>
                      <a:pt x="231" y="1133"/>
                    </a:lnTo>
                    <a:lnTo>
                      <a:pt x="210" y="1128"/>
                    </a:lnTo>
                    <a:lnTo>
                      <a:pt x="191" y="1121"/>
                    </a:lnTo>
                    <a:lnTo>
                      <a:pt x="172" y="1112"/>
                    </a:lnTo>
                    <a:lnTo>
                      <a:pt x="154" y="1101"/>
                    </a:lnTo>
                    <a:lnTo>
                      <a:pt x="154" y="1101"/>
                    </a:lnTo>
                    <a:lnTo>
                      <a:pt x="137" y="1090"/>
                    </a:lnTo>
                    <a:lnTo>
                      <a:pt x="121" y="1076"/>
                    </a:lnTo>
                    <a:lnTo>
                      <a:pt x="105" y="1063"/>
                    </a:lnTo>
                    <a:lnTo>
                      <a:pt x="89" y="1048"/>
                    </a:lnTo>
                    <a:lnTo>
                      <a:pt x="89" y="1048"/>
                    </a:lnTo>
                    <a:lnTo>
                      <a:pt x="76" y="1033"/>
                    </a:lnTo>
                    <a:lnTo>
                      <a:pt x="62" y="1018"/>
                    </a:lnTo>
                    <a:lnTo>
                      <a:pt x="50" y="1002"/>
                    </a:lnTo>
                    <a:lnTo>
                      <a:pt x="39" y="983"/>
                    </a:lnTo>
                    <a:lnTo>
                      <a:pt x="39" y="983"/>
                    </a:lnTo>
                    <a:lnTo>
                      <a:pt x="29" y="965"/>
                    </a:lnTo>
                    <a:lnTo>
                      <a:pt x="22" y="945"/>
                    </a:lnTo>
                    <a:lnTo>
                      <a:pt x="17" y="924"/>
                    </a:lnTo>
                    <a:lnTo>
                      <a:pt x="15" y="914"/>
                    </a:lnTo>
                    <a:lnTo>
                      <a:pt x="14" y="903"/>
                    </a:lnTo>
                    <a:lnTo>
                      <a:pt x="14" y="903"/>
                    </a:lnTo>
                    <a:lnTo>
                      <a:pt x="15" y="885"/>
                    </a:lnTo>
                    <a:lnTo>
                      <a:pt x="17" y="875"/>
                    </a:lnTo>
                    <a:lnTo>
                      <a:pt x="18" y="865"/>
                    </a:lnTo>
                    <a:lnTo>
                      <a:pt x="20" y="855"/>
                    </a:lnTo>
                    <a:lnTo>
                      <a:pt x="24" y="847"/>
                    </a:lnTo>
                    <a:lnTo>
                      <a:pt x="29" y="838"/>
                    </a:lnTo>
                    <a:lnTo>
                      <a:pt x="35" y="831"/>
                    </a:lnTo>
                    <a:lnTo>
                      <a:pt x="35" y="831"/>
                    </a:lnTo>
                    <a:lnTo>
                      <a:pt x="45" y="820"/>
                    </a:lnTo>
                    <a:lnTo>
                      <a:pt x="57" y="811"/>
                    </a:lnTo>
                    <a:lnTo>
                      <a:pt x="71" y="804"/>
                    </a:lnTo>
                    <a:lnTo>
                      <a:pt x="85" y="798"/>
                    </a:lnTo>
                    <a:lnTo>
                      <a:pt x="100" y="793"/>
                    </a:lnTo>
                    <a:lnTo>
                      <a:pt x="116" y="789"/>
                    </a:lnTo>
                    <a:lnTo>
                      <a:pt x="144" y="781"/>
                    </a:lnTo>
                    <a:lnTo>
                      <a:pt x="144" y="781"/>
                    </a:lnTo>
                    <a:lnTo>
                      <a:pt x="187" y="767"/>
                    </a:lnTo>
                    <a:lnTo>
                      <a:pt x="229" y="752"/>
                    </a:lnTo>
                    <a:lnTo>
                      <a:pt x="269" y="736"/>
                    </a:lnTo>
                    <a:lnTo>
                      <a:pt x="310" y="719"/>
                    </a:lnTo>
                    <a:lnTo>
                      <a:pt x="310" y="719"/>
                    </a:lnTo>
                    <a:lnTo>
                      <a:pt x="345" y="701"/>
                    </a:lnTo>
                    <a:lnTo>
                      <a:pt x="380" y="680"/>
                    </a:lnTo>
                    <a:lnTo>
                      <a:pt x="414" y="658"/>
                    </a:lnTo>
                    <a:lnTo>
                      <a:pt x="446" y="634"/>
                    </a:lnTo>
                    <a:lnTo>
                      <a:pt x="446" y="634"/>
                    </a:lnTo>
                    <a:lnTo>
                      <a:pt x="476" y="609"/>
                    </a:lnTo>
                    <a:lnTo>
                      <a:pt x="507" y="583"/>
                    </a:lnTo>
                    <a:lnTo>
                      <a:pt x="535" y="555"/>
                    </a:lnTo>
                    <a:lnTo>
                      <a:pt x="562" y="525"/>
                    </a:lnTo>
                    <a:lnTo>
                      <a:pt x="588" y="494"/>
                    </a:lnTo>
                    <a:lnTo>
                      <a:pt x="612" y="464"/>
                    </a:lnTo>
                    <a:lnTo>
                      <a:pt x="636" y="431"/>
                    </a:lnTo>
                    <a:lnTo>
                      <a:pt x="659" y="397"/>
                    </a:lnTo>
                    <a:lnTo>
                      <a:pt x="659" y="397"/>
                    </a:lnTo>
                    <a:lnTo>
                      <a:pt x="682" y="361"/>
                    </a:lnTo>
                    <a:lnTo>
                      <a:pt x="704" y="322"/>
                    </a:lnTo>
                    <a:lnTo>
                      <a:pt x="725" y="283"/>
                    </a:lnTo>
                    <a:lnTo>
                      <a:pt x="745" y="244"/>
                    </a:lnTo>
                    <a:lnTo>
                      <a:pt x="764" y="205"/>
                    </a:lnTo>
                    <a:lnTo>
                      <a:pt x="783" y="164"/>
                    </a:lnTo>
                    <a:lnTo>
                      <a:pt x="800" y="124"/>
                    </a:lnTo>
                    <a:lnTo>
                      <a:pt x="816" y="83"/>
                    </a:lnTo>
                    <a:lnTo>
                      <a:pt x="816" y="83"/>
                    </a:lnTo>
                    <a:lnTo>
                      <a:pt x="832" y="42"/>
                    </a:lnTo>
                    <a:lnTo>
                      <a:pt x="832" y="42"/>
                    </a:lnTo>
                    <a:lnTo>
                      <a:pt x="828" y="47"/>
                    </a:lnTo>
                    <a:lnTo>
                      <a:pt x="828" y="47"/>
                    </a:lnTo>
                    <a:lnTo>
                      <a:pt x="855" y="33"/>
                    </a:lnTo>
                    <a:lnTo>
                      <a:pt x="855" y="33"/>
                    </a:lnTo>
                    <a:lnTo>
                      <a:pt x="871" y="23"/>
                    </a:lnTo>
                    <a:lnTo>
                      <a:pt x="880" y="18"/>
                    </a:lnTo>
                    <a:lnTo>
                      <a:pt x="888" y="14"/>
                    </a:lnTo>
                    <a:lnTo>
                      <a:pt x="888" y="14"/>
                    </a:lnTo>
                    <a:lnTo>
                      <a:pt x="890" y="13"/>
                    </a:lnTo>
                    <a:lnTo>
                      <a:pt x="890" y="13"/>
                    </a:lnTo>
                    <a:lnTo>
                      <a:pt x="888" y="14"/>
                    </a:lnTo>
                    <a:lnTo>
                      <a:pt x="890" y="14"/>
                    </a:lnTo>
                    <a:lnTo>
                      <a:pt x="893" y="14"/>
                    </a:lnTo>
                    <a:lnTo>
                      <a:pt x="893" y="14"/>
                    </a:lnTo>
                    <a:lnTo>
                      <a:pt x="912" y="15"/>
                    </a:lnTo>
                    <a:lnTo>
                      <a:pt x="912" y="15"/>
                    </a:lnTo>
                    <a:lnTo>
                      <a:pt x="951" y="17"/>
                    </a:lnTo>
                    <a:lnTo>
                      <a:pt x="951" y="17"/>
                    </a:lnTo>
                    <a:lnTo>
                      <a:pt x="990" y="19"/>
                    </a:lnTo>
                    <a:lnTo>
                      <a:pt x="1028" y="22"/>
                    </a:lnTo>
                    <a:lnTo>
                      <a:pt x="1028" y="22"/>
                    </a:lnTo>
                    <a:lnTo>
                      <a:pt x="1066" y="27"/>
                    </a:lnTo>
                    <a:lnTo>
                      <a:pt x="1104" y="34"/>
                    </a:lnTo>
                    <a:lnTo>
                      <a:pt x="1141" y="44"/>
                    </a:lnTo>
                    <a:lnTo>
                      <a:pt x="1159" y="49"/>
                    </a:lnTo>
                    <a:lnTo>
                      <a:pt x="1178" y="55"/>
                    </a:lnTo>
                    <a:lnTo>
                      <a:pt x="1196" y="62"/>
                    </a:lnTo>
                    <a:lnTo>
                      <a:pt x="1213" y="70"/>
                    </a:lnTo>
                    <a:lnTo>
                      <a:pt x="1229" y="78"/>
                    </a:lnTo>
                    <a:lnTo>
                      <a:pt x="1246" y="88"/>
                    </a:lnTo>
                    <a:lnTo>
                      <a:pt x="1262" y="99"/>
                    </a:lnTo>
                    <a:lnTo>
                      <a:pt x="1277" y="110"/>
                    </a:lnTo>
                    <a:lnTo>
                      <a:pt x="1292" y="122"/>
                    </a:lnTo>
                    <a:lnTo>
                      <a:pt x="1306" y="136"/>
                    </a:lnTo>
                    <a:lnTo>
                      <a:pt x="1306" y="136"/>
                    </a:lnTo>
                    <a:lnTo>
                      <a:pt x="1321" y="152"/>
                    </a:lnTo>
                    <a:lnTo>
                      <a:pt x="1335" y="169"/>
                    </a:lnTo>
                    <a:lnTo>
                      <a:pt x="1348" y="186"/>
                    </a:lnTo>
                    <a:lnTo>
                      <a:pt x="1360" y="203"/>
                    </a:lnTo>
                    <a:lnTo>
                      <a:pt x="1385" y="239"/>
                    </a:lnTo>
                    <a:lnTo>
                      <a:pt x="1408" y="276"/>
                    </a:lnTo>
                    <a:lnTo>
                      <a:pt x="1408" y="276"/>
                    </a:lnTo>
                    <a:lnTo>
                      <a:pt x="1430" y="314"/>
                    </a:lnTo>
                    <a:lnTo>
                      <a:pt x="1451" y="352"/>
                    </a:lnTo>
                    <a:lnTo>
                      <a:pt x="1471" y="391"/>
                    </a:lnTo>
                    <a:lnTo>
                      <a:pt x="1488" y="432"/>
                    </a:lnTo>
                    <a:lnTo>
                      <a:pt x="1488" y="432"/>
                    </a:lnTo>
                    <a:lnTo>
                      <a:pt x="1495" y="454"/>
                    </a:lnTo>
                    <a:lnTo>
                      <a:pt x="1501" y="475"/>
                    </a:lnTo>
                    <a:lnTo>
                      <a:pt x="1507" y="497"/>
                    </a:lnTo>
                    <a:lnTo>
                      <a:pt x="1512" y="519"/>
                    </a:lnTo>
                    <a:lnTo>
                      <a:pt x="1521" y="563"/>
                    </a:lnTo>
                    <a:lnTo>
                      <a:pt x="1527" y="607"/>
                    </a:lnTo>
                    <a:lnTo>
                      <a:pt x="1532" y="653"/>
                    </a:lnTo>
                    <a:lnTo>
                      <a:pt x="1534" y="698"/>
                    </a:lnTo>
                    <a:lnTo>
                      <a:pt x="1534" y="744"/>
                    </a:lnTo>
                    <a:lnTo>
                      <a:pt x="1534" y="788"/>
                    </a:lnTo>
                    <a:lnTo>
                      <a:pt x="1534" y="788"/>
                    </a:lnTo>
                    <a:lnTo>
                      <a:pt x="1534" y="882"/>
                    </a:lnTo>
                    <a:lnTo>
                      <a:pt x="1533" y="929"/>
                    </a:lnTo>
                    <a:lnTo>
                      <a:pt x="1531" y="976"/>
                    </a:lnTo>
                    <a:lnTo>
                      <a:pt x="1527" y="1024"/>
                    </a:lnTo>
                    <a:lnTo>
                      <a:pt x="1523" y="1070"/>
                    </a:lnTo>
                    <a:lnTo>
                      <a:pt x="1517" y="1117"/>
                    </a:lnTo>
                    <a:lnTo>
                      <a:pt x="1510" y="1162"/>
                    </a:lnTo>
                    <a:lnTo>
                      <a:pt x="1510" y="1162"/>
                    </a:lnTo>
                    <a:lnTo>
                      <a:pt x="1502" y="1203"/>
                    </a:lnTo>
                    <a:lnTo>
                      <a:pt x="1493" y="1243"/>
                    </a:lnTo>
                    <a:lnTo>
                      <a:pt x="1482" y="1283"/>
                    </a:lnTo>
                    <a:lnTo>
                      <a:pt x="1468" y="1322"/>
                    </a:lnTo>
                    <a:lnTo>
                      <a:pt x="1453" y="1360"/>
                    </a:lnTo>
                    <a:lnTo>
                      <a:pt x="1435" y="1398"/>
                    </a:lnTo>
                    <a:lnTo>
                      <a:pt x="1415" y="1434"/>
                    </a:lnTo>
                    <a:lnTo>
                      <a:pt x="1393" y="1469"/>
                    </a:lnTo>
                    <a:lnTo>
                      <a:pt x="1393" y="1469"/>
                    </a:lnTo>
                    <a:lnTo>
                      <a:pt x="1370" y="1501"/>
                    </a:lnTo>
                    <a:lnTo>
                      <a:pt x="1358" y="1517"/>
                    </a:lnTo>
                    <a:lnTo>
                      <a:pt x="1344" y="1532"/>
                    </a:lnTo>
                    <a:lnTo>
                      <a:pt x="1330" y="1547"/>
                    </a:lnTo>
                    <a:lnTo>
                      <a:pt x="1315" y="1561"/>
                    </a:lnTo>
                    <a:lnTo>
                      <a:pt x="1300" y="1575"/>
                    </a:lnTo>
                    <a:lnTo>
                      <a:pt x="1284" y="1587"/>
                    </a:lnTo>
                    <a:lnTo>
                      <a:pt x="1284" y="1587"/>
                    </a:lnTo>
                    <a:lnTo>
                      <a:pt x="1267" y="1600"/>
                    </a:lnTo>
                    <a:lnTo>
                      <a:pt x="1249" y="1611"/>
                    </a:lnTo>
                    <a:lnTo>
                      <a:pt x="1230" y="1622"/>
                    </a:lnTo>
                    <a:lnTo>
                      <a:pt x="1211" y="1630"/>
                    </a:lnTo>
                    <a:lnTo>
                      <a:pt x="1191" y="1638"/>
                    </a:lnTo>
                    <a:lnTo>
                      <a:pt x="1170" y="1644"/>
                    </a:lnTo>
                    <a:lnTo>
                      <a:pt x="1151" y="1647"/>
                    </a:lnTo>
                    <a:lnTo>
                      <a:pt x="1129" y="1651"/>
                    </a:lnTo>
                    <a:lnTo>
                      <a:pt x="1129" y="1651"/>
                    </a:lnTo>
                    <a:lnTo>
                      <a:pt x="1108" y="1654"/>
                    </a:lnTo>
                    <a:lnTo>
                      <a:pt x="1086" y="1654"/>
                    </a:lnTo>
                    <a:lnTo>
                      <a:pt x="1064" y="1654"/>
                    </a:lnTo>
                    <a:lnTo>
                      <a:pt x="1042" y="1652"/>
                    </a:lnTo>
                    <a:lnTo>
                      <a:pt x="1021" y="1650"/>
                    </a:lnTo>
                    <a:lnTo>
                      <a:pt x="999" y="1647"/>
                    </a:lnTo>
                    <a:lnTo>
                      <a:pt x="956" y="1639"/>
                    </a:lnTo>
                    <a:lnTo>
                      <a:pt x="956" y="1639"/>
                    </a:lnTo>
                    <a:lnTo>
                      <a:pt x="920" y="1631"/>
                    </a:lnTo>
                    <a:lnTo>
                      <a:pt x="885" y="1622"/>
                    </a:lnTo>
                    <a:lnTo>
                      <a:pt x="850" y="1611"/>
                    </a:lnTo>
                    <a:lnTo>
                      <a:pt x="816" y="1597"/>
                    </a:lnTo>
                    <a:lnTo>
                      <a:pt x="816" y="1597"/>
                    </a:lnTo>
                    <a:lnTo>
                      <a:pt x="782" y="1584"/>
                    </a:lnTo>
                    <a:lnTo>
                      <a:pt x="747" y="1569"/>
                    </a:lnTo>
                    <a:lnTo>
                      <a:pt x="714" y="1552"/>
                    </a:lnTo>
                    <a:lnTo>
                      <a:pt x="682" y="1533"/>
                    </a:lnTo>
                    <a:lnTo>
                      <a:pt x="650" y="1515"/>
                    </a:lnTo>
                    <a:lnTo>
                      <a:pt x="620" y="1494"/>
                    </a:lnTo>
                    <a:lnTo>
                      <a:pt x="589" y="1473"/>
                    </a:lnTo>
                    <a:lnTo>
                      <a:pt x="561" y="1450"/>
                    </a:lnTo>
                    <a:lnTo>
                      <a:pt x="561" y="1450"/>
                    </a:lnTo>
                    <a:lnTo>
                      <a:pt x="532" y="1426"/>
                    </a:lnTo>
                    <a:lnTo>
                      <a:pt x="505" y="1402"/>
                    </a:lnTo>
                    <a:lnTo>
                      <a:pt x="479" y="1376"/>
                    </a:lnTo>
                    <a:lnTo>
                      <a:pt x="453" y="1349"/>
                    </a:lnTo>
                    <a:lnTo>
                      <a:pt x="429" y="1321"/>
                    </a:lnTo>
                    <a:lnTo>
                      <a:pt x="405" y="1293"/>
                    </a:lnTo>
                    <a:lnTo>
                      <a:pt x="383" y="1263"/>
                    </a:lnTo>
                    <a:lnTo>
                      <a:pt x="362" y="1232"/>
                    </a:lnTo>
                    <a:lnTo>
                      <a:pt x="362" y="1232"/>
                    </a:lnTo>
                    <a:lnTo>
                      <a:pt x="343" y="1202"/>
                    </a:lnTo>
                    <a:lnTo>
                      <a:pt x="326" y="1170"/>
                    </a:lnTo>
                    <a:lnTo>
                      <a:pt x="326" y="1170"/>
                    </a:lnTo>
                    <a:lnTo>
                      <a:pt x="323" y="1167"/>
                    </a:lnTo>
                    <a:lnTo>
                      <a:pt x="321" y="1167"/>
                    </a:lnTo>
                    <a:lnTo>
                      <a:pt x="318" y="1167"/>
                    </a:lnTo>
                    <a:lnTo>
                      <a:pt x="316" y="1167"/>
                    </a:lnTo>
                    <a:lnTo>
                      <a:pt x="313" y="1170"/>
                    </a:lnTo>
                    <a:lnTo>
                      <a:pt x="312" y="1172"/>
                    </a:lnTo>
                    <a:lnTo>
                      <a:pt x="312" y="1175"/>
                    </a:lnTo>
                    <a:lnTo>
                      <a:pt x="312" y="1177"/>
                    </a:lnTo>
                    <a:lnTo>
                      <a:pt x="312" y="1177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66" name="Freeform 146">
                <a:extLst>
                  <a:ext uri="{FF2B5EF4-FFF2-40B4-BE49-F238E27FC236}">
                    <a16:creationId xmlns:a16="http://schemas.microsoft.com/office/drawing/2014/main" id="{A77CE864-EACC-28FC-F865-2E0ED2EEA53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665" y="945"/>
                <a:ext cx="74" cy="15"/>
              </a:xfrm>
              <a:custGeom>
                <a:avLst/>
                <a:gdLst>
                  <a:gd name="T0" fmla="*/ 11 w 298"/>
                  <a:gd name="T1" fmla="*/ 56 h 58"/>
                  <a:gd name="T2" fmla="*/ 11 w 298"/>
                  <a:gd name="T3" fmla="*/ 56 h 58"/>
                  <a:gd name="T4" fmla="*/ 37 w 298"/>
                  <a:gd name="T5" fmla="*/ 44 h 58"/>
                  <a:gd name="T6" fmla="*/ 63 w 298"/>
                  <a:gd name="T7" fmla="*/ 34 h 58"/>
                  <a:gd name="T8" fmla="*/ 90 w 298"/>
                  <a:gd name="T9" fmla="*/ 27 h 58"/>
                  <a:gd name="T10" fmla="*/ 117 w 298"/>
                  <a:gd name="T11" fmla="*/ 21 h 58"/>
                  <a:gd name="T12" fmla="*/ 144 w 298"/>
                  <a:gd name="T13" fmla="*/ 17 h 58"/>
                  <a:gd name="T14" fmla="*/ 172 w 298"/>
                  <a:gd name="T15" fmla="*/ 15 h 58"/>
                  <a:gd name="T16" fmla="*/ 200 w 298"/>
                  <a:gd name="T17" fmla="*/ 15 h 58"/>
                  <a:gd name="T18" fmla="*/ 227 w 298"/>
                  <a:gd name="T19" fmla="*/ 17 h 58"/>
                  <a:gd name="T20" fmla="*/ 227 w 298"/>
                  <a:gd name="T21" fmla="*/ 17 h 58"/>
                  <a:gd name="T22" fmla="*/ 243 w 298"/>
                  <a:gd name="T23" fmla="*/ 20 h 58"/>
                  <a:gd name="T24" fmla="*/ 259 w 298"/>
                  <a:gd name="T25" fmla="*/ 22 h 58"/>
                  <a:gd name="T26" fmla="*/ 289 w 298"/>
                  <a:gd name="T27" fmla="*/ 31 h 58"/>
                  <a:gd name="T28" fmla="*/ 289 w 298"/>
                  <a:gd name="T29" fmla="*/ 31 h 58"/>
                  <a:gd name="T30" fmla="*/ 293 w 298"/>
                  <a:gd name="T31" fmla="*/ 31 h 58"/>
                  <a:gd name="T32" fmla="*/ 296 w 298"/>
                  <a:gd name="T33" fmla="*/ 29 h 58"/>
                  <a:gd name="T34" fmla="*/ 297 w 298"/>
                  <a:gd name="T35" fmla="*/ 28 h 58"/>
                  <a:gd name="T36" fmla="*/ 298 w 298"/>
                  <a:gd name="T37" fmla="*/ 26 h 58"/>
                  <a:gd name="T38" fmla="*/ 298 w 298"/>
                  <a:gd name="T39" fmla="*/ 22 h 58"/>
                  <a:gd name="T40" fmla="*/ 298 w 298"/>
                  <a:gd name="T41" fmla="*/ 20 h 58"/>
                  <a:gd name="T42" fmla="*/ 297 w 298"/>
                  <a:gd name="T43" fmla="*/ 17 h 58"/>
                  <a:gd name="T44" fmla="*/ 293 w 298"/>
                  <a:gd name="T45" fmla="*/ 16 h 58"/>
                  <a:gd name="T46" fmla="*/ 293 w 298"/>
                  <a:gd name="T47" fmla="*/ 16 h 58"/>
                  <a:gd name="T48" fmla="*/ 265 w 298"/>
                  <a:gd name="T49" fmla="*/ 9 h 58"/>
                  <a:gd name="T50" fmla="*/ 237 w 298"/>
                  <a:gd name="T51" fmla="*/ 4 h 58"/>
                  <a:gd name="T52" fmla="*/ 207 w 298"/>
                  <a:gd name="T53" fmla="*/ 1 h 58"/>
                  <a:gd name="T54" fmla="*/ 179 w 298"/>
                  <a:gd name="T55" fmla="*/ 0 h 58"/>
                  <a:gd name="T56" fmla="*/ 150 w 298"/>
                  <a:gd name="T57" fmla="*/ 1 h 58"/>
                  <a:gd name="T58" fmla="*/ 121 w 298"/>
                  <a:gd name="T59" fmla="*/ 5 h 58"/>
                  <a:gd name="T60" fmla="*/ 92 w 298"/>
                  <a:gd name="T61" fmla="*/ 11 h 58"/>
                  <a:gd name="T62" fmla="*/ 64 w 298"/>
                  <a:gd name="T63" fmla="*/ 18 h 58"/>
                  <a:gd name="T64" fmla="*/ 64 w 298"/>
                  <a:gd name="T65" fmla="*/ 18 h 58"/>
                  <a:gd name="T66" fmla="*/ 33 w 298"/>
                  <a:gd name="T67" fmla="*/ 29 h 58"/>
                  <a:gd name="T68" fmla="*/ 4 w 298"/>
                  <a:gd name="T69" fmla="*/ 44 h 58"/>
                  <a:gd name="T70" fmla="*/ 4 w 298"/>
                  <a:gd name="T71" fmla="*/ 44 h 58"/>
                  <a:gd name="T72" fmla="*/ 1 w 298"/>
                  <a:gd name="T73" fmla="*/ 45 h 58"/>
                  <a:gd name="T74" fmla="*/ 0 w 298"/>
                  <a:gd name="T75" fmla="*/ 48 h 58"/>
                  <a:gd name="T76" fmla="*/ 0 w 298"/>
                  <a:gd name="T77" fmla="*/ 50 h 58"/>
                  <a:gd name="T78" fmla="*/ 1 w 298"/>
                  <a:gd name="T79" fmla="*/ 53 h 58"/>
                  <a:gd name="T80" fmla="*/ 3 w 298"/>
                  <a:gd name="T81" fmla="*/ 55 h 58"/>
                  <a:gd name="T82" fmla="*/ 5 w 298"/>
                  <a:gd name="T83" fmla="*/ 56 h 58"/>
                  <a:gd name="T84" fmla="*/ 9 w 298"/>
                  <a:gd name="T85" fmla="*/ 58 h 58"/>
                  <a:gd name="T86" fmla="*/ 11 w 298"/>
                  <a:gd name="T87" fmla="*/ 56 h 58"/>
                  <a:gd name="T88" fmla="*/ 11 w 298"/>
                  <a:gd name="T89" fmla="*/ 56 h 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</a:cxnLst>
                <a:rect l="0" t="0" r="r" b="b"/>
                <a:pathLst>
                  <a:path w="298" h="58">
                    <a:moveTo>
                      <a:pt x="11" y="56"/>
                    </a:moveTo>
                    <a:lnTo>
                      <a:pt x="11" y="56"/>
                    </a:lnTo>
                    <a:lnTo>
                      <a:pt x="37" y="44"/>
                    </a:lnTo>
                    <a:lnTo>
                      <a:pt x="63" y="34"/>
                    </a:lnTo>
                    <a:lnTo>
                      <a:pt x="90" y="27"/>
                    </a:lnTo>
                    <a:lnTo>
                      <a:pt x="117" y="21"/>
                    </a:lnTo>
                    <a:lnTo>
                      <a:pt x="144" y="17"/>
                    </a:lnTo>
                    <a:lnTo>
                      <a:pt x="172" y="15"/>
                    </a:lnTo>
                    <a:lnTo>
                      <a:pt x="200" y="15"/>
                    </a:lnTo>
                    <a:lnTo>
                      <a:pt x="227" y="17"/>
                    </a:lnTo>
                    <a:lnTo>
                      <a:pt x="227" y="17"/>
                    </a:lnTo>
                    <a:lnTo>
                      <a:pt x="243" y="20"/>
                    </a:lnTo>
                    <a:lnTo>
                      <a:pt x="259" y="22"/>
                    </a:lnTo>
                    <a:lnTo>
                      <a:pt x="289" y="31"/>
                    </a:lnTo>
                    <a:lnTo>
                      <a:pt x="289" y="31"/>
                    </a:lnTo>
                    <a:lnTo>
                      <a:pt x="293" y="31"/>
                    </a:lnTo>
                    <a:lnTo>
                      <a:pt x="296" y="29"/>
                    </a:lnTo>
                    <a:lnTo>
                      <a:pt x="297" y="28"/>
                    </a:lnTo>
                    <a:lnTo>
                      <a:pt x="298" y="26"/>
                    </a:lnTo>
                    <a:lnTo>
                      <a:pt x="298" y="22"/>
                    </a:lnTo>
                    <a:lnTo>
                      <a:pt x="298" y="20"/>
                    </a:lnTo>
                    <a:lnTo>
                      <a:pt x="297" y="17"/>
                    </a:lnTo>
                    <a:lnTo>
                      <a:pt x="293" y="16"/>
                    </a:lnTo>
                    <a:lnTo>
                      <a:pt x="293" y="16"/>
                    </a:lnTo>
                    <a:lnTo>
                      <a:pt x="265" y="9"/>
                    </a:lnTo>
                    <a:lnTo>
                      <a:pt x="237" y="4"/>
                    </a:lnTo>
                    <a:lnTo>
                      <a:pt x="207" y="1"/>
                    </a:lnTo>
                    <a:lnTo>
                      <a:pt x="179" y="0"/>
                    </a:lnTo>
                    <a:lnTo>
                      <a:pt x="150" y="1"/>
                    </a:lnTo>
                    <a:lnTo>
                      <a:pt x="121" y="5"/>
                    </a:lnTo>
                    <a:lnTo>
                      <a:pt x="92" y="11"/>
                    </a:lnTo>
                    <a:lnTo>
                      <a:pt x="64" y="18"/>
                    </a:lnTo>
                    <a:lnTo>
                      <a:pt x="64" y="18"/>
                    </a:lnTo>
                    <a:lnTo>
                      <a:pt x="33" y="29"/>
                    </a:lnTo>
                    <a:lnTo>
                      <a:pt x="4" y="44"/>
                    </a:lnTo>
                    <a:lnTo>
                      <a:pt x="4" y="44"/>
                    </a:lnTo>
                    <a:lnTo>
                      <a:pt x="1" y="45"/>
                    </a:lnTo>
                    <a:lnTo>
                      <a:pt x="0" y="48"/>
                    </a:lnTo>
                    <a:lnTo>
                      <a:pt x="0" y="50"/>
                    </a:lnTo>
                    <a:lnTo>
                      <a:pt x="1" y="53"/>
                    </a:lnTo>
                    <a:lnTo>
                      <a:pt x="3" y="55"/>
                    </a:lnTo>
                    <a:lnTo>
                      <a:pt x="5" y="56"/>
                    </a:lnTo>
                    <a:lnTo>
                      <a:pt x="9" y="58"/>
                    </a:lnTo>
                    <a:lnTo>
                      <a:pt x="11" y="56"/>
                    </a:lnTo>
                    <a:lnTo>
                      <a:pt x="11" y="56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67" name="Freeform 147">
                <a:extLst>
                  <a:ext uri="{FF2B5EF4-FFF2-40B4-BE49-F238E27FC236}">
                    <a16:creationId xmlns:a16="http://schemas.microsoft.com/office/drawing/2014/main" id="{AF26CFCE-7F0F-ED8C-7736-01708771C33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85" y="941"/>
                <a:ext cx="69" cy="14"/>
              </a:xfrm>
              <a:custGeom>
                <a:avLst/>
                <a:gdLst>
                  <a:gd name="T0" fmla="*/ 11 w 275"/>
                  <a:gd name="T1" fmla="*/ 55 h 56"/>
                  <a:gd name="T2" fmla="*/ 11 w 275"/>
                  <a:gd name="T3" fmla="*/ 55 h 56"/>
                  <a:gd name="T4" fmla="*/ 33 w 275"/>
                  <a:gd name="T5" fmla="*/ 43 h 56"/>
                  <a:gd name="T6" fmla="*/ 57 w 275"/>
                  <a:gd name="T7" fmla="*/ 33 h 56"/>
                  <a:gd name="T8" fmla="*/ 82 w 275"/>
                  <a:gd name="T9" fmla="*/ 26 h 56"/>
                  <a:gd name="T10" fmla="*/ 106 w 275"/>
                  <a:gd name="T11" fmla="*/ 20 h 56"/>
                  <a:gd name="T12" fmla="*/ 132 w 275"/>
                  <a:gd name="T13" fmla="*/ 16 h 56"/>
                  <a:gd name="T14" fmla="*/ 158 w 275"/>
                  <a:gd name="T15" fmla="*/ 15 h 56"/>
                  <a:gd name="T16" fmla="*/ 184 w 275"/>
                  <a:gd name="T17" fmla="*/ 16 h 56"/>
                  <a:gd name="T18" fmla="*/ 209 w 275"/>
                  <a:gd name="T19" fmla="*/ 20 h 56"/>
                  <a:gd name="T20" fmla="*/ 209 w 275"/>
                  <a:gd name="T21" fmla="*/ 20 h 56"/>
                  <a:gd name="T22" fmla="*/ 224 w 275"/>
                  <a:gd name="T23" fmla="*/ 22 h 56"/>
                  <a:gd name="T24" fmla="*/ 239 w 275"/>
                  <a:gd name="T25" fmla="*/ 26 h 56"/>
                  <a:gd name="T26" fmla="*/ 253 w 275"/>
                  <a:gd name="T27" fmla="*/ 31 h 56"/>
                  <a:gd name="T28" fmla="*/ 267 w 275"/>
                  <a:gd name="T29" fmla="*/ 36 h 56"/>
                  <a:gd name="T30" fmla="*/ 267 w 275"/>
                  <a:gd name="T31" fmla="*/ 36 h 56"/>
                  <a:gd name="T32" fmla="*/ 271 w 275"/>
                  <a:gd name="T33" fmla="*/ 36 h 56"/>
                  <a:gd name="T34" fmla="*/ 273 w 275"/>
                  <a:gd name="T35" fmla="*/ 34 h 56"/>
                  <a:gd name="T36" fmla="*/ 274 w 275"/>
                  <a:gd name="T37" fmla="*/ 33 h 56"/>
                  <a:gd name="T38" fmla="*/ 275 w 275"/>
                  <a:gd name="T39" fmla="*/ 31 h 56"/>
                  <a:gd name="T40" fmla="*/ 275 w 275"/>
                  <a:gd name="T41" fmla="*/ 28 h 56"/>
                  <a:gd name="T42" fmla="*/ 275 w 275"/>
                  <a:gd name="T43" fmla="*/ 25 h 56"/>
                  <a:gd name="T44" fmla="*/ 273 w 275"/>
                  <a:gd name="T45" fmla="*/ 22 h 56"/>
                  <a:gd name="T46" fmla="*/ 271 w 275"/>
                  <a:gd name="T47" fmla="*/ 21 h 56"/>
                  <a:gd name="T48" fmla="*/ 271 w 275"/>
                  <a:gd name="T49" fmla="*/ 21 h 56"/>
                  <a:gd name="T50" fmla="*/ 245 w 275"/>
                  <a:gd name="T51" fmla="*/ 12 h 56"/>
                  <a:gd name="T52" fmla="*/ 219 w 275"/>
                  <a:gd name="T53" fmla="*/ 6 h 56"/>
                  <a:gd name="T54" fmla="*/ 192 w 275"/>
                  <a:gd name="T55" fmla="*/ 2 h 56"/>
                  <a:gd name="T56" fmla="*/ 165 w 275"/>
                  <a:gd name="T57" fmla="*/ 0 h 56"/>
                  <a:gd name="T58" fmla="*/ 138 w 275"/>
                  <a:gd name="T59" fmla="*/ 1 h 56"/>
                  <a:gd name="T60" fmla="*/ 111 w 275"/>
                  <a:gd name="T61" fmla="*/ 5 h 56"/>
                  <a:gd name="T62" fmla="*/ 84 w 275"/>
                  <a:gd name="T63" fmla="*/ 10 h 56"/>
                  <a:gd name="T64" fmla="*/ 59 w 275"/>
                  <a:gd name="T65" fmla="*/ 17 h 56"/>
                  <a:gd name="T66" fmla="*/ 59 w 275"/>
                  <a:gd name="T67" fmla="*/ 17 h 56"/>
                  <a:gd name="T68" fmla="*/ 44 w 275"/>
                  <a:gd name="T69" fmla="*/ 22 h 56"/>
                  <a:gd name="T70" fmla="*/ 30 w 275"/>
                  <a:gd name="T71" fmla="*/ 28 h 56"/>
                  <a:gd name="T72" fmla="*/ 17 w 275"/>
                  <a:gd name="T73" fmla="*/ 36 h 56"/>
                  <a:gd name="T74" fmla="*/ 3 w 275"/>
                  <a:gd name="T75" fmla="*/ 43 h 56"/>
                  <a:gd name="T76" fmla="*/ 3 w 275"/>
                  <a:gd name="T77" fmla="*/ 43 h 56"/>
                  <a:gd name="T78" fmla="*/ 1 w 275"/>
                  <a:gd name="T79" fmla="*/ 45 h 56"/>
                  <a:gd name="T80" fmla="*/ 0 w 275"/>
                  <a:gd name="T81" fmla="*/ 48 h 56"/>
                  <a:gd name="T82" fmla="*/ 0 w 275"/>
                  <a:gd name="T83" fmla="*/ 50 h 56"/>
                  <a:gd name="T84" fmla="*/ 1 w 275"/>
                  <a:gd name="T85" fmla="*/ 53 h 56"/>
                  <a:gd name="T86" fmla="*/ 2 w 275"/>
                  <a:gd name="T87" fmla="*/ 55 h 56"/>
                  <a:gd name="T88" fmla="*/ 5 w 275"/>
                  <a:gd name="T89" fmla="*/ 56 h 56"/>
                  <a:gd name="T90" fmla="*/ 7 w 275"/>
                  <a:gd name="T91" fmla="*/ 56 h 56"/>
                  <a:gd name="T92" fmla="*/ 11 w 275"/>
                  <a:gd name="T93" fmla="*/ 55 h 56"/>
                  <a:gd name="T94" fmla="*/ 11 w 275"/>
                  <a:gd name="T95" fmla="*/ 55 h 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</a:cxnLst>
                <a:rect l="0" t="0" r="r" b="b"/>
                <a:pathLst>
                  <a:path w="275" h="56">
                    <a:moveTo>
                      <a:pt x="11" y="55"/>
                    </a:moveTo>
                    <a:lnTo>
                      <a:pt x="11" y="55"/>
                    </a:lnTo>
                    <a:lnTo>
                      <a:pt x="33" y="43"/>
                    </a:lnTo>
                    <a:lnTo>
                      <a:pt x="57" y="33"/>
                    </a:lnTo>
                    <a:lnTo>
                      <a:pt x="82" y="26"/>
                    </a:lnTo>
                    <a:lnTo>
                      <a:pt x="106" y="20"/>
                    </a:lnTo>
                    <a:lnTo>
                      <a:pt x="132" y="16"/>
                    </a:lnTo>
                    <a:lnTo>
                      <a:pt x="158" y="15"/>
                    </a:lnTo>
                    <a:lnTo>
                      <a:pt x="184" y="16"/>
                    </a:lnTo>
                    <a:lnTo>
                      <a:pt x="209" y="20"/>
                    </a:lnTo>
                    <a:lnTo>
                      <a:pt x="209" y="20"/>
                    </a:lnTo>
                    <a:lnTo>
                      <a:pt x="224" y="22"/>
                    </a:lnTo>
                    <a:lnTo>
                      <a:pt x="239" y="26"/>
                    </a:lnTo>
                    <a:lnTo>
                      <a:pt x="253" y="31"/>
                    </a:lnTo>
                    <a:lnTo>
                      <a:pt x="267" y="36"/>
                    </a:lnTo>
                    <a:lnTo>
                      <a:pt x="267" y="36"/>
                    </a:lnTo>
                    <a:lnTo>
                      <a:pt x="271" y="36"/>
                    </a:lnTo>
                    <a:lnTo>
                      <a:pt x="273" y="34"/>
                    </a:lnTo>
                    <a:lnTo>
                      <a:pt x="274" y="33"/>
                    </a:lnTo>
                    <a:lnTo>
                      <a:pt x="275" y="31"/>
                    </a:lnTo>
                    <a:lnTo>
                      <a:pt x="275" y="28"/>
                    </a:lnTo>
                    <a:lnTo>
                      <a:pt x="275" y="25"/>
                    </a:lnTo>
                    <a:lnTo>
                      <a:pt x="273" y="22"/>
                    </a:lnTo>
                    <a:lnTo>
                      <a:pt x="271" y="21"/>
                    </a:lnTo>
                    <a:lnTo>
                      <a:pt x="271" y="21"/>
                    </a:lnTo>
                    <a:lnTo>
                      <a:pt x="245" y="12"/>
                    </a:lnTo>
                    <a:lnTo>
                      <a:pt x="219" y="6"/>
                    </a:lnTo>
                    <a:lnTo>
                      <a:pt x="192" y="2"/>
                    </a:lnTo>
                    <a:lnTo>
                      <a:pt x="165" y="0"/>
                    </a:lnTo>
                    <a:lnTo>
                      <a:pt x="138" y="1"/>
                    </a:lnTo>
                    <a:lnTo>
                      <a:pt x="111" y="5"/>
                    </a:lnTo>
                    <a:lnTo>
                      <a:pt x="84" y="10"/>
                    </a:lnTo>
                    <a:lnTo>
                      <a:pt x="59" y="17"/>
                    </a:lnTo>
                    <a:lnTo>
                      <a:pt x="59" y="17"/>
                    </a:lnTo>
                    <a:lnTo>
                      <a:pt x="44" y="22"/>
                    </a:lnTo>
                    <a:lnTo>
                      <a:pt x="30" y="28"/>
                    </a:lnTo>
                    <a:lnTo>
                      <a:pt x="17" y="36"/>
                    </a:lnTo>
                    <a:lnTo>
                      <a:pt x="3" y="43"/>
                    </a:lnTo>
                    <a:lnTo>
                      <a:pt x="3" y="43"/>
                    </a:lnTo>
                    <a:lnTo>
                      <a:pt x="1" y="45"/>
                    </a:lnTo>
                    <a:lnTo>
                      <a:pt x="0" y="48"/>
                    </a:lnTo>
                    <a:lnTo>
                      <a:pt x="0" y="50"/>
                    </a:lnTo>
                    <a:lnTo>
                      <a:pt x="1" y="53"/>
                    </a:lnTo>
                    <a:lnTo>
                      <a:pt x="2" y="55"/>
                    </a:lnTo>
                    <a:lnTo>
                      <a:pt x="5" y="56"/>
                    </a:lnTo>
                    <a:lnTo>
                      <a:pt x="7" y="56"/>
                    </a:lnTo>
                    <a:lnTo>
                      <a:pt x="11" y="55"/>
                    </a:lnTo>
                    <a:lnTo>
                      <a:pt x="11" y="55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68" name="Freeform 148">
                <a:extLst>
                  <a:ext uri="{FF2B5EF4-FFF2-40B4-BE49-F238E27FC236}">
                    <a16:creationId xmlns:a16="http://schemas.microsoft.com/office/drawing/2014/main" id="{5540F3B1-2F13-838A-4D62-EB98711C31D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71" y="996"/>
                <a:ext cx="48" cy="90"/>
              </a:xfrm>
              <a:custGeom>
                <a:avLst/>
                <a:gdLst>
                  <a:gd name="T0" fmla="*/ 13 w 194"/>
                  <a:gd name="T1" fmla="*/ 10 h 360"/>
                  <a:gd name="T2" fmla="*/ 19 w 194"/>
                  <a:gd name="T3" fmla="*/ 33 h 360"/>
                  <a:gd name="T4" fmla="*/ 27 w 194"/>
                  <a:gd name="T5" fmla="*/ 56 h 360"/>
                  <a:gd name="T6" fmla="*/ 40 w 194"/>
                  <a:gd name="T7" fmla="*/ 77 h 360"/>
                  <a:gd name="T8" fmla="*/ 70 w 194"/>
                  <a:gd name="T9" fmla="*/ 115 h 360"/>
                  <a:gd name="T10" fmla="*/ 106 w 194"/>
                  <a:gd name="T11" fmla="*/ 151 h 360"/>
                  <a:gd name="T12" fmla="*/ 124 w 194"/>
                  <a:gd name="T13" fmla="*/ 167 h 360"/>
                  <a:gd name="T14" fmla="*/ 151 w 194"/>
                  <a:gd name="T15" fmla="*/ 192 h 360"/>
                  <a:gd name="T16" fmla="*/ 168 w 194"/>
                  <a:gd name="T17" fmla="*/ 210 h 360"/>
                  <a:gd name="T18" fmla="*/ 178 w 194"/>
                  <a:gd name="T19" fmla="*/ 232 h 360"/>
                  <a:gd name="T20" fmla="*/ 180 w 194"/>
                  <a:gd name="T21" fmla="*/ 244 h 360"/>
                  <a:gd name="T22" fmla="*/ 177 w 194"/>
                  <a:gd name="T23" fmla="*/ 266 h 360"/>
                  <a:gd name="T24" fmla="*/ 165 w 194"/>
                  <a:gd name="T25" fmla="*/ 286 h 360"/>
                  <a:gd name="T26" fmla="*/ 147 w 194"/>
                  <a:gd name="T27" fmla="*/ 301 h 360"/>
                  <a:gd name="T28" fmla="*/ 128 w 194"/>
                  <a:gd name="T29" fmla="*/ 313 h 360"/>
                  <a:gd name="T30" fmla="*/ 113 w 194"/>
                  <a:gd name="T31" fmla="*/ 318 h 360"/>
                  <a:gd name="T32" fmla="*/ 66 w 194"/>
                  <a:gd name="T33" fmla="*/ 329 h 360"/>
                  <a:gd name="T34" fmla="*/ 21 w 194"/>
                  <a:gd name="T35" fmla="*/ 340 h 360"/>
                  <a:gd name="T36" fmla="*/ 6 w 194"/>
                  <a:gd name="T37" fmla="*/ 345 h 360"/>
                  <a:gd name="T38" fmla="*/ 2 w 194"/>
                  <a:gd name="T39" fmla="*/ 349 h 360"/>
                  <a:gd name="T40" fmla="*/ 2 w 194"/>
                  <a:gd name="T41" fmla="*/ 354 h 360"/>
                  <a:gd name="T42" fmla="*/ 3 w 194"/>
                  <a:gd name="T43" fmla="*/ 356 h 360"/>
                  <a:gd name="T44" fmla="*/ 8 w 194"/>
                  <a:gd name="T45" fmla="*/ 360 h 360"/>
                  <a:gd name="T46" fmla="*/ 10 w 194"/>
                  <a:gd name="T47" fmla="*/ 359 h 360"/>
                  <a:gd name="T48" fmla="*/ 38 w 194"/>
                  <a:gd name="T49" fmla="*/ 350 h 360"/>
                  <a:gd name="T50" fmla="*/ 96 w 194"/>
                  <a:gd name="T51" fmla="*/ 338 h 360"/>
                  <a:gd name="T52" fmla="*/ 124 w 194"/>
                  <a:gd name="T53" fmla="*/ 330 h 360"/>
                  <a:gd name="T54" fmla="*/ 135 w 194"/>
                  <a:gd name="T55" fmla="*/ 325 h 360"/>
                  <a:gd name="T56" fmla="*/ 156 w 194"/>
                  <a:gd name="T57" fmla="*/ 313 h 360"/>
                  <a:gd name="T58" fmla="*/ 174 w 194"/>
                  <a:gd name="T59" fmla="*/ 297 h 360"/>
                  <a:gd name="T60" fmla="*/ 188 w 194"/>
                  <a:gd name="T61" fmla="*/ 276 h 360"/>
                  <a:gd name="T62" fmla="*/ 193 w 194"/>
                  <a:gd name="T63" fmla="*/ 265 h 360"/>
                  <a:gd name="T64" fmla="*/ 194 w 194"/>
                  <a:gd name="T65" fmla="*/ 241 h 360"/>
                  <a:gd name="T66" fmla="*/ 188 w 194"/>
                  <a:gd name="T67" fmla="*/ 216 h 360"/>
                  <a:gd name="T68" fmla="*/ 174 w 194"/>
                  <a:gd name="T69" fmla="*/ 195 h 360"/>
                  <a:gd name="T70" fmla="*/ 157 w 194"/>
                  <a:gd name="T71" fmla="*/ 177 h 360"/>
                  <a:gd name="T72" fmla="*/ 138 w 194"/>
                  <a:gd name="T73" fmla="*/ 158 h 360"/>
                  <a:gd name="T74" fmla="*/ 98 w 194"/>
                  <a:gd name="T75" fmla="*/ 124 h 360"/>
                  <a:gd name="T76" fmla="*/ 80 w 194"/>
                  <a:gd name="T77" fmla="*/ 106 h 360"/>
                  <a:gd name="T78" fmla="*/ 62 w 194"/>
                  <a:gd name="T79" fmla="*/ 83 h 360"/>
                  <a:gd name="T80" fmla="*/ 46 w 194"/>
                  <a:gd name="T81" fmla="*/ 59 h 360"/>
                  <a:gd name="T82" fmla="*/ 35 w 194"/>
                  <a:gd name="T83" fmla="*/ 33 h 360"/>
                  <a:gd name="T84" fmla="*/ 27 w 194"/>
                  <a:gd name="T85" fmla="*/ 5 h 360"/>
                  <a:gd name="T86" fmla="*/ 26 w 194"/>
                  <a:gd name="T87" fmla="*/ 2 h 360"/>
                  <a:gd name="T88" fmla="*/ 22 w 194"/>
                  <a:gd name="T89" fmla="*/ 0 h 360"/>
                  <a:gd name="T90" fmla="*/ 16 w 194"/>
                  <a:gd name="T91" fmla="*/ 1 h 360"/>
                  <a:gd name="T92" fmla="*/ 14 w 194"/>
                  <a:gd name="T93" fmla="*/ 6 h 360"/>
                  <a:gd name="T94" fmla="*/ 13 w 194"/>
                  <a:gd name="T95" fmla="*/ 10 h 3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</a:cxnLst>
                <a:rect l="0" t="0" r="r" b="b"/>
                <a:pathLst>
                  <a:path w="194" h="360">
                    <a:moveTo>
                      <a:pt x="13" y="10"/>
                    </a:moveTo>
                    <a:lnTo>
                      <a:pt x="13" y="10"/>
                    </a:lnTo>
                    <a:lnTo>
                      <a:pt x="15" y="22"/>
                    </a:lnTo>
                    <a:lnTo>
                      <a:pt x="19" y="33"/>
                    </a:lnTo>
                    <a:lnTo>
                      <a:pt x="22" y="45"/>
                    </a:lnTo>
                    <a:lnTo>
                      <a:pt x="27" y="56"/>
                    </a:lnTo>
                    <a:lnTo>
                      <a:pt x="33" y="68"/>
                    </a:lnTo>
                    <a:lnTo>
                      <a:pt x="40" y="77"/>
                    </a:lnTo>
                    <a:lnTo>
                      <a:pt x="54" y="97"/>
                    </a:lnTo>
                    <a:lnTo>
                      <a:pt x="70" y="115"/>
                    </a:lnTo>
                    <a:lnTo>
                      <a:pt x="87" y="134"/>
                    </a:lnTo>
                    <a:lnTo>
                      <a:pt x="106" y="151"/>
                    </a:lnTo>
                    <a:lnTo>
                      <a:pt x="124" y="167"/>
                    </a:lnTo>
                    <a:lnTo>
                      <a:pt x="124" y="167"/>
                    </a:lnTo>
                    <a:lnTo>
                      <a:pt x="142" y="182"/>
                    </a:lnTo>
                    <a:lnTo>
                      <a:pt x="151" y="192"/>
                    </a:lnTo>
                    <a:lnTo>
                      <a:pt x="160" y="200"/>
                    </a:lnTo>
                    <a:lnTo>
                      <a:pt x="168" y="210"/>
                    </a:lnTo>
                    <a:lnTo>
                      <a:pt x="174" y="221"/>
                    </a:lnTo>
                    <a:lnTo>
                      <a:pt x="178" y="232"/>
                    </a:lnTo>
                    <a:lnTo>
                      <a:pt x="180" y="244"/>
                    </a:lnTo>
                    <a:lnTo>
                      <a:pt x="180" y="244"/>
                    </a:lnTo>
                    <a:lnTo>
                      <a:pt x="179" y="255"/>
                    </a:lnTo>
                    <a:lnTo>
                      <a:pt x="177" y="266"/>
                    </a:lnTo>
                    <a:lnTo>
                      <a:pt x="171" y="276"/>
                    </a:lnTo>
                    <a:lnTo>
                      <a:pt x="165" y="286"/>
                    </a:lnTo>
                    <a:lnTo>
                      <a:pt x="156" y="293"/>
                    </a:lnTo>
                    <a:lnTo>
                      <a:pt x="147" y="301"/>
                    </a:lnTo>
                    <a:lnTo>
                      <a:pt x="138" y="307"/>
                    </a:lnTo>
                    <a:lnTo>
                      <a:pt x="128" y="313"/>
                    </a:lnTo>
                    <a:lnTo>
                      <a:pt x="128" y="313"/>
                    </a:lnTo>
                    <a:lnTo>
                      <a:pt x="113" y="318"/>
                    </a:lnTo>
                    <a:lnTo>
                      <a:pt x="98" y="323"/>
                    </a:lnTo>
                    <a:lnTo>
                      <a:pt x="66" y="329"/>
                    </a:lnTo>
                    <a:lnTo>
                      <a:pt x="36" y="335"/>
                    </a:lnTo>
                    <a:lnTo>
                      <a:pt x="21" y="340"/>
                    </a:lnTo>
                    <a:lnTo>
                      <a:pt x="6" y="345"/>
                    </a:lnTo>
                    <a:lnTo>
                      <a:pt x="6" y="345"/>
                    </a:lnTo>
                    <a:lnTo>
                      <a:pt x="4" y="346"/>
                    </a:lnTo>
                    <a:lnTo>
                      <a:pt x="2" y="349"/>
                    </a:lnTo>
                    <a:lnTo>
                      <a:pt x="0" y="351"/>
                    </a:lnTo>
                    <a:lnTo>
                      <a:pt x="2" y="354"/>
                    </a:lnTo>
                    <a:lnTo>
                      <a:pt x="2" y="354"/>
                    </a:lnTo>
                    <a:lnTo>
                      <a:pt x="3" y="356"/>
                    </a:lnTo>
                    <a:lnTo>
                      <a:pt x="4" y="359"/>
                    </a:lnTo>
                    <a:lnTo>
                      <a:pt x="8" y="360"/>
                    </a:lnTo>
                    <a:lnTo>
                      <a:pt x="10" y="359"/>
                    </a:lnTo>
                    <a:lnTo>
                      <a:pt x="10" y="359"/>
                    </a:lnTo>
                    <a:lnTo>
                      <a:pt x="24" y="354"/>
                    </a:lnTo>
                    <a:lnTo>
                      <a:pt x="38" y="350"/>
                    </a:lnTo>
                    <a:lnTo>
                      <a:pt x="66" y="344"/>
                    </a:lnTo>
                    <a:lnTo>
                      <a:pt x="96" y="338"/>
                    </a:lnTo>
                    <a:lnTo>
                      <a:pt x="111" y="334"/>
                    </a:lnTo>
                    <a:lnTo>
                      <a:pt x="124" y="330"/>
                    </a:lnTo>
                    <a:lnTo>
                      <a:pt x="124" y="330"/>
                    </a:lnTo>
                    <a:lnTo>
                      <a:pt x="135" y="325"/>
                    </a:lnTo>
                    <a:lnTo>
                      <a:pt x="146" y="319"/>
                    </a:lnTo>
                    <a:lnTo>
                      <a:pt x="156" y="313"/>
                    </a:lnTo>
                    <a:lnTo>
                      <a:pt x="166" y="306"/>
                    </a:lnTo>
                    <a:lnTo>
                      <a:pt x="174" y="297"/>
                    </a:lnTo>
                    <a:lnTo>
                      <a:pt x="182" y="287"/>
                    </a:lnTo>
                    <a:lnTo>
                      <a:pt x="188" y="276"/>
                    </a:lnTo>
                    <a:lnTo>
                      <a:pt x="193" y="265"/>
                    </a:lnTo>
                    <a:lnTo>
                      <a:pt x="193" y="265"/>
                    </a:lnTo>
                    <a:lnTo>
                      <a:pt x="194" y="253"/>
                    </a:lnTo>
                    <a:lnTo>
                      <a:pt x="194" y="241"/>
                    </a:lnTo>
                    <a:lnTo>
                      <a:pt x="192" y="228"/>
                    </a:lnTo>
                    <a:lnTo>
                      <a:pt x="188" y="216"/>
                    </a:lnTo>
                    <a:lnTo>
                      <a:pt x="182" y="206"/>
                    </a:lnTo>
                    <a:lnTo>
                      <a:pt x="174" y="195"/>
                    </a:lnTo>
                    <a:lnTo>
                      <a:pt x="166" y="185"/>
                    </a:lnTo>
                    <a:lnTo>
                      <a:pt x="157" y="177"/>
                    </a:lnTo>
                    <a:lnTo>
                      <a:pt x="157" y="177"/>
                    </a:lnTo>
                    <a:lnTo>
                      <a:pt x="138" y="158"/>
                    </a:lnTo>
                    <a:lnTo>
                      <a:pt x="118" y="141"/>
                    </a:lnTo>
                    <a:lnTo>
                      <a:pt x="98" y="124"/>
                    </a:lnTo>
                    <a:lnTo>
                      <a:pt x="80" y="106"/>
                    </a:lnTo>
                    <a:lnTo>
                      <a:pt x="80" y="106"/>
                    </a:lnTo>
                    <a:lnTo>
                      <a:pt x="70" y="95"/>
                    </a:lnTo>
                    <a:lnTo>
                      <a:pt x="62" y="83"/>
                    </a:lnTo>
                    <a:lnTo>
                      <a:pt x="53" y="71"/>
                    </a:lnTo>
                    <a:lnTo>
                      <a:pt x="46" y="59"/>
                    </a:lnTo>
                    <a:lnTo>
                      <a:pt x="40" y="47"/>
                    </a:lnTo>
                    <a:lnTo>
                      <a:pt x="35" y="33"/>
                    </a:lnTo>
                    <a:lnTo>
                      <a:pt x="30" y="20"/>
                    </a:lnTo>
                    <a:lnTo>
                      <a:pt x="27" y="5"/>
                    </a:lnTo>
                    <a:lnTo>
                      <a:pt x="27" y="5"/>
                    </a:lnTo>
                    <a:lnTo>
                      <a:pt x="26" y="2"/>
                    </a:lnTo>
                    <a:lnTo>
                      <a:pt x="25" y="1"/>
                    </a:lnTo>
                    <a:lnTo>
                      <a:pt x="22" y="0"/>
                    </a:lnTo>
                    <a:lnTo>
                      <a:pt x="19" y="0"/>
                    </a:lnTo>
                    <a:lnTo>
                      <a:pt x="16" y="1"/>
                    </a:lnTo>
                    <a:lnTo>
                      <a:pt x="15" y="4"/>
                    </a:lnTo>
                    <a:lnTo>
                      <a:pt x="14" y="6"/>
                    </a:lnTo>
                    <a:lnTo>
                      <a:pt x="13" y="10"/>
                    </a:lnTo>
                    <a:lnTo>
                      <a:pt x="13" y="1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69" name="Freeform 149">
                <a:extLst>
                  <a:ext uri="{FF2B5EF4-FFF2-40B4-BE49-F238E27FC236}">
                    <a16:creationId xmlns:a16="http://schemas.microsoft.com/office/drawing/2014/main" id="{A7BE3972-3F65-B4AE-91CF-DE7DF0DAE9F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140" y="705"/>
                <a:ext cx="767" cy="318"/>
              </a:xfrm>
              <a:custGeom>
                <a:avLst/>
                <a:gdLst>
                  <a:gd name="T0" fmla="*/ 58 w 3069"/>
                  <a:gd name="T1" fmla="*/ 750 h 1268"/>
                  <a:gd name="T2" fmla="*/ 150 w 3069"/>
                  <a:gd name="T3" fmla="*/ 685 h 1268"/>
                  <a:gd name="T4" fmla="*/ 234 w 3069"/>
                  <a:gd name="T5" fmla="*/ 648 h 1268"/>
                  <a:gd name="T6" fmla="*/ 324 w 3069"/>
                  <a:gd name="T7" fmla="*/ 629 h 1268"/>
                  <a:gd name="T8" fmla="*/ 527 w 3069"/>
                  <a:gd name="T9" fmla="*/ 615 h 1268"/>
                  <a:gd name="T10" fmla="*/ 634 w 3069"/>
                  <a:gd name="T11" fmla="*/ 600 h 1268"/>
                  <a:gd name="T12" fmla="*/ 755 w 3069"/>
                  <a:gd name="T13" fmla="*/ 559 h 1268"/>
                  <a:gd name="T14" fmla="*/ 837 w 3069"/>
                  <a:gd name="T15" fmla="*/ 509 h 1268"/>
                  <a:gd name="T16" fmla="*/ 1057 w 3069"/>
                  <a:gd name="T17" fmla="*/ 323 h 1268"/>
                  <a:gd name="T18" fmla="*/ 1224 w 3069"/>
                  <a:gd name="T19" fmla="*/ 180 h 1268"/>
                  <a:gd name="T20" fmla="*/ 1410 w 3069"/>
                  <a:gd name="T21" fmla="*/ 65 h 1268"/>
                  <a:gd name="T22" fmla="*/ 1515 w 3069"/>
                  <a:gd name="T23" fmla="*/ 27 h 1268"/>
                  <a:gd name="T24" fmla="*/ 1638 w 3069"/>
                  <a:gd name="T25" fmla="*/ 16 h 1268"/>
                  <a:gd name="T26" fmla="*/ 1841 w 3069"/>
                  <a:gd name="T27" fmla="*/ 23 h 1268"/>
                  <a:gd name="T28" fmla="*/ 1952 w 3069"/>
                  <a:gd name="T29" fmla="*/ 43 h 1268"/>
                  <a:gd name="T30" fmla="*/ 2017 w 3069"/>
                  <a:gd name="T31" fmla="*/ 65 h 1268"/>
                  <a:gd name="T32" fmla="*/ 2047 w 3069"/>
                  <a:gd name="T33" fmla="*/ 67 h 1268"/>
                  <a:gd name="T34" fmla="*/ 2106 w 3069"/>
                  <a:gd name="T35" fmla="*/ 60 h 1268"/>
                  <a:gd name="T36" fmla="*/ 2215 w 3069"/>
                  <a:gd name="T37" fmla="*/ 67 h 1268"/>
                  <a:gd name="T38" fmla="*/ 2385 w 3069"/>
                  <a:gd name="T39" fmla="*/ 102 h 1268"/>
                  <a:gd name="T40" fmla="*/ 2653 w 3069"/>
                  <a:gd name="T41" fmla="*/ 209 h 1268"/>
                  <a:gd name="T42" fmla="*/ 2804 w 3069"/>
                  <a:gd name="T43" fmla="*/ 287 h 1268"/>
                  <a:gd name="T44" fmla="*/ 2888 w 3069"/>
                  <a:gd name="T45" fmla="*/ 352 h 1268"/>
                  <a:gd name="T46" fmla="*/ 2968 w 3069"/>
                  <a:gd name="T47" fmla="*/ 451 h 1268"/>
                  <a:gd name="T48" fmla="*/ 3010 w 3069"/>
                  <a:gd name="T49" fmla="*/ 535 h 1268"/>
                  <a:gd name="T50" fmla="*/ 3042 w 3069"/>
                  <a:gd name="T51" fmla="*/ 646 h 1268"/>
                  <a:gd name="T52" fmla="*/ 3053 w 3069"/>
                  <a:gd name="T53" fmla="*/ 760 h 1268"/>
                  <a:gd name="T54" fmla="*/ 3043 w 3069"/>
                  <a:gd name="T55" fmla="*/ 874 h 1268"/>
                  <a:gd name="T56" fmla="*/ 2972 w 3069"/>
                  <a:gd name="T57" fmla="*/ 1189 h 1268"/>
                  <a:gd name="T58" fmla="*/ 2956 w 3069"/>
                  <a:gd name="T59" fmla="*/ 1266 h 1268"/>
                  <a:gd name="T60" fmla="*/ 2968 w 3069"/>
                  <a:gd name="T61" fmla="*/ 1266 h 1268"/>
                  <a:gd name="T62" fmla="*/ 3032 w 3069"/>
                  <a:gd name="T63" fmla="*/ 1001 h 1268"/>
                  <a:gd name="T64" fmla="*/ 3064 w 3069"/>
                  <a:gd name="T65" fmla="*/ 829 h 1268"/>
                  <a:gd name="T66" fmla="*/ 3067 w 3069"/>
                  <a:gd name="T67" fmla="*/ 719 h 1268"/>
                  <a:gd name="T68" fmla="*/ 3047 w 3069"/>
                  <a:gd name="T69" fmla="*/ 603 h 1268"/>
                  <a:gd name="T70" fmla="*/ 3016 w 3069"/>
                  <a:gd name="T71" fmla="*/ 512 h 1268"/>
                  <a:gd name="T72" fmla="*/ 2956 w 3069"/>
                  <a:gd name="T73" fmla="*/ 405 h 1268"/>
                  <a:gd name="T74" fmla="*/ 2885 w 3069"/>
                  <a:gd name="T75" fmla="*/ 329 h 1268"/>
                  <a:gd name="T76" fmla="*/ 2773 w 3069"/>
                  <a:gd name="T77" fmla="*/ 253 h 1268"/>
                  <a:gd name="T78" fmla="*/ 2566 w 3069"/>
                  <a:gd name="T79" fmla="*/ 152 h 1268"/>
                  <a:gd name="T80" fmla="*/ 2348 w 3069"/>
                  <a:gd name="T81" fmla="*/ 77 h 1268"/>
                  <a:gd name="T82" fmla="*/ 2180 w 3069"/>
                  <a:gd name="T83" fmla="*/ 48 h 1268"/>
                  <a:gd name="T84" fmla="*/ 2089 w 3069"/>
                  <a:gd name="T85" fmla="*/ 47 h 1268"/>
                  <a:gd name="T86" fmla="*/ 2038 w 3069"/>
                  <a:gd name="T87" fmla="*/ 54 h 1268"/>
                  <a:gd name="T88" fmla="*/ 2019 w 3069"/>
                  <a:gd name="T89" fmla="*/ 49 h 1268"/>
                  <a:gd name="T90" fmla="*/ 1932 w 3069"/>
                  <a:gd name="T91" fmla="*/ 23 h 1268"/>
                  <a:gd name="T92" fmla="*/ 1761 w 3069"/>
                  <a:gd name="T93" fmla="*/ 2 h 1268"/>
                  <a:gd name="T94" fmla="*/ 1585 w 3069"/>
                  <a:gd name="T95" fmla="*/ 2 h 1268"/>
                  <a:gd name="T96" fmla="*/ 1474 w 3069"/>
                  <a:gd name="T97" fmla="*/ 23 h 1268"/>
                  <a:gd name="T98" fmla="*/ 1322 w 3069"/>
                  <a:gd name="T99" fmla="*/ 97 h 1268"/>
                  <a:gd name="T100" fmla="*/ 1135 w 3069"/>
                  <a:gd name="T101" fmla="*/ 231 h 1268"/>
                  <a:gd name="T102" fmla="*/ 949 w 3069"/>
                  <a:gd name="T103" fmla="*/ 401 h 1268"/>
                  <a:gd name="T104" fmla="*/ 809 w 3069"/>
                  <a:gd name="T105" fmla="*/ 511 h 1268"/>
                  <a:gd name="T106" fmla="*/ 695 w 3069"/>
                  <a:gd name="T107" fmla="*/ 567 h 1268"/>
                  <a:gd name="T108" fmla="*/ 587 w 3069"/>
                  <a:gd name="T109" fmla="*/ 594 h 1268"/>
                  <a:gd name="T110" fmla="*/ 405 w 3069"/>
                  <a:gd name="T111" fmla="*/ 608 h 1268"/>
                  <a:gd name="T112" fmla="*/ 261 w 3069"/>
                  <a:gd name="T113" fmla="*/ 626 h 1268"/>
                  <a:gd name="T114" fmla="*/ 172 w 3069"/>
                  <a:gd name="T115" fmla="*/ 658 h 1268"/>
                  <a:gd name="T116" fmla="*/ 74 w 3069"/>
                  <a:gd name="T117" fmla="*/ 717 h 1268"/>
                  <a:gd name="T118" fmla="*/ 14 w 3069"/>
                  <a:gd name="T119" fmla="*/ 777 h 1268"/>
                  <a:gd name="T120" fmla="*/ 3 w 3069"/>
                  <a:gd name="T121" fmla="*/ 803 h 1268"/>
                  <a:gd name="T122" fmla="*/ 15 w 3069"/>
                  <a:gd name="T123" fmla="*/ 802 h 12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</a:cxnLst>
                <a:rect l="0" t="0" r="r" b="b"/>
                <a:pathLst>
                  <a:path w="3069" h="1268">
                    <a:moveTo>
                      <a:pt x="15" y="802"/>
                    </a:moveTo>
                    <a:lnTo>
                      <a:pt x="15" y="802"/>
                    </a:lnTo>
                    <a:lnTo>
                      <a:pt x="27" y="783"/>
                    </a:lnTo>
                    <a:lnTo>
                      <a:pt x="42" y="766"/>
                    </a:lnTo>
                    <a:lnTo>
                      <a:pt x="58" y="750"/>
                    </a:lnTo>
                    <a:lnTo>
                      <a:pt x="75" y="735"/>
                    </a:lnTo>
                    <a:lnTo>
                      <a:pt x="92" y="721"/>
                    </a:lnTo>
                    <a:lnTo>
                      <a:pt x="111" y="708"/>
                    </a:lnTo>
                    <a:lnTo>
                      <a:pt x="130" y="696"/>
                    </a:lnTo>
                    <a:lnTo>
                      <a:pt x="150" y="685"/>
                    </a:lnTo>
                    <a:lnTo>
                      <a:pt x="150" y="685"/>
                    </a:lnTo>
                    <a:lnTo>
                      <a:pt x="171" y="675"/>
                    </a:lnTo>
                    <a:lnTo>
                      <a:pt x="191" y="665"/>
                    </a:lnTo>
                    <a:lnTo>
                      <a:pt x="212" y="657"/>
                    </a:lnTo>
                    <a:lnTo>
                      <a:pt x="234" y="648"/>
                    </a:lnTo>
                    <a:lnTo>
                      <a:pt x="256" y="642"/>
                    </a:lnTo>
                    <a:lnTo>
                      <a:pt x="278" y="636"/>
                    </a:lnTo>
                    <a:lnTo>
                      <a:pt x="302" y="632"/>
                    </a:lnTo>
                    <a:lnTo>
                      <a:pt x="324" y="629"/>
                    </a:lnTo>
                    <a:lnTo>
                      <a:pt x="324" y="629"/>
                    </a:lnTo>
                    <a:lnTo>
                      <a:pt x="353" y="625"/>
                    </a:lnTo>
                    <a:lnTo>
                      <a:pt x="383" y="624"/>
                    </a:lnTo>
                    <a:lnTo>
                      <a:pt x="440" y="620"/>
                    </a:lnTo>
                    <a:lnTo>
                      <a:pt x="499" y="618"/>
                    </a:lnTo>
                    <a:lnTo>
                      <a:pt x="527" y="615"/>
                    </a:lnTo>
                    <a:lnTo>
                      <a:pt x="557" y="613"/>
                    </a:lnTo>
                    <a:lnTo>
                      <a:pt x="557" y="613"/>
                    </a:lnTo>
                    <a:lnTo>
                      <a:pt x="582" y="609"/>
                    </a:lnTo>
                    <a:lnTo>
                      <a:pt x="608" y="605"/>
                    </a:lnTo>
                    <a:lnTo>
                      <a:pt x="634" y="600"/>
                    </a:lnTo>
                    <a:lnTo>
                      <a:pt x="658" y="594"/>
                    </a:lnTo>
                    <a:lnTo>
                      <a:pt x="683" y="587"/>
                    </a:lnTo>
                    <a:lnTo>
                      <a:pt x="708" y="578"/>
                    </a:lnTo>
                    <a:lnTo>
                      <a:pt x="732" y="568"/>
                    </a:lnTo>
                    <a:lnTo>
                      <a:pt x="755" y="559"/>
                    </a:lnTo>
                    <a:lnTo>
                      <a:pt x="755" y="559"/>
                    </a:lnTo>
                    <a:lnTo>
                      <a:pt x="776" y="548"/>
                    </a:lnTo>
                    <a:lnTo>
                      <a:pt x="797" y="535"/>
                    </a:lnTo>
                    <a:lnTo>
                      <a:pt x="818" y="523"/>
                    </a:lnTo>
                    <a:lnTo>
                      <a:pt x="837" y="509"/>
                    </a:lnTo>
                    <a:lnTo>
                      <a:pt x="877" y="481"/>
                    </a:lnTo>
                    <a:lnTo>
                      <a:pt x="915" y="452"/>
                    </a:lnTo>
                    <a:lnTo>
                      <a:pt x="951" y="420"/>
                    </a:lnTo>
                    <a:lnTo>
                      <a:pt x="987" y="388"/>
                    </a:lnTo>
                    <a:lnTo>
                      <a:pt x="1057" y="323"/>
                    </a:lnTo>
                    <a:lnTo>
                      <a:pt x="1057" y="323"/>
                    </a:lnTo>
                    <a:lnTo>
                      <a:pt x="1097" y="285"/>
                    </a:lnTo>
                    <a:lnTo>
                      <a:pt x="1139" y="249"/>
                    </a:lnTo>
                    <a:lnTo>
                      <a:pt x="1181" y="214"/>
                    </a:lnTo>
                    <a:lnTo>
                      <a:pt x="1224" y="180"/>
                    </a:lnTo>
                    <a:lnTo>
                      <a:pt x="1269" y="148"/>
                    </a:lnTo>
                    <a:lnTo>
                      <a:pt x="1314" y="118"/>
                    </a:lnTo>
                    <a:lnTo>
                      <a:pt x="1361" y="90"/>
                    </a:lnTo>
                    <a:lnTo>
                      <a:pt x="1385" y="77"/>
                    </a:lnTo>
                    <a:lnTo>
                      <a:pt x="1410" y="65"/>
                    </a:lnTo>
                    <a:lnTo>
                      <a:pt x="1410" y="65"/>
                    </a:lnTo>
                    <a:lnTo>
                      <a:pt x="1436" y="53"/>
                    </a:lnTo>
                    <a:lnTo>
                      <a:pt x="1461" y="43"/>
                    </a:lnTo>
                    <a:lnTo>
                      <a:pt x="1488" y="33"/>
                    </a:lnTo>
                    <a:lnTo>
                      <a:pt x="1515" y="27"/>
                    </a:lnTo>
                    <a:lnTo>
                      <a:pt x="1515" y="27"/>
                    </a:lnTo>
                    <a:lnTo>
                      <a:pt x="1546" y="22"/>
                    </a:lnTo>
                    <a:lnTo>
                      <a:pt x="1577" y="18"/>
                    </a:lnTo>
                    <a:lnTo>
                      <a:pt x="1607" y="17"/>
                    </a:lnTo>
                    <a:lnTo>
                      <a:pt x="1638" y="16"/>
                    </a:lnTo>
                    <a:lnTo>
                      <a:pt x="1638" y="16"/>
                    </a:lnTo>
                    <a:lnTo>
                      <a:pt x="1697" y="16"/>
                    </a:lnTo>
                    <a:lnTo>
                      <a:pt x="1754" y="17"/>
                    </a:lnTo>
                    <a:lnTo>
                      <a:pt x="1812" y="21"/>
                    </a:lnTo>
                    <a:lnTo>
                      <a:pt x="1841" y="23"/>
                    </a:lnTo>
                    <a:lnTo>
                      <a:pt x="1870" y="27"/>
                    </a:lnTo>
                    <a:lnTo>
                      <a:pt x="1870" y="27"/>
                    </a:lnTo>
                    <a:lnTo>
                      <a:pt x="1898" y="32"/>
                    </a:lnTo>
                    <a:lnTo>
                      <a:pt x="1925" y="37"/>
                    </a:lnTo>
                    <a:lnTo>
                      <a:pt x="1952" y="43"/>
                    </a:lnTo>
                    <a:lnTo>
                      <a:pt x="1978" y="50"/>
                    </a:lnTo>
                    <a:lnTo>
                      <a:pt x="1978" y="50"/>
                    </a:lnTo>
                    <a:lnTo>
                      <a:pt x="2004" y="59"/>
                    </a:lnTo>
                    <a:lnTo>
                      <a:pt x="2004" y="59"/>
                    </a:lnTo>
                    <a:lnTo>
                      <a:pt x="2017" y="65"/>
                    </a:lnTo>
                    <a:lnTo>
                      <a:pt x="2024" y="67"/>
                    </a:lnTo>
                    <a:lnTo>
                      <a:pt x="2030" y="69"/>
                    </a:lnTo>
                    <a:lnTo>
                      <a:pt x="2030" y="69"/>
                    </a:lnTo>
                    <a:lnTo>
                      <a:pt x="2039" y="69"/>
                    </a:lnTo>
                    <a:lnTo>
                      <a:pt x="2047" y="67"/>
                    </a:lnTo>
                    <a:lnTo>
                      <a:pt x="2047" y="67"/>
                    </a:lnTo>
                    <a:lnTo>
                      <a:pt x="2077" y="63"/>
                    </a:lnTo>
                    <a:lnTo>
                      <a:pt x="2092" y="60"/>
                    </a:lnTo>
                    <a:lnTo>
                      <a:pt x="2106" y="60"/>
                    </a:lnTo>
                    <a:lnTo>
                      <a:pt x="2106" y="60"/>
                    </a:lnTo>
                    <a:lnTo>
                      <a:pt x="2133" y="60"/>
                    </a:lnTo>
                    <a:lnTo>
                      <a:pt x="2161" y="61"/>
                    </a:lnTo>
                    <a:lnTo>
                      <a:pt x="2188" y="64"/>
                    </a:lnTo>
                    <a:lnTo>
                      <a:pt x="2215" y="67"/>
                    </a:lnTo>
                    <a:lnTo>
                      <a:pt x="2215" y="67"/>
                    </a:lnTo>
                    <a:lnTo>
                      <a:pt x="2245" y="71"/>
                    </a:lnTo>
                    <a:lnTo>
                      <a:pt x="2273" y="76"/>
                    </a:lnTo>
                    <a:lnTo>
                      <a:pt x="2301" y="81"/>
                    </a:lnTo>
                    <a:lnTo>
                      <a:pt x="2329" y="87"/>
                    </a:lnTo>
                    <a:lnTo>
                      <a:pt x="2385" y="102"/>
                    </a:lnTo>
                    <a:lnTo>
                      <a:pt x="2440" y="119"/>
                    </a:lnTo>
                    <a:lnTo>
                      <a:pt x="2494" y="139"/>
                    </a:lnTo>
                    <a:lnTo>
                      <a:pt x="2548" y="161"/>
                    </a:lnTo>
                    <a:lnTo>
                      <a:pt x="2600" y="184"/>
                    </a:lnTo>
                    <a:lnTo>
                      <a:pt x="2653" y="209"/>
                    </a:lnTo>
                    <a:lnTo>
                      <a:pt x="2653" y="209"/>
                    </a:lnTo>
                    <a:lnTo>
                      <a:pt x="2703" y="233"/>
                    </a:lnTo>
                    <a:lnTo>
                      <a:pt x="2755" y="259"/>
                    </a:lnTo>
                    <a:lnTo>
                      <a:pt x="2779" y="272"/>
                    </a:lnTo>
                    <a:lnTo>
                      <a:pt x="2804" y="287"/>
                    </a:lnTo>
                    <a:lnTo>
                      <a:pt x="2827" y="302"/>
                    </a:lnTo>
                    <a:lnTo>
                      <a:pt x="2850" y="319"/>
                    </a:lnTo>
                    <a:lnTo>
                      <a:pt x="2850" y="319"/>
                    </a:lnTo>
                    <a:lnTo>
                      <a:pt x="2870" y="335"/>
                    </a:lnTo>
                    <a:lnTo>
                      <a:pt x="2888" y="352"/>
                    </a:lnTo>
                    <a:lnTo>
                      <a:pt x="2907" y="369"/>
                    </a:lnTo>
                    <a:lnTo>
                      <a:pt x="2924" y="389"/>
                    </a:lnTo>
                    <a:lnTo>
                      <a:pt x="2940" y="409"/>
                    </a:lnTo>
                    <a:lnTo>
                      <a:pt x="2955" y="430"/>
                    </a:lnTo>
                    <a:lnTo>
                      <a:pt x="2968" y="451"/>
                    </a:lnTo>
                    <a:lnTo>
                      <a:pt x="2980" y="473"/>
                    </a:lnTo>
                    <a:lnTo>
                      <a:pt x="2980" y="473"/>
                    </a:lnTo>
                    <a:lnTo>
                      <a:pt x="2991" y="494"/>
                    </a:lnTo>
                    <a:lnTo>
                      <a:pt x="3001" y="514"/>
                    </a:lnTo>
                    <a:lnTo>
                      <a:pt x="3010" y="535"/>
                    </a:lnTo>
                    <a:lnTo>
                      <a:pt x="3017" y="557"/>
                    </a:lnTo>
                    <a:lnTo>
                      <a:pt x="3024" y="578"/>
                    </a:lnTo>
                    <a:lnTo>
                      <a:pt x="3032" y="600"/>
                    </a:lnTo>
                    <a:lnTo>
                      <a:pt x="3037" y="624"/>
                    </a:lnTo>
                    <a:lnTo>
                      <a:pt x="3042" y="646"/>
                    </a:lnTo>
                    <a:lnTo>
                      <a:pt x="3045" y="668"/>
                    </a:lnTo>
                    <a:lnTo>
                      <a:pt x="3049" y="691"/>
                    </a:lnTo>
                    <a:lnTo>
                      <a:pt x="3051" y="715"/>
                    </a:lnTo>
                    <a:lnTo>
                      <a:pt x="3053" y="737"/>
                    </a:lnTo>
                    <a:lnTo>
                      <a:pt x="3053" y="760"/>
                    </a:lnTo>
                    <a:lnTo>
                      <a:pt x="3053" y="783"/>
                    </a:lnTo>
                    <a:lnTo>
                      <a:pt x="3051" y="805"/>
                    </a:lnTo>
                    <a:lnTo>
                      <a:pt x="3049" y="829"/>
                    </a:lnTo>
                    <a:lnTo>
                      <a:pt x="3049" y="829"/>
                    </a:lnTo>
                    <a:lnTo>
                      <a:pt x="3043" y="874"/>
                    </a:lnTo>
                    <a:lnTo>
                      <a:pt x="3035" y="920"/>
                    </a:lnTo>
                    <a:lnTo>
                      <a:pt x="3026" y="965"/>
                    </a:lnTo>
                    <a:lnTo>
                      <a:pt x="3016" y="1009"/>
                    </a:lnTo>
                    <a:lnTo>
                      <a:pt x="2994" y="1099"/>
                    </a:lnTo>
                    <a:lnTo>
                      <a:pt x="2972" y="1189"/>
                    </a:lnTo>
                    <a:lnTo>
                      <a:pt x="2972" y="1189"/>
                    </a:lnTo>
                    <a:lnTo>
                      <a:pt x="2955" y="1260"/>
                    </a:lnTo>
                    <a:lnTo>
                      <a:pt x="2955" y="1260"/>
                    </a:lnTo>
                    <a:lnTo>
                      <a:pt x="2955" y="1262"/>
                    </a:lnTo>
                    <a:lnTo>
                      <a:pt x="2956" y="1266"/>
                    </a:lnTo>
                    <a:lnTo>
                      <a:pt x="2958" y="1267"/>
                    </a:lnTo>
                    <a:lnTo>
                      <a:pt x="2961" y="1268"/>
                    </a:lnTo>
                    <a:lnTo>
                      <a:pt x="2963" y="1268"/>
                    </a:lnTo>
                    <a:lnTo>
                      <a:pt x="2966" y="1268"/>
                    </a:lnTo>
                    <a:lnTo>
                      <a:pt x="2968" y="1266"/>
                    </a:lnTo>
                    <a:lnTo>
                      <a:pt x="2969" y="1263"/>
                    </a:lnTo>
                    <a:lnTo>
                      <a:pt x="2969" y="1263"/>
                    </a:lnTo>
                    <a:lnTo>
                      <a:pt x="2990" y="1176"/>
                    </a:lnTo>
                    <a:lnTo>
                      <a:pt x="3011" y="1088"/>
                    </a:lnTo>
                    <a:lnTo>
                      <a:pt x="3032" y="1001"/>
                    </a:lnTo>
                    <a:lnTo>
                      <a:pt x="3042" y="956"/>
                    </a:lnTo>
                    <a:lnTo>
                      <a:pt x="3050" y="912"/>
                    </a:lnTo>
                    <a:lnTo>
                      <a:pt x="3050" y="912"/>
                    </a:lnTo>
                    <a:lnTo>
                      <a:pt x="3058" y="871"/>
                    </a:lnTo>
                    <a:lnTo>
                      <a:pt x="3064" y="829"/>
                    </a:lnTo>
                    <a:lnTo>
                      <a:pt x="3067" y="786"/>
                    </a:lnTo>
                    <a:lnTo>
                      <a:pt x="3069" y="765"/>
                    </a:lnTo>
                    <a:lnTo>
                      <a:pt x="3069" y="743"/>
                    </a:lnTo>
                    <a:lnTo>
                      <a:pt x="3069" y="743"/>
                    </a:lnTo>
                    <a:lnTo>
                      <a:pt x="3067" y="719"/>
                    </a:lnTo>
                    <a:lnTo>
                      <a:pt x="3065" y="696"/>
                    </a:lnTo>
                    <a:lnTo>
                      <a:pt x="3061" y="673"/>
                    </a:lnTo>
                    <a:lnTo>
                      <a:pt x="3058" y="649"/>
                    </a:lnTo>
                    <a:lnTo>
                      <a:pt x="3053" y="626"/>
                    </a:lnTo>
                    <a:lnTo>
                      <a:pt x="3047" y="603"/>
                    </a:lnTo>
                    <a:lnTo>
                      <a:pt x="3040" y="581"/>
                    </a:lnTo>
                    <a:lnTo>
                      <a:pt x="3033" y="557"/>
                    </a:lnTo>
                    <a:lnTo>
                      <a:pt x="3033" y="557"/>
                    </a:lnTo>
                    <a:lnTo>
                      <a:pt x="3024" y="535"/>
                    </a:lnTo>
                    <a:lnTo>
                      <a:pt x="3016" y="512"/>
                    </a:lnTo>
                    <a:lnTo>
                      <a:pt x="3005" y="490"/>
                    </a:lnTo>
                    <a:lnTo>
                      <a:pt x="2994" y="468"/>
                    </a:lnTo>
                    <a:lnTo>
                      <a:pt x="2983" y="447"/>
                    </a:lnTo>
                    <a:lnTo>
                      <a:pt x="2969" y="426"/>
                    </a:lnTo>
                    <a:lnTo>
                      <a:pt x="2956" y="405"/>
                    </a:lnTo>
                    <a:lnTo>
                      <a:pt x="2941" y="387"/>
                    </a:lnTo>
                    <a:lnTo>
                      <a:pt x="2941" y="387"/>
                    </a:lnTo>
                    <a:lnTo>
                      <a:pt x="2923" y="366"/>
                    </a:lnTo>
                    <a:lnTo>
                      <a:pt x="2904" y="346"/>
                    </a:lnTo>
                    <a:lnTo>
                      <a:pt x="2885" y="329"/>
                    </a:lnTo>
                    <a:lnTo>
                      <a:pt x="2864" y="312"/>
                    </a:lnTo>
                    <a:lnTo>
                      <a:pt x="2842" y="296"/>
                    </a:lnTo>
                    <a:lnTo>
                      <a:pt x="2820" y="281"/>
                    </a:lnTo>
                    <a:lnTo>
                      <a:pt x="2798" y="266"/>
                    </a:lnTo>
                    <a:lnTo>
                      <a:pt x="2773" y="253"/>
                    </a:lnTo>
                    <a:lnTo>
                      <a:pt x="2773" y="253"/>
                    </a:lnTo>
                    <a:lnTo>
                      <a:pt x="2723" y="226"/>
                    </a:lnTo>
                    <a:lnTo>
                      <a:pt x="2671" y="200"/>
                    </a:lnTo>
                    <a:lnTo>
                      <a:pt x="2619" y="175"/>
                    </a:lnTo>
                    <a:lnTo>
                      <a:pt x="2566" y="152"/>
                    </a:lnTo>
                    <a:lnTo>
                      <a:pt x="2512" y="130"/>
                    </a:lnTo>
                    <a:lnTo>
                      <a:pt x="2458" y="110"/>
                    </a:lnTo>
                    <a:lnTo>
                      <a:pt x="2403" y="92"/>
                    </a:lnTo>
                    <a:lnTo>
                      <a:pt x="2348" y="77"/>
                    </a:lnTo>
                    <a:lnTo>
                      <a:pt x="2348" y="77"/>
                    </a:lnTo>
                    <a:lnTo>
                      <a:pt x="2291" y="65"/>
                    </a:lnTo>
                    <a:lnTo>
                      <a:pt x="2264" y="59"/>
                    </a:lnTo>
                    <a:lnTo>
                      <a:pt x="2236" y="55"/>
                    </a:lnTo>
                    <a:lnTo>
                      <a:pt x="2208" y="51"/>
                    </a:lnTo>
                    <a:lnTo>
                      <a:pt x="2180" y="48"/>
                    </a:lnTo>
                    <a:lnTo>
                      <a:pt x="2152" y="47"/>
                    </a:lnTo>
                    <a:lnTo>
                      <a:pt x="2123" y="45"/>
                    </a:lnTo>
                    <a:lnTo>
                      <a:pt x="2123" y="45"/>
                    </a:lnTo>
                    <a:lnTo>
                      <a:pt x="2106" y="45"/>
                    </a:lnTo>
                    <a:lnTo>
                      <a:pt x="2089" y="47"/>
                    </a:lnTo>
                    <a:lnTo>
                      <a:pt x="2073" y="48"/>
                    </a:lnTo>
                    <a:lnTo>
                      <a:pt x="2056" y="50"/>
                    </a:lnTo>
                    <a:lnTo>
                      <a:pt x="2056" y="50"/>
                    </a:lnTo>
                    <a:lnTo>
                      <a:pt x="2045" y="53"/>
                    </a:lnTo>
                    <a:lnTo>
                      <a:pt x="2038" y="54"/>
                    </a:lnTo>
                    <a:lnTo>
                      <a:pt x="2033" y="55"/>
                    </a:lnTo>
                    <a:lnTo>
                      <a:pt x="2033" y="55"/>
                    </a:lnTo>
                    <a:lnTo>
                      <a:pt x="2029" y="54"/>
                    </a:lnTo>
                    <a:lnTo>
                      <a:pt x="2025" y="53"/>
                    </a:lnTo>
                    <a:lnTo>
                      <a:pt x="2019" y="49"/>
                    </a:lnTo>
                    <a:lnTo>
                      <a:pt x="2019" y="49"/>
                    </a:lnTo>
                    <a:lnTo>
                      <a:pt x="1987" y="38"/>
                    </a:lnTo>
                    <a:lnTo>
                      <a:pt x="1987" y="38"/>
                    </a:lnTo>
                    <a:lnTo>
                      <a:pt x="1959" y="31"/>
                    </a:lnTo>
                    <a:lnTo>
                      <a:pt x="1932" y="23"/>
                    </a:lnTo>
                    <a:lnTo>
                      <a:pt x="1904" y="18"/>
                    </a:lnTo>
                    <a:lnTo>
                      <a:pt x="1876" y="13"/>
                    </a:lnTo>
                    <a:lnTo>
                      <a:pt x="1846" y="10"/>
                    </a:lnTo>
                    <a:lnTo>
                      <a:pt x="1818" y="6"/>
                    </a:lnTo>
                    <a:lnTo>
                      <a:pt x="1761" y="2"/>
                    </a:lnTo>
                    <a:lnTo>
                      <a:pt x="1761" y="2"/>
                    </a:lnTo>
                    <a:lnTo>
                      <a:pt x="1703" y="1"/>
                    </a:lnTo>
                    <a:lnTo>
                      <a:pt x="1644" y="0"/>
                    </a:lnTo>
                    <a:lnTo>
                      <a:pt x="1615" y="1"/>
                    </a:lnTo>
                    <a:lnTo>
                      <a:pt x="1585" y="2"/>
                    </a:lnTo>
                    <a:lnTo>
                      <a:pt x="1557" y="5"/>
                    </a:lnTo>
                    <a:lnTo>
                      <a:pt x="1528" y="10"/>
                    </a:lnTo>
                    <a:lnTo>
                      <a:pt x="1528" y="10"/>
                    </a:lnTo>
                    <a:lnTo>
                      <a:pt x="1501" y="15"/>
                    </a:lnTo>
                    <a:lnTo>
                      <a:pt x="1474" y="23"/>
                    </a:lnTo>
                    <a:lnTo>
                      <a:pt x="1447" y="32"/>
                    </a:lnTo>
                    <a:lnTo>
                      <a:pt x="1421" y="43"/>
                    </a:lnTo>
                    <a:lnTo>
                      <a:pt x="1395" y="55"/>
                    </a:lnTo>
                    <a:lnTo>
                      <a:pt x="1371" y="69"/>
                    </a:lnTo>
                    <a:lnTo>
                      <a:pt x="1322" y="97"/>
                    </a:lnTo>
                    <a:lnTo>
                      <a:pt x="1322" y="97"/>
                    </a:lnTo>
                    <a:lnTo>
                      <a:pt x="1273" y="128"/>
                    </a:lnTo>
                    <a:lnTo>
                      <a:pt x="1226" y="161"/>
                    </a:lnTo>
                    <a:lnTo>
                      <a:pt x="1181" y="195"/>
                    </a:lnTo>
                    <a:lnTo>
                      <a:pt x="1135" y="231"/>
                    </a:lnTo>
                    <a:lnTo>
                      <a:pt x="1135" y="231"/>
                    </a:lnTo>
                    <a:lnTo>
                      <a:pt x="1097" y="264"/>
                    </a:lnTo>
                    <a:lnTo>
                      <a:pt x="1061" y="298"/>
                    </a:lnTo>
                    <a:lnTo>
                      <a:pt x="987" y="368"/>
                    </a:lnTo>
                    <a:lnTo>
                      <a:pt x="949" y="401"/>
                    </a:lnTo>
                    <a:lnTo>
                      <a:pt x="911" y="435"/>
                    </a:lnTo>
                    <a:lnTo>
                      <a:pt x="872" y="467"/>
                    </a:lnTo>
                    <a:lnTo>
                      <a:pt x="831" y="496"/>
                    </a:lnTo>
                    <a:lnTo>
                      <a:pt x="831" y="496"/>
                    </a:lnTo>
                    <a:lnTo>
                      <a:pt x="809" y="511"/>
                    </a:lnTo>
                    <a:lnTo>
                      <a:pt x="787" y="524"/>
                    </a:lnTo>
                    <a:lnTo>
                      <a:pt x="765" y="536"/>
                    </a:lnTo>
                    <a:lnTo>
                      <a:pt x="743" y="548"/>
                    </a:lnTo>
                    <a:lnTo>
                      <a:pt x="720" y="559"/>
                    </a:lnTo>
                    <a:lnTo>
                      <a:pt x="695" y="567"/>
                    </a:lnTo>
                    <a:lnTo>
                      <a:pt x="672" y="576"/>
                    </a:lnTo>
                    <a:lnTo>
                      <a:pt x="647" y="582"/>
                    </a:lnTo>
                    <a:lnTo>
                      <a:pt x="647" y="582"/>
                    </a:lnTo>
                    <a:lnTo>
                      <a:pt x="617" y="589"/>
                    </a:lnTo>
                    <a:lnTo>
                      <a:pt x="587" y="594"/>
                    </a:lnTo>
                    <a:lnTo>
                      <a:pt x="557" y="598"/>
                    </a:lnTo>
                    <a:lnTo>
                      <a:pt x="527" y="600"/>
                    </a:lnTo>
                    <a:lnTo>
                      <a:pt x="466" y="604"/>
                    </a:lnTo>
                    <a:lnTo>
                      <a:pt x="405" y="608"/>
                    </a:lnTo>
                    <a:lnTo>
                      <a:pt x="405" y="608"/>
                    </a:lnTo>
                    <a:lnTo>
                      <a:pt x="357" y="611"/>
                    </a:lnTo>
                    <a:lnTo>
                      <a:pt x="332" y="614"/>
                    </a:lnTo>
                    <a:lnTo>
                      <a:pt x="309" y="616"/>
                    </a:lnTo>
                    <a:lnTo>
                      <a:pt x="285" y="621"/>
                    </a:lnTo>
                    <a:lnTo>
                      <a:pt x="261" y="626"/>
                    </a:lnTo>
                    <a:lnTo>
                      <a:pt x="238" y="632"/>
                    </a:lnTo>
                    <a:lnTo>
                      <a:pt x="215" y="641"/>
                    </a:lnTo>
                    <a:lnTo>
                      <a:pt x="215" y="641"/>
                    </a:lnTo>
                    <a:lnTo>
                      <a:pt x="194" y="648"/>
                    </a:lnTo>
                    <a:lnTo>
                      <a:pt x="172" y="658"/>
                    </a:lnTo>
                    <a:lnTo>
                      <a:pt x="152" y="668"/>
                    </a:lnTo>
                    <a:lnTo>
                      <a:pt x="131" y="678"/>
                    </a:lnTo>
                    <a:lnTo>
                      <a:pt x="112" y="690"/>
                    </a:lnTo>
                    <a:lnTo>
                      <a:pt x="92" y="702"/>
                    </a:lnTo>
                    <a:lnTo>
                      <a:pt x="74" y="717"/>
                    </a:lnTo>
                    <a:lnTo>
                      <a:pt x="57" y="731"/>
                    </a:lnTo>
                    <a:lnTo>
                      <a:pt x="57" y="731"/>
                    </a:lnTo>
                    <a:lnTo>
                      <a:pt x="42" y="745"/>
                    </a:lnTo>
                    <a:lnTo>
                      <a:pt x="27" y="761"/>
                    </a:lnTo>
                    <a:lnTo>
                      <a:pt x="14" y="777"/>
                    </a:lnTo>
                    <a:lnTo>
                      <a:pt x="1" y="794"/>
                    </a:lnTo>
                    <a:lnTo>
                      <a:pt x="1" y="794"/>
                    </a:lnTo>
                    <a:lnTo>
                      <a:pt x="0" y="798"/>
                    </a:lnTo>
                    <a:lnTo>
                      <a:pt x="1" y="801"/>
                    </a:lnTo>
                    <a:lnTo>
                      <a:pt x="3" y="803"/>
                    </a:lnTo>
                    <a:lnTo>
                      <a:pt x="4" y="804"/>
                    </a:lnTo>
                    <a:lnTo>
                      <a:pt x="6" y="805"/>
                    </a:lnTo>
                    <a:lnTo>
                      <a:pt x="10" y="805"/>
                    </a:lnTo>
                    <a:lnTo>
                      <a:pt x="12" y="804"/>
                    </a:lnTo>
                    <a:lnTo>
                      <a:pt x="15" y="802"/>
                    </a:lnTo>
                    <a:lnTo>
                      <a:pt x="15" y="802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70" name="Freeform 150">
                <a:extLst>
                  <a:ext uri="{FF2B5EF4-FFF2-40B4-BE49-F238E27FC236}">
                    <a16:creationId xmlns:a16="http://schemas.microsoft.com/office/drawing/2014/main" id="{9B1A79FA-EACD-8430-CEEB-C792472671F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565" y="1111"/>
                <a:ext cx="214" cy="313"/>
              </a:xfrm>
              <a:custGeom>
                <a:avLst/>
                <a:gdLst>
                  <a:gd name="T0" fmla="*/ 724 w 857"/>
                  <a:gd name="T1" fmla="*/ 662 h 1250"/>
                  <a:gd name="T2" fmla="*/ 722 w 857"/>
                  <a:gd name="T3" fmla="*/ 825 h 1250"/>
                  <a:gd name="T4" fmla="*/ 723 w 857"/>
                  <a:gd name="T5" fmla="*/ 844 h 1250"/>
                  <a:gd name="T6" fmla="*/ 732 w 857"/>
                  <a:gd name="T7" fmla="*/ 878 h 1250"/>
                  <a:gd name="T8" fmla="*/ 746 w 857"/>
                  <a:gd name="T9" fmla="*/ 894 h 1250"/>
                  <a:gd name="T10" fmla="*/ 798 w 857"/>
                  <a:gd name="T11" fmla="*/ 957 h 1250"/>
                  <a:gd name="T12" fmla="*/ 821 w 857"/>
                  <a:gd name="T13" fmla="*/ 997 h 1250"/>
                  <a:gd name="T14" fmla="*/ 840 w 857"/>
                  <a:gd name="T15" fmla="*/ 1053 h 1250"/>
                  <a:gd name="T16" fmla="*/ 841 w 857"/>
                  <a:gd name="T17" fmla="*/ 1096 h 1250"/>
                  <a:gd name="T18" fmla="*/ 825 w 857"/>
                  <a:gd name="T19" fmla="*/ 1147 h 1250"/>
                  <a:gd name="T20" fmla="*/ 799 w 857"/>
                  <a:gd name="T21" fmla="*/ 1178 h 1250"/>
                  <a:gd name="T22" fmla="*/ 739 w 857"/>
                  <a:gd name="T23" fmla="*/ 1209 h 1250"/>
                  <a:gd name="T24" fmla="*/ 677 w 857"/>
                  <a:gd name="T25" fmla="*/ 1226 h 1250"/>
                  <a:gd name="T26" fmla="*/ 543 w 857"/>
                  <a:gd name="T27" fmla="*/ 1234 h 1250"/>
                  <a:gd name="T28" fmla="*/ 445 w 857"/>
                  <a:gd name="T29" fmla="*/ 1218 h 1250"/>
                  <a:gd name="T30" fmla="*/ 321 w 857"/>
                  <a:gd name="T31" fmla="*/ 1173 h 1250"/>
                  <a:gd name="T32" fmla="*/ 239 w 857"/>
                  <a:gd name="T33" fmla="*/ 1125 h 1250"/>
                  <a:gd name="T34" fmla="*/ 142 w 857"/>
                  <a:gd name="T35" fmla="*/ 1045 h 1250"/>
                  <a:gd name="T36" fmla="*/ 78 w 857"/>
                  <a:gd name="T37" fmla="*/ 976 h 1250"/>
                  <a:gd name="T38" fmla="*/ 39 w 857"/>
                  <a:gd name="T39" fmla="*/ 927 h 1250"/>
                  <a:gd name="T40" fmla="*/ 23 w 857"/>
                  <a:gd name="T41" fmla="*/ 902 h 1250"/>
                  <a:gd name="T42" fmla="*/ 15 w 857"/>
                  <a:gd name="T43" fmla="*/ 879 h 1250"/>
                  <a:gd name="T44" fmla="*/ 15 w 857"/>
                  <a:gd name="T45" fmla="*/ 861 h 1250"/>
                  <a:gd name="T46" fmla="*/ 16 w 857"/>
                  <a:gd name="T47" fmla="*/ 581 h 1250"/>
                  <a:gd name="T48" fmla="*/ 23 w 857"/>
                  <a:gd name="T49" fmla="*/ 63 h 1250"/>
                  <a:gd name="T50" fmla="*/ 23 w 857"/>
                  <a:gd name="T51" fmla="*/ 1 h 1250"/>
                  <a:gd name="T52" fmla="*/ 12 w 857"/>
                  <a:gd name="T53" fmla="*/ 1 h 1250"/>
                  <a:gd name="T54" fmla="*/ 5 w 857"/>
                  <a:gd name="T55" fmla="*/ 257 h 1250"/>
                  <a:gd name="T56" fmla="*/ 0 w 857"/>
                  <a:gd name="T57" fmla="*/ 789 h 1250"/>
                  <a:gd name="T58" fmla="*/ 0 w 857"/>
                  <a:gd name="T59" fmla="*/ 864 h 1250"/>
                  <a:gd name="T60" fmla="*/ 4 w 857"/>
                  <a:gd name="T61" fmla="*/ 889 h 1250"/>
                  <a:gd name="T62" fmla="*/ 16 w 857"/>
                  <a:gd name="T63" fmla="*/ 919 h 1250"/>
                  <a:gd name="T64" fmla="*/ 54 w 857"/>
                  <a:gd name="T65" fmla="*/ 970 h 1250"/>
                  <a:gd name="T66" fmla="*/ 141 w 857"/>
                  <a:gd name="T67" fmla="*/ 1065 h 1250"/>
                  <a:gd name="T68" fmla="*/ 240 w 857"/>
                  <a:gd name="T69" fmla="*/ 1143 h 1250"/>
                  <a:gd name="T70" fmla="*/ 327 w 857"/>
                  <a:gd name="T71" fmla="*/ 1193 h 1250"/>
                  <a:gd name="T72" fmla="*/ 452 w 857"/>
                  <a:gd name="T73" fmla="*/ 1236 h 1250"/>
                  <a:gd name="T74" fmla="*/ 552 w 857"/>
                  <a:gd name="T75" fmla="*/ 1249 h 1250"/>
                  <a:gd name="T76" fmla="*/ 686 w 857"/>
                  <a:gd name="T77" fmla="*/ 1238 h 1250"/>
                  <a:gd name="T78" fmla="*/ 767 w 857"/>
                  <a:gd name="T79" fmla="*/ 1213 h 1250"/>
                  <a:gd name="T80" fmla="*/ 810 w 857"/>
                  <a:gd name="T81" fmla="*/ 1189 h 1250"/>
                  <a:gd name="T82" fmla="*/ 843 w 857"/>
                  <a:gd name="T83" fmla="*/ 1143 h 1250"/>
                  <a:gd name="T84" fmla="*/ 854 w 857"/>
                  <a:gd name="T85" fmla="*/ 1103 h 1250"/>
                  <a:gd name="T86" fmla="*/ 853 w 857"/>
                  <a:gd name="T87" fmla="*/ 1048 h 1250"/>
                  <a:gd name="T88" fmla="*/ 841 w 857"/>
                  <a:gd name="T89" fmla="*/ 1002 h 1250"/>
                  <a:gd name="T90" fmla="*/ 809 w 857"/>
                  <a:gd name="T91" fmla="*/ 947 h 1250"/>
                  <a:gd name="T92" fmla="*/ 745 w 857"/>
                  <a:gd name="T93" fmla="*/ 871 h 1250"/>
                  <a:gd name="T94" fmla="*/ 744 w 857"/>
                  <a:gd name="T95" fmla="*/ 870 h 1250"/>
                  <a:gd name="T96" fmla="*/ 743 w 857"/>
                  <a:gd name="T97" fmla="*/ 870 h 1250"/>
                  <a:gd name="T98" fmla="*/ 738 w 857"/>
                  <a:gd name="T99" fmla="*/ 844 h 1250"/>
                  <a:gd name="T100" fmla="*/ 735 w 857"/>
                  <a:gd name="T101" fmla="*/ 797 h 1250"/>
                  <a:gd name="T102" fmla="*/ 740 w 857"/>
                  <a:gd name="T103" fmla="*/ 661 h 1250"/>
                  <a:gd name="T104" fmla="*/ 753 w 857"/>
                  <a:gd name="T105" fmla="*/ 531 h 1250"/>
                  <a:gd name="T106" fmla="*/ 746 w 857"/>
                  <a:gd name="T107" fmla="*/ 523 h 1250"/>
                  <a:gd name="T108" fmla="*/ 738 w 857"/>
                  <a:gd name="T109" fmla="*/ 531 h 12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</a:cxnLst>
                <a:rect l="0" t="0" r="r" b="b"/>
                <a:pathLst>
                  <a:path w="857" h="1250">
                    <a:moveTo>
                      <a:pt x="738" y="531"/>
                    </a:moveTo>
                    <a:lnTo>
                      <a:pt x="738" y="531"/>
                    </a:lnTo>
                    <a:lnTo>
                      <a:pt x="731" y="596"/>
                    </a:lnTo>
                    <a:lnTo>
                      <a:pt x="724" y="662"/>
                    </a:lnTo>
                    <a:lnTo>
                      <a:pt x="722" y="728"/>
                    </a:lnTo>
                    <a:lnTo>
                      <a:pt x="721" y="795"/>
                    </a:lnTo>
                    <a:lnTo>
                      <a:pt x="721" y="795"/>
                    </a:lnTo>
                    <a:lnTo>
                      <a:pt x="722" y="825"/>
                    </a:lnTo>
                    <a:lnTo>
                      <a:pt x="722" y="825"/>
                    </a:lnTo>
                    <a:lnTo>
                      <a:pt x="722" y="835"/>
                    </a:lnTo>
                    <a:lnTo>
                      <a:pt x="723" y="844"/>
                    </a:lnTo>
                    <a:lnTo>
                      <a:pt x="723" y="844"/>
                    </a:lnTo>
                    <a:lnTo>
                      <a:pt x="726" y="860"/>
                    </a:lnTo>
                    <a:lnTo>
                      <a:pt x="729" y="875"/>
                    </a:lnTo>
                    <a:lnTo>
                      <a:pt x="729" y="875"/>
                    </a:lnTo>
                    <a:lnTo>
                      <a:pt x="732" y="878"/>
                    </a:lnTo>
                    <a:lnTo>
                      <a:pt x="734" y="881"/>
                    </a:lnTo>
                    <a:lnTo>
                      <a:pt x="734" y="881"/>
                    </a:lnTo>
                    <a:lnTo>
                      <a:pt x="746" y="894"/>
                    </a:lnTo>
                    <a:lnTo>
                      <a:pt x="746" y="894"/>
                    </a:lnTo>
                    <a:lnTo>
                      <a:pt x="767" y="919"/>
                    </a:lnTo>
                    <a:lnTo>
                      <a:pt x="767" y="919"/>
                    </a:lnTo>
                    <a:lnTo>
                      <a:pt x="788" y="943"/>
                    </a:lnTo>
                    <a:lnTo>
                      <a:pt x="798" y="957"/>
                    </a:lnTo>
                    <a:lnTo>
                      <a:pt x="807" y="970"/>
                    </a:lnTo>
                    <a:lnTo>
                      <a:pt x="807" y="970"/>
                    </a:lnTo>
                    <a:lnTo>
                      <a:pt x="815" y="984"/>
                    </a:lnTo>
                    <a:lnTo>
                      <a:pt x="821" y="997"/>
                    </a:lnTo>
                    <a:lnTo>
                      <a:pt x="827" y="1011"/>
                    </a:lnTo>
                    <a:lnTo>
                      <a:pt x="832" y="1024"/>
                    </a:lnTo>
                    <a:lnTo>
                      <a:pt x="837" y="1038"/>
                    </a:lnTo>
                    <a:lnTo>
                      <a:pt x="840" y="1053"/>
                    </a:lnTo>
                    <a:lnTo>
                      <a:pt x="841" y="1067"/>
                    </a:lnTo>
                    <a:lnTo>
                      <a:pt x="842" y="1083"/>
                    </a:lnTo>
                    <a:lnTo>
                      <a:pt x="842" y="1083"/>
                    </a:lnTo>
                    <a:lnTo>
                      <a:pt x="841" y="1096"/>
                    </a:lnTo>
                    <a:lnTo>
                      <a:pt x="838" y="1109"/>
                    </a:lnTo>
                    <a:lnTo>
                      <a:pt x="836" y="1123"/>
                    </a:lnTo>
                    <a:lnTo>
                      <a:pt x="831" y="1135"/>
                    </a:lnTo>
                    <a:lnTo>
                      <a:pt x="825" y="1147"/>
                    </a:lnTo>
                    <a:lnTo>
                      <a:pt x="818" y="1158"/>
                    </a:lnTo>
                    <a:lnTo>
                      <a:pt x="810" y="1169"/>
                    </a:lnTo>
                    <a:lnTo>
                      <a:pt x="799" y="1178"/>
                    </a:lnTo>
                    <a:lnTo>
                      <a:pt x="799" y="1178"/>
                    </a:lnTo>
                    <a:lnTo>
                      <a:pt x="786" y="1188"/>
                    </a:lnTo>
                    <a:lnTo>
                      <a:pt x="771" y="1196"/>
                    </a:lnTo>
                    <a:lnTo>
                      <a:pt x="755" y="1202"/>
                    </a:lnTo>
                    <a:lnTo>
                      <a:pt x="739" y="1209"/>
                    </a:lnTo>
                    <a:lnTo>
                      <a:pt x="739" y="1209"/>
                    </a:lnTo>
                    <a:lnTo>
                      <a:pt x="708" y="1218"/>
                    </a:lnTo>
                    <a:lnTo>
                      <a:pt x="677" y="1226"/>
                    </a:lnTo>
                    <a:lnTo>
                      <a:pt x="677" y="1226"/>
                    </a:lnTo>
                    <a:lnTo>
                      <a:pt x="644" y="1231"/>
                    </a:lnTo>
                    <a:lnTo>
                      <a:pt x="610" y="1234"/>
                    </a:lnTo>
                    <a:lnTo>
                      <a:pt x="577" y="1236"/>
                    </a:lnTo>
                    <a:lnTo>
                      <a:pt x="543" y="1234"/>
                    </a:lnTo>
                    <a:lnTo>
                      <a:pt x="543" y="1234"/>
                    </a:lnTo>
                    <a:lnTo>
                      <a:pt x="510" y="1231"/>
                    </a:lnTo>
                    <a:lnTo>
                      <a:pt x="478" y="1226"/>
                    </a:lnTo>
                    <a:lnTo>
                      <a:pt x="445" y="1218"/>
                    </a:lnTo>
                    <a:lnTo>
                      <a:pt x="413" y="1210"/>
                    </a:lnTo>
                    <a:lnTo>
                      <a:pt x="382" y="1200"/>
                    </a:lnTo>
                    <a:lnTo>
                      <a:pt x="352" y="1188"/>
                    </a:lnTo>
                    <a:lnTo>
                      <a:pt x="321" y="1173"/>
                    </a:lnTo>
                    <a:lnTo>
                      <a:pt x="292" y="1158"/>
                    </a:lnTo>
                    <a:lnTo>
                      <a:pt x="292" y="1158"/>
                    </a:lnTo>
                    <a:lnTo>
                      <a:pt x="265" y="1142"/>
                    </a:lnTo>
                    <a:lnTo>
                      <a:pt x="239" y="1125"/>
                    </a:lnTo>
                    <a:lnTo>
                      <a:pt x="213" y="1107"/>
                    </a:lnTo>
                    <a:lnTo>
                      <a:pt x="189" y="1087"/>
                    </a:lnTo>
                    <a:lnTo>
                      <a:pt x="165" y="1067"/>
                    </a:lnTo>
                    <a:lnTo>
                      <a:pt x="142" y="1045"/>
                    </a:lnTo>
                    <a:lnTo>
                      <a:pt x="120" y="1023"/>
                    </a:lnTo>
                    <a:lnTo>
                      <a:pt x="99" y="1001"/>
                    </a:lnTo>
                    <a:lnTo>
                      <a:pt x="99" y="1001"/>
                    </a:lnTo>
                    <a:lnTo>
                      <a:pt x="78" y="976"/>
                    </a:lnTo>
                    <a:lnTo>
                      <a:pt x="59" y="952"/>
                    </a:lnTo>
                    <a:lnTo>
                      <a:pt x="59" y="952"/>
                    </a:lnTo>
                    <a:lnTo>
                      <a:pt x="39" y="927"/>
                    </a:lnTo>
                    <a:lnTo>
                      <a:pt x="39" y="927"/>
                    </a:lnTo>
                    <a:lnTo>
                      <a:pt x="33" y="919"/>
                    </a:lnTo>
                    <a:lnTo>
                      <a:pt x="27" y="909"/>
                    </a:lnTo>
                    <a:lnTo>
                      <a:pt x="27" y="909"/>
                    </a:lnTo>
                    <a:lnTo>
                      <a:pt x="23" y="902"/>
                    </a:lnTo>
                    <a:lnTo>
                      <a:pt x="21" y="894"/>
                    </a:lnTo>
                    <a:lnTo>
                      <a:pt x="21" y="894"/>
                    </a:lnTo>
                    <a:lnTo>
                      <a:pt x="15" y="879"/>
                    </a:lnTo>
                    <a:lnTo>
                      <a:pt x="15" y="879"/>
                    </a:lnTo>
                    <a:lnTo>
                      <a:pt x="15" y="875"/>
                    </a:lnTo>
                    <a:lnTo>
                      <a:pt x="15" y="871"/>
                    </a:lnTo>
                    <a:lnTo>
                      <a:pt x="15" y="861"/>
                    </a:lnTo>
                    <a:lnTo>
                      <a:pt x="15" y="861"/>
                    </a:lnTo>
                    <a:lnTo>
                      <a:pt x="15" y="833"/>
                    </a:lnTo>
                    <a:lnTo>
                      <a:pt x="15" y="833"/>
                    </a:lnTo>
                    <a:lnTo>
                      <a:pt x="16" y="581"/>
                    </a:lnTo>
                    <a:lnTo>
                      <a:pt x="16" y="581"/>
                    </a:lnTo>
                    <a:lnTo>
                      <a:pt x="18" y="316"/>
                    </a:lnTo>
                    <a:lnTo>
                      <a:pt x="18" y="316"/>
                    </a:lnTo>
                    <a:lnTo>
                      <a:pt x="23" y="63"/>
                    </a:lnTo>
                    <a:lnTo>
                      <a:pt x="23" y="63"/>
                    </a:lnTo>
                    <a:lnTo>
                      <a:pt x="24" y="8"/>
                    </a:lnTo>
                    <a:lnTo>
                      <a:pt x="24" y="8"/>
                    </a:lnTo>
                    <a:lnTo>
                      <a:pt x="24" y="4"/>
                    </a:lnTo>
                    <a:lnTo>
                      <a:pt x="23" y="1"/>
                    </a:lnTo>
                    <a:lnTo>
                      <a:pt x="21" y="0"/>
                    </a:lnTo>
                    <a:lnTo>
                      <a:pt x="17" y="0"/>
                    </a:lnTo>
                    <a:lnTo>
                      <a:pt x="15" y="0"/>
                    </a:lnTo>
                    <a:lnTo>
                      <a:pt x="12" y="1"/>
                    </a:lnTo>
                    <a:lnTo>
                      <a:pt x="11" y="4"/>
                    </a:lnTo>
                    <a:lnTo>
                      <a:pt x="10" y="8"/>
                    </a:lnTo>
                    <a:lnTo>
                      <a:pt x="10" y="8"/>
                    </a:lnTo>
                    <a:lnTo>
                      <a:pt x="5" y="257"/>
                    </a:lnTo>
                    <a:lnTo>
                      <a:pt x="5" y="257"/>
                    </a:lnTo>
                    <a:lnTo>
                      <a:pt x="1" y="527"/>
                    </a:lnTo>
                    <a:lnTo>
                      <a:pt x="1" y="527"/>
                    </a:lnTo>
                    <a:lnTo>
                      <a:pt x="0" y="789"/>
                    </a:lnTo>
                    <a:lnTo>
                      <a:pt x="0" y="789"/>
                    </a:lnTo>
                    <a:lnTo>
                      <a:pt x="0" y="849"/>
                    </a:lnTo>
                    <a:lnTo>
                      <a:pt x="0" y="849"/>
                    </a:lnTo>
                    <a:lnTo>
                      <a:pt x="0" y="864"/>
                    </a:lnTo>
                    <a:lnTo>
                      <a:pt x="0" y="878"/>
                    </a:lnTo>
                    <a:lnTo>
                      <a:pt x="0" y="878"/>
                    </a:lnTo>
                    <a:lnTo>
                      <a:pt x="1" y="884"/>
                    </a:lnTo>
                    <a:lnTo>
                      <a:pt x="4" y="889"/>
                    </a:lnTo>
                    <a:lnTo>
                      <a:pt x="4" y="889"/>
                    </a:lnTo>
                    <a:lnTo>
                      <a:pt x="9" y="905"/>
                    </a:lnTo>
                    <a:lnTo>
                      <a:pt x="12" y="913"/>
                    </a:lnTo>
                    <a:lnTo>
                      <a:pt x="16" y="919"/>
                    </a:lnTo>
                    <a:lnTo>
                      <a:pt x="16" y="919"/>
                    </a:lnTo>
                    <a:lnTo>
                      <a:pt x="34" y="945"/>
                    </a:lnTo>
                    <a:lnTo>
                      <a:pt x="54" y="970"/>
                    </a:lnTo>
                    <a:lnTo>
                      <a:pt x="54" y="970"/>
                    </a:lnTo>
                    <a:lnTo>
                      <a:pt x="75" y="995"/>
                    </a:lnTo>
                    <a:lnTo>
                      <a:pt x="96" y="1019"/>
                    </a:lnTo>
                    <a:lnTo>
                      <a:pt x="118" y="1042"/>
                    </a:lnTo>
                    <a:lnTo>
                      <a:pt x="141" y="1065"/>
                    </a:lnTo>
                    <a:lnTo>
                      <a:pt x="164" y="1086"/>
                    </a:lnTo>
                    <a:lnTo>
                      <a:pt x="189" y="1107"/>
                    </a:lnTo>
                    <a:lnTo>
                      <a:pt x="214" y="1125"/>
                    </a:lnTo>
                    <a:lnTo>
                      <a:pt x="240" y="1143"/>
                    </a:lnTo>
                    <a:lnTo>
                      <a:pt x="240" y="1143"/>
                    </a:lnTo>
                    <a:lnTo>
                      <a:pt x="268" y="1162"/>
                    </a:lnTo>
                    <a:lnTo>
                      <a:pt x="298" y="1178"/>
                    </a:lnTo>
                    <a:lnTo>
                      <a:pt x="327" y="1193"/>
                    </a:lnTo>
                    <a:lnTo>
                      <a:pt x="358" y="1206"/>
                    </a:lnTo>
                    <a:lnTo>
                      <a:pt x="389" y="1217"/>
                    </a:lnTo>
                    <a:lnTo>
                      <a:pt x="420" y="1227"/>
                    </a:lnTo>
                    <a:lnTo>
                      <a:pt x="452" y="1236"/>
                    </a:lnTo>
                    <a:lnTo>
                      <a:pt x="484" y="1242"/>
                    </a:lnTo>
                    <a:lnTo>
                      <a:pt x="484" y="1242"/>
                    </a:lnTo>
                    <a:lnTo>
                      <a:pt x="518" y="1247"/>
                    </a:lnTo>
                    <a:lnTo>
                      <a:pt x="552" y="1249"/>
                    </a:lnTo>
                    <a:lnTo>
                      <a:pt x="586" y="1250"/>
                    </a:lnTo>
                    <a:lnTo>
                      <a:pt x="619" y="1248"/>
                    </a:lnTo>
                    <a:lnTo>
                      <a:pt x="653" y="1244"/>
                    </a:lnTo>
                    <a:lnTo>
                      <a:pt x="686" y="1238"/>
                    </a:lnTo>
                    <a:lnTo>
                      <a:pt x="720" y="1231"/>
                    </a:lnTo>
                    <a:lnTo>
                      <a:pt x="751" y="1220"/>
                    </a:lnTo>
                    <a:lnTo>
                      <a:pt x="751" y="1220"/>
                    </a:lnTo>
                    <a:lnTo>
                      <a:pt x="767" y="1213"/>
                    </a:lnTo>
                    <a:lnTo>
                      <a:pt x="782" y="1206"/>
                    </a:lnTo>
                    <a:lnTo>
                      <a:pt x="797" y="1199"/>
                    </a:lnTo>
                    <a:lnTo>
                      <a:pt x="810" y="1189"/>
                    </a:lnTo>
                    <a:lnTo>
                      <a:pt x="810" y="1189"/>
                    </a:lnTo>
                    <a:lnTo>
                      <a:pt x="820" y="1179"/>
                    </a:lnTo>
                    <a:lnTo>
                      <a:pt x="830" y="1168"/>
                    </a:lnTo>
                    <a:lnTo>
                      <a:pt x="837" y="1157"/>
                    </a:lnTo>
                    <a:lnTo>
                      <a:pt x="843" y="1143"/>
                    </a:lnTo>
                    <a:lnTo>
                      <a:pt x="843" y="1143"/>
                    </a:lnTo>
                    <a:lnTo>
                      <a:pt x="848" y="1131"/>
                    </a:lnTo>
                    <a:lnTo>
                      <a:pt x="852" y="1118"/>
                    </a:lnTo>
                    <a:lnTo>
                      <a:pt x="854" y="1103"/>
                    </a:lnTo>
                    <a:lnTo>
                      <a:pt x="856" y="1089"/>
                    </a:lnTo>
                    <a:lnTo>
                      <a:pt x="857" y="1075"/>
                    </a:lnTo>
                    <a:lnTo>
                      <a:pt x="856" y="1061"/>
                    </a:lnTo>
                    <a:lnTo>
                      <a:pt x="853" y="1048"/>
                    </a:lnTo>
                    <a:lnTo>
                      <a:pt x="851" y="1033"/>
                    </a:lnTo>
                    <a:lnTo>
                      <a:pt x="851" y="1033"/>
                    </a:lnTo>
                    <a:lnTo>
                      <a:pt x="846" y="1018"/>
                    </a:lnTo>
                    <a:lnTo>
                      <a:pt x="841" y="1002"/>
                    </a:lnTo>
                    <a:lnTo>
                      <a:pt x="834" y="989"/>
                    </a:lnTo>
                    <a:lnTo>
                      <a:pt x="826" y="974"/>
                    </a:lnTo>
                    <a:lnTo>
                      <a:pt x="818" y="961"/>
                    </a:lnTo>
                    <a:lnTo>
                      <a:pt x="809" y="947"/>
                    </a:lnTo>
                    <a:lnTo>
                      <a:pt x="789" y="921"/>
                    </a:lnTo>
                    <a:lnTo>
                      <a:pt x="789" y="921"/>
                    </a:lnTo>
                    <a:lnTo>
                      <a:pt x="767" y="897"/>
                    </a:lnTo>
                    <a:lnTo>
                      <a:pt x="745" y="871"/>
                    </a:lnTo>
                    <a:lnTo>
                      <a:pt x="745" y="871"/>
                    </a:lnTo>
                    <a:lnTo>
                      <a:pt x="744" y="870"/>
                    </a:lnTo>
                    <a:lnTo>
                      <a:pt x="743" y="870"/>
                    </a:lnTo>
                    <a:lnTo>
                      <a:pt x="744" y="870"/>
                    </a:lnTo>
                    <a:lnTo>
                      <a:pt x="744" y="870"/>
                    </a:lnTo>
                    <a:lnTo>
                      <a:pt x="744" y="871"/>
                    </a:lnTo>
                    <a:lnTo>
                      <a:pt x="744" y="871"/>
                    </a:lnTo>
                    <a:lnTo>
                      <a:pt x="743" y="870"/>
                    </a:lnTo>
                    <a:lnTo>
                      <a:pt x="743" y="870"/>
                    </a:lnTo>
                    <a:lnTo>
                      <a:pt x="742" y="862"/>
                    </a:lnTo>
                    <a:lnTo>
                      <a:pt x="742" y="862"/>
                    </a:lnTo>
                    <a:lnTo>
                      <a:pt x="738" y="844"/>
                    </a:lnTo>
                    <a:lnTo>
                      <a:pt x="738" y="844"/>
                    </a:lnTo>
                    <a:lnTo>
                      <a:pt x="735" y="833"/>
                    </a:lnTo>
                    <a:lnTo>
                      <a:pt x="735" y="821"/>
                    </a:lnTo>
                    <a:lnTo>
                      <a:pt x="735" y="797"/>
                    </a:lnTo>
                    <a:lnTo>
                      <a:pt x="735" y="797"/>
                    </a:lnTo>
                    <a:lnTo>
                      <a:pt x="737" y="730"/>
                    </a:lnTo>
                    <a:lnTo>
                      <a:pt x="737" y="730"/>
                    </a:lnTo>
                    <a:lnTo>
                      <a:pt x="740" y="661"/>
                    </a:lnTo>
                    <a:lnTo>
                      <a:pt x="745" y="592"/>
                    </a:lnTo>
                    <a:lnTo>
                      <a:pt x="745" y="592"/>
                    </a:lnTo>
                    <a:lnTo>
                      <a:pt x="753" y="531"/>
                    </a:lnTo>
                    <a:lnTo>
                      <a:pt x="753" y="531"/>
                    </a:lnTo>
                    <a:lnTo>
                      <a:pt x="753" y="527"/>
                    </a:lnTo>
                    <a:lnTo>
                      <a:pt x="751" y="525"/>
                    </a:lnTo>
                    <a:lnTo>
                      <a:pt x="749" y="523"/>
                    </a:lnTo>
                    <a:lnTo>
                      <a:pt x="746" y="523"/>
                    </a:lnTo>
                    <a:lnTo>
                      <a:pt x="743" y="523"/>
                    </a:lnTo>
                    <a:lnTo>
                      <a:pt x="740" y="525"/>
                    </a:lnTo>
                    <a:lnTo>
                      <a:pt x="739" y="527"/>
                    </a:lnTo>
                    <a:lnTo>
                      <a:pt x="738" y="531"/>
                    </a:lnTo>
                    <a:lnTo>
                      <a:pt x="738" y="531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71" name="Freeform 151">
                <a:extLst>
                  <a:ext uri="{FF2B5EF4-FFF2-40B4-BE49-F238E27FC236}">
                    <a16:creationId xmlns:a16="http://schemas.microsoft.com/office/drawing/2014/main" id="{C5B9D4E7-81A6-563C-9C94-719AD578B87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230" y="1132"/>
                <a:ext cx="339" cy="215"/>
              </a:xfrm>
              <a:custGeom>
                <a:avLst/>
                <a:gdLst>
                  <a:gd name="T0" fmla="*/ 23 w 1358"/>
                  <a:gd name="T1" fmla="*/ 620 h 858"/>
                  <a:gd name="T2" fmla="*/ 1 w 1358"/>
                  <a:gd name="T3" fmla="*/ 730 h 858"/>
                  <a:gd name="T4" fmla="*/ 4 w 1358"/>
                  <a:gd name="T5" fmla="*/ 803 h 858"/>
                  <a:gd name="T6" fmla="*/ 22 w 1358"/>
                  <a:gd name="T7" fmla="*/ 832 h 858"/>
                  <a:gd name="T8" fmla="*/ 68 w 1358"/>
                  <a:gd name="T9" fmla="*/ 856 h 858"/>
                  <a:gd name="T10" fmla="*/ 133 w 1358"/>
                  <a:gd name="T11" fmla="*/ 857 h 858"/>
                  <a:gd name="T12" fmla="*/ 207 w 1358"/>
                  <a:gd name="T13" fmla="*/ 847 h 858"/>
                  <a:gd name="T14" fmla="*/ 274 w 1358"/>
                  <a:gd name="T15" fmla="*/ 818 h 858"/>
                  <a:gd name="T16" fmla="*/ 324 w 1358"/>
                  <a:gd name="T17" fmla="*/ 767 h 858"/>
                  <a:gd name="T18" fmla="*/ 378 w 1358"/>
                  <a:gd name="T19" fmla="*/ 664 h 858"/>
                  <a:gd name="T20" fmla="*/ 424 w 1358"/>
                  <a:gd name="T21" fmla="*/ 507 h 858"/>
                  <a:gd name="T22" fmla="*/ 451 w 1358"/>
                  <a:gd name="T23" fmla="*/ 341 h 858"/>
                  <a:gd name="T24" fmla="*/ 456 w 1358"/>
                  <a:gd name="T25" fmla="*/ 173 h 858"/>
                  <a:gd name="T26" fmla="*/ 443 w 1358"/>
                  <a:gd name="T27" fmla="*/ 70 h 858"/>
                  <a:gd name="T28" fmla="*/ 438 w 1358"/>
                  <a:gd name="T29" fmla="*/ 49 h 858"/>
                  <a:gd name="T30" fmla="*/ 438 w 1358"/>
                  <a:gd name="T31" fmla="*/ 48 h 858"/>
                  <a:gd name="T32" fmla="*/ 442 w 1358"/>
                  <a:gd name="T33" fmla="*/ 39 h 858"/>
                  <a:gd name="T34" fmla="*/ 442 w 1358"/>
                  <a:gd name="T35" fmla="*/ 12 h 858"/>
                  <a:gd name="T36" fmla="*/ 616 w 1358"/>
                  <a:gd name="T37" fmla="*/ 168 h 858"/>
                  <a:gd name="T38" fmla="*/ 704 w 1358"/>
                  <a:gd name="T39" fmla="*/ 267 h 858"/>
                  <a:gd name="T40" fmla="*/ 841 w 1358"/>
                  <a:gd name="T41" fmla="*/ 453 h 858"/>
                  <a:gd name="T42" fmla="*/ 956 w 1358"/>
                  <a:gd name="T43" fmla="*/ 606 h 858"/>
                  <a:gd name="T44" fmla="*/ 1040 w 1358"/>
                  <a:gd name="T45" fmla="*/ 694 h 858"/>
                  <a:gd name="T46" fmla="*/ 1136 w 1358"/>
                  <a:gd name="T47" fmla="*/ 762 h 858"/>
                  <a:gd name="T48" fmla="*/ 1230 w 1358"/>
                  <a:gd name="T49" fmla="*/ 792 h 858"/>
                  <a:gd name="T50" fmla="*/ 1331 w 1358"/>
                  <a:gd name="T51" fmla="*/ 799 h 858"/>
                  <a:gd name="T52" fmla="*/ 1358 w 1358"/>
                  <a:gd name="T53" fmla="*/ 791 h 858"/>
                  <a:gd name="T54" fmla="*/ 1349 w 1358"/>
                  <a:gd name="T55" fmla="*/ 782 h 858"/>
                  <a:gd name="T56" fmla="*/ 1254 w 1358"/>
                  <a:gd name="T57" fmla="*/ 781 h 858"/>
                  <a:gd name="T58" fmla="*/ 1157 w 1358"/>
                  <a:gd name="T59" fmla="*/ 755 h 858"/>
                  <a:gd name="T60" fmla="*/ 1086 w 1358"/>
                  <a:gd name="T61" fmla="*/ 712 h 858"/>
                  <a:gd name="T62" fmla="*/ 999 w 1358"/>
                  <a:gd name="T63" fmla="*/ 633 h 858"/>
                  <a:gd name="T64" fmla="*/ 901 w 1358"/>
                  <a:gd name="T65" fmla="*/ 512 h 858"/>
                  <a:gd name="T66" fmla="*/ 751 w 1358"/>
                  <a:gd name="T67" fmla="*/ 304 h 858"/>
                  <a:gd name="T68" fmla="*/ 647 w 1358"/>
                  <a:gd name="T69" fmla="*/ 179 h 858"/>
                  <a:gd name="T70" fmla="*/ 476 w 1358"/>
                  <a:gd name="T71" fmla="*/ 23 h 858"/>
                  <a:gd name="T72" fmla="*/ 442 w 1358"/>
                  <a:gd name="T73" fmla="*/ 1 h 858"/>
                  <a:gd name="T74" fmla="*/ 425 w 1358"/>
                  <a:gd name="T75" fmla="*/ 39 h 858"/>
                  <a:gd name="T76" fmla="*/ 426 w 1358"/>
                  <a:gd name="T77" fmla="*/ 59 h 858"/>
                  <a:gd name="T78" fmla="*/ 441 w 1358"/>
                  <a:gd name="T79" fmla="*/ 161 h 858"/>
                  <a:gd name="T80" fmla="*/ 438 w 1358"/>
                  <a:gd name="T81" fmla="*/ 323 h 858"/>
                  <a:gd name="T82" fmla="*/ 404 w 1358"/>
                  <a:gd name="T83" fmla="*/ 523 h 858"/>
                  <a:gd name="T84" fmla="*/ 359 w 1358"/>
                  <a:gd name="T85" fmla="*/ 674 h 858"/>
                  <a:gd name="T86" fmla="*/ 326 w 1358"/>
                  <a:gd name="T87" fmla="*/ 740 h 858"/>
                  <a:gd name="T88" fmla="*/ 267 w 1358"/>
                  <a:gd name="T89" fmla="*/ 805 h 858"/>
                  <a:gd name="T90" fmla="*/ 202 w 1358"/>
                  <a:gd name="T91" fmla="*/ 834 h 858"/>
                  <a:gd name="T92" fmla="*/ 114 w 1358"/>
                  <a:gd name="T93" fmla="*/ 843 h 858"/>
                  <a:gd name="T94" fmla="*/ 54 w 1358"/>
                  <a:gd name="T95" fmla="*/ 836 h 858"/>
                  <a:gd name="T96" fmla="*/ 25 w 1358"/>
                  <a:gd name="T97" fmla="*/ 811 h 858"/>
                  <a:gd name="T98" fmla="*/ 14 w 1358"/>
                  <a:gd name="T99" fmla="*/ 777 h 858"/>
                  <a:gd name="T100" fmla="*/ 24 w 1358"/>
                  <a:gd name="T101" fmla="*/ 680 h 858"/>
                  <a:gd name="T102" fmla="*/ 55 w 1358"/>
                  <a:gd name="T103" fmla="*/ 566 h 858"/>
                  <a:gd name="T104" fmla="*/ 65 w 1358"/>
                  <a:gd name="T105" fmla="*/ 539 h 858"/>
                  <a:gd name="T106" fmla="*/ 54 w 1358"/>
                  <a:gd name="T107" fmla="*/ 535 h 8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</a:cxnLst>
                <a:rect l="0" t="0" r="r" b="b"/>
                <a:pathLst>
                  <a:path w="1358" h="858">
                    <a:moveTo>
                      <a:pt x="52" y="538"/>
                    </a:moveTo>
                    <a:lnTo>
                      <a:pt x="52" y="538"/>
                    </a:lnTo>
                    <a:lnTo>
                      <a:pt x="40" y="563"/>
                    </a:lnTo>
                    <a:lnTo>
                      <a:pt x="30" y="592"/>
                    </a:lnTo>
                    <a:lnTo>
                      <a:pt x="23" y="620"/>
                    </a:lnTo>
                    <a:lnTo>
                      <a:pt x="16" y="648"/>
                    </a:lnTo>
                    <a:lnTo>
                      <a:pt x="16" y="648"/>
                    </a:lnTo>
                    <a:lnTo>
                      <a:pt x="9" y="675"/>
                    </a:lnTo>
                    <a:lnTo>
                      <a:pt x="4" y="702"/>
                    </a:lnTo>
                    <a:lnTo>
                      <a:pt x="1" y="730"/>
                    </a:lnTo>
                    <a:lnTo>
                      <a:pt x="0" y="759"/>
                    </a:lnTo>
                    <a:lnTo>
                      <a:pt x="0" y="759"/>
                    </a:lnTo>
                    <a:lnTo>
                      <a:pt x="1" y="776"/>
                    </a:lnTo>
                    <a:lnTo>
                      <a:pt x="3" y="794"/>
                    </a:lnTo>
                    <a:lnTo>
                      <a:pt x="4" y="803"/>
                    </a:lnTo>
                    <a:lnTo>
                      <a:pt x="8" y="810"/>
                    </a:lnTo>
                    <a:lnTo>
                      <a:pt x="12" y="819"/>
                    </a:lnTo>
                    <a:lnTo>
                      <a:pt x="17" y="826"/>
                    </a:lnTo>
                    <a:lnTo>
                      <a:pt x="17" y="826"/>
                    </a:lnTo>
                    <a:lnTo>
                      <a:pt x="22" y="832"/>
                    </a:lnTo>
                    <a:lnTo>
                      <a:pt x="28" y="837"/>
                    </a:lnTo>
                    <a:lnTo>
                      <a:pt x="33" y="841"/>
                    </a:lnTo>
                    <a:lnTo>
                      <a:pt x="40" y="845"/>
                    </a:lnTo>
                    <a:lnTo>
                      <a:pt x="54" y="851"/>
                    </a:lnTo>
                    <a:lnTo>
                      <a:pt x="68" y="856"/>
                    </a:lnTo>
                    <a:lnTo>
                      <a:pt x="68" y="856"/>
                    </a:lnTo>
                    <a:lnTo>
                      <a:pt x="84" y="857"/>
                    </a:lnTo>
                    <a:lnTo>
                      <a:pt x="100" y="858"/>
                    </a:lnTo>
                    <a:lnTo>
                      <a:pt x="117" y="858"/>
                    </a:lnTo>
                    <a:lnTo>
                      <a:pt x="133" y="857"/>
                    </a:lnTo>
                    <a:lnTo>
                      <a:pt x="133" y="857"/>
                    </a:lnTo>
                    <a:lnTo>
                      <a:pt x="170" y="853"/>
                    </a:lnTo>
                    <a:lnTo>
                      <a:pt x="188" y="851"/>
                    </a:lnTo>
                    <a:lnTo>
                      <a:pt x="207" y="847"/>
                    </a:lnTo>
                    <a:lnTo>
                      <a:pt x="207" y="847"/>
                    </a:lnTo>
                    <a:lnTo>
                      <a:pt x="225" y="842"/>
                    </a:lnTo>
                    <a:lnTo>
                      <a:pt x="242" y="835"/>
                    </a:lnTo>
                    <a:lnTo>
                      <a:pt x="258" y="827"/>
                    </a:lnTo>
                    <a:lnTo>
                      <a:pt x="274" y="818"/>
                    </a:lnTo>
                    <a:lnTo>
                      <a:pt x="274" y="818"/>
                    </a:lnTo>
                    <a:lnTo>
                      <a:pt x="289" y="807"/>
                    </a:lnTo>
                    <a:lnTo>
                      <a:pt x="301" y="795"/>
                    </a:lnTo>
                    <a:lnTo>
                      <a:pt x="313" y="782"/>
                    </a:lnTo>
                    <a:lnTo>
                      <a:pt x="324" y="767"/>
                    </a:lnTo>
                    <a:lnTo>
                      <a:pt x="324" y="767"/>
                    </a:lnTo>
                    <a:lnTo>
                      <a:pt x="335" y="751"/>
                    </a:lnTo>
                    <a:lnTo>
                      <a:pt x="347" y="735"/>
                    </a:lnTo>
                    <a:lnTo>
                      <a:pt x="355" y="718"/>
                    </a:lnTo>
                    <a:lnTo>
                      <a:pt x="364" y="700"/>
                    </a:lnTo>
                    <a:lnTo>
                      <a:pt x="378" y="664"/>
                    </a:lnTo>
                    <a:lnTo>
                      <a:pt x="392" y="627"/>
                    </a:lnTo>
                    <a:lnTo>
                      <a:pt x="392" y="627"/>
                    </a:lnTo>
                    <a:lnTo>
                      <a:pt x="404" y="587"/>
                    </a:lnTo>
                    <a:lnTo>
                      <a:pt x="414" y="547"/>
                    </a:lnTo>
                    <a:lnTo>
                      <a:pt x="424" y="507"/>
                    </a:lnTo>
                    <a:lnTo>
                      <a:pt x="431" y="466"/>
                    </a:lnTo>
                    <a:lnTo>
                      <a:pt x="431" y="466"/>
                    </a:lnTo>
                    <a:lnTo>
                      <a:pt x="440" y="425"/>
                    </a:lnTo>
                    <a:lnTo>
                      <a:pt x="446" y="383"/>
                    </a:lnTo>
                    <a:lnTo>
                      <a:pt x="451" y="341"/>
                    </a:lnTo>
                    <a:lnTo>
                      <a:pt x="454" y="299"/>
                    </a:lnTo>
                    <a:lnTo>
                      <a:pt x="454" y="299"/>
                    </a:lnTo>
                    <a:lnTo>
                      <a:pt x="457" y="256"/>
                    </a:lnTo>
                    <a:lnTo>
                      <a:pt x="458" y="215"/>
                    </a:lnTo>
                    <a:lnTo>
                      <a:pt x="456" y="173"/>
                    </a:lnTo>
                    <a:lnTo>
                      <a:pt x="452" y="131"/>
                    </a:lnTo>
                    <a:lnTo>
                      <a:pt x="452" y="131"/>
                    </a:lnTo>
                    <a:lnTo>
                      <a:pt x="447" y="89"/>
                    </a:lnTo>
                    <a:lnTo>
                      <a:pt x="447" y="89"/>
                    </a:lnTo>
                    <a:lnTo>
                      <a:pt x="443" y="70"/>
                    </a:lnTo>
                    <a:lnTo>
                      <a:pt x="443" y="70"/>
                    </a:lnTo>
                    <a:lnTo>
                      <a:pt x="441" y="60"/>
                    </a:lnTo>
                    <a:lnTo>
                      <a:pt x="441" y="60"/>
                    </a:lnTo>
                    <a:lnTo>
                      <a:pt x="440" y="54"/>
                    </a:lnTo>
                    <a:lnTo>
                      <a:pt x="438" y="49"/>
                    </a:lnTo>
                    <a:lnTo>
                      <a:pt x="438" y="49"/>
                    </a:lnTo>
                    <a:lnTo>
                      <a:pt x="437" y="48"/>
                    </a:lnTo>
                    <a:lnTo>
                      <a:pt x="437" y="48"/>
                    </a:lnTo>
                    <a:lnTo>
                      <a:pt x="437" y="49"/>
                    </a:lnTo>
                    <a:lnTo>
                      <a:pt x="438" y="48"/>
                    </a:lnTo>
                    <a:lnTo>
                      <a:pt x="438" y="48"/>
                    </a:lnTo>
                    <a:lnTo>
                      <a:pt x="438" y="46"/>
                    </a:lnTo>
                    <a:lnTo>
                      <a:pt x="438" y="46"/>
                    </a:lnTo>
                    <a:lnTo>
                      <a:pt x="442" y="39"/>
                    </a:lnTo>
                    <a:lnTo>
                      <a:pt x="442" y="39"/>
                    </a:lnTo>
                    <a:lnTo>
                      <a:pt x="449" y="19"/>
                    </a:lnTo>
                    <a:lnTo>
                      <a:pt x="449" y="19"/>
                    </a:lnTo>
                    <a:lnTo>
                      <a:pt x="454" y="8"/>
                    </a:lnTo>
                    <a:lnTo>
                      <a:pt x="454" y="8"/>
                    </a:lnTo>
                    <a:lnTo>
                      <a:pt x="442" y="12"/>
                    </a:lnTo>
                    <a:lnTo>
                      <a:pt x="442" y="12"/>
                    </a:lnTo>
                    <a:lnTo>
                      <a:pt x="492" y="55"/>
                    </a:lnTo>
                    <a:lnTo>
                      <a:pt x="544" y="99"/>
                    </a:lnTo>
                    <a:lnTo>
                      <a:pt x="593" y="145"/>
                    </a:lnTo>
                    <a:lnTo>
                      <a:pt x="616" y="168"/>
                    </a:lnTo>
                    <a:lnTo>
                      <a:pt x="639" y="193"/>
                    </a:lnTo>
                    <a:lnTo>
                      <a:pt x="639" y="193"/>
                    </a:lnTo>
                    <a:lnTo>
                      <a:pt x="662" y="217"/>
                    </a:lnTo>
                    <a:lnTo>
                      <a:pt x="684" y="242"/>
                    </a:lnTo>
                    <a:lnTo>
                      <a:pt x="704" y="267"/>
                    </a:lnTo>
                    <a:lnTo>
                      <a:pt x="725" y="293"/>
                    </a:lnTo>
                    <a:lnTo>
                      <a:pt x="765" y="346"/>
                    </a:lnTo>
                    <a:lnTo>
                      <a:pt x="803" y="400"/>
                    </a:lnTo>
                    <a:lnTo>
                      <a:pt x="803" y="400"/>
                    </a:lnTo>
                    <a:lnTo>
                      <a:pt x="841" y="453"/>
                    </a:lnTo>
                    <a:lnTo>
                      <a:pt x="877" y="506"/>
                    </a:lnTo>
                    <a:lnTo>
                      <a:pt x="915" y="556"/>
                    </a:lnTo>
                    <a:lnTo>
                      <a:pt x="935" y="582"/>
                    </a:lnTo>
                    <a:lnTo>
                      <a:pt x="956" y="606"/>
                    </a:lnTo>
                    <a:lnTo>
                      <a:pt x="956" y="606"/>
                    </a:lnTo>
                    <a:lnTo>
                      <a:pt x="977" y="630"/>
                    </a:lnTo>
                    <a:lnTo>
                      <a:pt x="996" y="652"/>
                    </a:lnTo>
                    <a:lnTo>
                      <a:pt x="1018" y="673"/>
                    </a:lnTo>
                    <a:lnTo>
                      <a:pt x="1040" y="694"/>
                    </a:lnTo>
                    <a:lnTo>
                      <a:pt x="1040" y="694"/>
                    </a:lnTo>
                    <a:lnTo>
                      <a:pt x="1064" y="713"/>
                    </a:lnTo>
                    <a:lnTo>
                      <a:pt x="1087" y="730"/>
                    </a:lnTo>
                    <a:lnTo>
                      <a:pt x="1111" y="748"/>
                    </a:lnTo>
                    <a:lnTo>
                      <a:pt x="1136" y="762"/>
                    </a:lnTo>
                    <a:lnTo>
                      <a:pt x="1136" y="762"/>
                    </a:lnTo>
                    <a:lnTo>
                      <a:pt x="1159" y="772"/>
                    </a:lnTo>
                    <a:lnTo>
                      <a:pt x="1183" y="780"/>
                    </a:lnTo>
                    <a:lnTo>
                      <a:pt x="1206" y="787"/>
                    </a:lnTo>
                    <a:lnTo>
                      <a:pt x="1230" y="792"/>
                    </a:lnTo>
                    <a:lnTo>
                      <a:pt x="1230" y="792"/>
                    </a:lnTo>
                    <a:lnTo>
                      <a:pt x="1255" y="795"/>
                    </a:lnTo>
                    <a:lnTo>
                      <a:pt x="1281" y="798"/>
                    </a:lnTo>
                    <a:lnTo>
                      <a:pt x="1306" y="799"/>
                    </a:lnTo>
                    <a:lnTo>
                      <a:pt x="1331" y="799"/>
                    </a:lnTo>
                    <a:lnTo>
                      <a:pt x="1331" y="799"/>
                    </a:lnTo>
                    <a:lnTo>
                      <a:pt x="1353" y="797"/>
                    </a:lnTo>
                    <a:lnTo>
                      <a:pt x="1353" y="797"/>
                    </a:lnTo>
                    <a:lnTo>
                      <a:pt x="1355" y="795"/>
                    </a:lnTo>
                    <a:lnTo>
                      <a:pt x="1358" y="793"/>
                    </a:lnTo>
                    <a:lnTo>
                      <a:pt x="1358" y="791"/>
                    </a:lnTo>
                    <a:lnTo>
                      <a:pt x="1358" y="788"/>
                    </a:lnTo>
                    <a:lnTo>
                      <a:pt x="1357" y="786"/>
                    </a:lnTo>
                    <a:lnTo>
                      <a:pt x="1355" y="783"/>
                    </a:lnTo>
                    <a:lnTo>
                      <a:pt x="1352" y="782"/>
                    </a:lnTo>
                    <a:lnTo>
                      <a:pt x="1349" y="782"/>
                    </a:lnTo>
                    <a:lnTo>
                      <a:pt x="1349" y="782"/>
                    </a:lnTo>
                    <a:lnTo>
                      <a:pt x="1325" y="784"/>
                    </a:lnTo>
                    <a:lnTo>
                      <a:pt x="1301" y="784"/>
                    </a:lnTo>
                    <a:lnTo>
                      <a:pt x="1277" y="783"/>
                    </a:lnTo>
                    <a:lnTo>
                      <a:pt x="1254" y="781"/>
                    </a:lnTo>
                    <a:lnTo>
                      <a:pt x="1254" y="781"/>
                    </a:lnTo>
                    <a:lnTo>
                      <a:pt x="1229" y="777"/>
                    </a:lnTo>
                    <a:lnTo>
                      <a:pt x="1205" y="771"/>
                    </a:lnTo>
                    <a:lnTo>
                      <a:pt x="1180" y="764"/>
                    </a:lnTo>
                    <a:lnTo>
                      <a:pt x="1157" y="755"/>
                    </a:lnTo>
                    <a:lnTo>
                      <a:pt x="1157" y="755"/>
                    </a:lnTo>
                    <a:lnTo>
                      <a:pt x="1145" y="749"/>
                    </a:lnTo>
                    <a:lnTo>
                      <a:pt x="1132" y="743"/>
                    </a:lnTo>
                    <a:lnTo>
                      <a:pt x="1109" y="728"/>
                    </a:lnTo>
                    <a:lnTo>
                      <a:pt x="1086" y="712"/>
                    </a:lnTo>
                    <a:lnTo>
                      <a:pt x="1064" y="695"/>
                    </a:lnTo>
                    <a:lnTo>
                      <a:pt x="1064" y="695"/>
                    </a:lnTo>
                    <a:lnTo>
                      <a:pt x="1042" y="675"/>
                    </a:lnTo>
                    <a:lnTo>
                      <a:pt x="1020" y="654"/>
                    </a:lnTo>
                    <a:lnTo>
                      <a:pt x="999" y="633"/>
                    </a:lnTo>
                    <a:lnTo>
                      <a:pt x="979" y="611"/>
                    </a:lnTo>
                    <a:lnTo>
                      <a:pt x="979" y="611"/>
                    </a:lnTo>
                    <a:lnTo>
                      <a:pt x="958" y="587"/>
                    </a:lnTo>
                    <a:lnTo>
                      <a:pt x="939" y="562"/>
                    </a:lnTo>
                    <a:lnTo>
                      <a:pt x="901" y="512"/>
                    </a:lnTo>
                    <a:lnTo>
                      <a:pt x="864" y="460"/>
                    </a:lnTo>
                    <a:lnTo>
                      <a:pt x="827" y="409"/>
                    </a:lnTo>
                    <a:lnTo>
                      <a:pt x="827" y="409"/>
                    </a:lnTo>
                    <a:lnTo>
                      <a:pt x="790" y="356"/>
                    </a:lnTo>
                    <a:lnTo>
                      <a:pt x="751" y="304"/>
                    </a:lnTo>
                    <a:lnTo>
                      <a:pt x="712" y="253"/>
                    </a:lnTo>
                    <a:lnTo>
                      <a:pt x="691" y="228"/>
                    </a:lnTo>
                    <a:lnTo>
                      <a:pt x="670" y="204"/>
                    </a:lnTo>
                    <a:lnTo>
                      <a:pt x="670" y="204"/>
                    </a:lnTo>
                    <a:lnTo>
                      <a:pt x="647" y="179"/>
                    </a:lnTo>
                    <a:lnTo>
                      <a:pt x="624" y="156"/>
                    </a:lnTo>
                    <a:lnTo>
                      <a:pt x="577" y="109"/>
                    </a:lnTo>
                    <a:lnTo>
                      <a:pt x="527" y="66"/>
                    </a:lnTo>
                    <a:lnTo>
                      <a:pt x="476" y="23"/>
                    </a:lnTo>
                    <a:lnTo>
                      <a:pt x="476" y="23"/>
                    </a:lnTo>
                    <a:lnTo>
                      <a:pt x="452" y="1"/>
                    </a:lnTo>
                    <a:lnTo>
                      <a:pt x="452" y="1"/>
                    </a:lnTo>
                    <a:lnTo>
                      <a:pt x="448" y="0"/>
                    </a:lnTo>
                    <a:lnTo>
                      <a:pt x="445" y="0"/>
                    </a:lnTo>
                    <a:lnTo>
                      <a:pt x="442" y="1"/>
                    </a:lnTo>
                    <a:lnTo>
                      <a:pt x="440" y="5"/>
                    </a:lnTo>
                    <a:lnTo>
                      <a:pt x="440" y="5"/>
                    </a:lnTo>
                    <a:lnTo>
                      <a:pt x="427" y="34"/>
                    </a:lnTo>
                    <a:lnTo>
                      <a:pt x="427" y="34"/>
                    </a:lnTo>
                    <a:lnTo>
                      <a:pt x="425" y="39"/>
                    </a:lnTo>
                    <a:lnTo>
                      <a:pt x="424" y="45"/>
                    </a:lnTo>
                    <a:lnTo>
                      <a:pt x="424" y="45"/>
                    </a:lnTo>
                    <a:lnTo>
                      <a:pt x="424" y="49"/>
                    </a:lnTo>
                    <a:lnTo>
                      <a:pt x="424" y="51"/>
                    </a:lnTo>
                    <a:lnTo>
                      <a:pt x="426" y="59"/>
                    </a:lnTo>
                    <a:lnTo>
                      <a:pt x="426" y="59"/>
                    </a:lnTo>
                    <a:lnTo>
                      <a:pt x="430" y="80"/>
                    </a:lnTo>
                    <a:lnTo>
                      <a:pt x="430" y="80"/>
                    </a:lnTo>
                    <a:lnTo>
                      <a:pt x="436" y="120"/>
                    </a:lnTo>
                    <a:lnTo>
                      <a:pt x="441" y="161"/>
                    </a:lnTo>
                    <a:lnTo>
                      <a:pt x="442" y="201"/>
                    </a:lnTo>
                    <a:lnTo>
                      <a:pt x="442" y="242"/>
                    </a:lnTo>
                    <a:lnTo>
                      <a:pt x="442" y="242"/>
                    </a:lnTo>
                    <a:lnTo>
                      <a:pt x="441" y="282"/>
                    </a:lnTo>
                    <a:lnTo>
                      <a:pt x="438" y="323"/>
                    </a:lnTo>
                    <a:lnTo>
                      <a:pt x="434" y="363"/>
                    </a:lnTo>
                    <a:lnTo>
                      <a:pt x="429" y="403"/>
                    </a:lnTo>
                    <a:lnTo>
                      <a:pt x="421" y="443"/>
                    </a:lnTo>
                    <a:lnTo>
                      <a:pt x="414" y="484"/>
                    </a:lnTo>
                    <a:lnTo>
                      <a:pt x="404" y="523"/>
                    </a:lnTo>
                    <a:lnTo>
                      <a:pt x="396" y="562"/>
                    </a:lnTo>
                    <a:lnTo>
                      <a:pt x="396" y="562"/>
                    </a:lnTo>
                    <a:lnTo>
                      <a:pt x="385" y="600"/>
                    </a:lnTo>
                    <a:lnTo>
                      <a:pt x="372" y="637"/>
                    </a:lnTo>
                    <a:lnTo>
                      <a:pt x="359" y="674"/>
                    </a:lnTo>
                    <a:lnTo>
                      <a:pt x="351" y="692"/>
                    </a:lnTo>
                    <a:lnTo>
                      <a:pt x="343" y="710"/>
                    </a:lnTo>
                    <a:lnTo>
                      <a:pt x="343" y="710"/>
                    </a:lnTo>
                    <a:lnTo>
                      <a:pt x="334" y="725"/>
                    </a:lnTo>
                    <a:lnTo>
                      <a:pt x="326" y="740"/>
                    </a:lnTo>
                    <a:lnTo>
                      <a:pt x="316" y="755"/>
                    </a:lnTo>
                    <a:lnTo>
                      <a:pt x="305" y="770"/>
                    </a:lnTo>
                    <a:lnTo>
                      <a:pt x="294" y="782"/>
                    </a:lnTo>
                    <a:lnTo>
                      <a:pt x="280" y="794"/>
                    </a:lnTo>
                    <a:lnTo>
                      <a:pt x="267" y="805"/>
                    </a:lnTo>
                    <a:lnTo>
                      <a:pt x="252" y="814"/>
                    </a:lnTo>
                    <a:lnTo>
                      <a:pt x="252" y="814"/>
                    </a:lnTo>
                    <a:lnTo>
                      <a:pt x="236" y="822"/>
                    </a:lnTo>
                    <a:lnTo>
                      <a:pt x="219" y="829"/>
                    </a:lnTo>
                    <a:lnTo>
                      <a:pt x="202" y="834"/>
                    </a:lnTo>
                    <a:lnTo>
                      <a:pt x="185" y="837"/>
                    </a:lnTo>
                    <a:lnTo>
                      <a:pt x="166" y="840"/>
                    </a:lnTo>
                    <a:lnTo>
                      <a:pt x="149" y="841"/>
                    </a:lnTo>
                    <a:lnTo>
                      <a:pt x="114" y="843"/>
                    </a:lnTo>
                    <a:lnTo>
                      <a:pt x="114" y="843"/>
                    </a:lnTo>
                    <a:lnTo>
                      <a:pt x="99" y="843"/>
                    </a:lnTo>
                    <a:lnTo>
                      <a:pt x="83" y="842"/>
                    </a:lnTo>
                    <a:lnTo>
                      <a:pt x="68" y="840"/>
                    </a:lnTo>
                    <a:lnTo>
                      <a:pt x="54" y="836"/>
                    </a:lnTo>
                    <a:lnTo>
                      <a:pt x="54" y="836"/>
                    </a:lnTo>
                    <a:lnTo>
                      <a:pt x="47" y="832"/>
                    </a:lnTo>
                    <a:lnTo>
                      <a:pt x="40" y="829"/>
                    </a:lnTo>
                    <a:lnTo>
                      <a:pt x="35" y="824"/>
                    </a:lnTo>
                    <a:lnTo>
                      <a:pt x="29" y="818"/>
                    </a:lnTo>
                    <a:lnTo>
                      <a:pt x="25" y="811"/>
                    </a:lnTo>
                    <a:lnTo>
                      <a:pt x="22" y="805"/>
                    </a:lnTo>
                    <a:lnTo>
                      <a:pt x="19" y="798"/>
                    </a:lnTo>
                    <a:lnTo>
                      <a:pt x="17" y="791"/>
                    </a:lnTo>
                    <a:lnTo>
                      <a:pt x="17" y="791"/>
                    </a:lnTo>
                    <a:lnTo>
                      <a:pt x="14" y="777"/>
                    </a:lnTo>
                    <a:lnTo>
                      <a:pt x="14" y="764"/>
                    </a:lnTo>
                    <a:lnTo>
                      <a:pt x="14" y="749"/>
                    </a:lnTo>
                    <a:lnTo>
                      <a:pt x="16" y="735"/>
                    </a:lnTo>
                    <a:lnTo>
                      <a:pt x="19" y="707"/>
                    </a:lnTo>
                    <a:lnTo>
                      <a:pt x="24" y="680"/>
                    </a:lnTo>
                    <a:lnTo>
                      <a:pt x="24" y="680"/>
                    </a:lnTo>
                    <a:lnTo>
                      <a:pt x="30" y="651"/>
                    </a:lnTo>
                    <a:lnTo>
                      <a:pt x="38" y="622"/>
                    </a:lnTo>
                    <a:lnTo>
                      <a:pt x="45" y="594"/>
                    </a:lnTo>
                    <a:lnTo>
                      <a:pt x="55" y="566"/>
                    </a:lnTo>
                    <a:lnTo>
                      <a:pt x="55" y="566"/>
                    </a:lnTo>
                    <a:lnTo>
                      <a:pt x="65" y="545"/>
                    </a:lnTo>
                    <a:lnTo>
                      <a:pt x="65" y="545"/>
                    </a:lnTo>
                    <a:lnTo>
                      <a:pt x="66" y="541"/>
                    </a:lnTo>
                    <a:lnTo>
                      <a:pt x="65" y="539"/>
                    </a:lnTo>
                    <a:lnTo>
                      <a:pt x="63" y="536"/>
                    </a:lnTo>
                    <a:lnTo>
                      <a:pt x="61" y="534"/>
                    </a:lnTo>
                    <a:lnTo>
                      <a:pt x="58" y="534"/>
                    </a:lnTo>
                    <a:lnTo>
                      <a:pt x="56" y="534"/>
                    </a:lnTo>
                    <a:lnTo>
                      <a:pt x="54" y="535"/>
                    </a:lnTo>
                    <a:lnTo>
                      <a:pt x="52" y="538"/>
                    </a:lnTo>
                    <a:lnTo>
                      <a:pt x="52" y="538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72" name="Freeform 152">
                <a:extLst>
                  <a:ext uri="{FF2B5EF4-FFF2-40B4-BE49-F238E27FC236}">
                    <a16:creationId xmlns:a16="http://schemas.microsoft.com/office/drawing/2014/main" id="{5939030F-455A-328C-14E4-053B8B4B893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234" y="1334"/>
                <a:ext cx="671" cy="649"/>
              </a:xfrm>
              <a:custGeom>
                <a:avLst/>
                <a:gdLst>
                  <a:gd name="T0" fmla="*/ 2604 w 2686"/>
                  <a:gd name="T1" fmla="*/ 2543 h 2595"/>
                  <a:gd name="T2" fmla="*/ 2443 w 2686"/>
                  <a:gd name="T3" fmla="*/ 2478 h 2595"/>
                  <a:gd name="T4" fmla="*/ 2277 w 2686"/>
                  <a:gd name="T5" fmla="*/ 2428 h 2595"/>
                  <a:gd name="T6" fmla="*/ 2024 w 2686"/>
                  <a:gd name="T7" fmla="*/ 2372 h 2595"/>
                  <a:gd name="T8" fmla="*/ 1754 w 2686"/>
                  <a:gd name="T9" fmla="*/ 2339 h 2595"/>
                  <a:gd name="T10" fmla="*/ 1527 w 2686"/>
                  <a:gd name="T11" fmla="*/ 2329 h 2595"/>
                  <a:gd name="T12" fmla="*/ 1347 w 2686"/>
                  <a:gd name="T13" fmla="*/ 2336 h 2595"/>
                  <a:gd name="T14" fmla="*/ 1185 w 2686"/>
                  <a:gd name="T15" fmla="*/ 2352 h 2595"/>
                  <a:gd name="T16" fmla="*/ 1070 w 2686"/>
                  <a:gd name="T17" fmla="*/ 2374 h 2595"/>
                  <a:gd name="T18" fmla="*/ 906 w 2686"/>
                  <a:gd name="T19" fmla="*/ 2428 h 2595"/>
                  <a:gd name="T20" fmla="*/ 860 w 2686"/>
                  <a:gd name="T21" fmla="*/ 2450 h 2595"/>
                  <a:gd name="T22" fmla="*/ 854 w 2686"/>
                  <a:gd name="T23" fmla="*/ 2428 h 2595"/>
                  <a:gd name="T24" fmla="*/ 874 w 2686"/>
                  <a:gd name="T25" fmla="*/ 2381 h 2595"/>
                  <a:gd name="T26" fmla="*/ 901 w 2686"/>
                  <a:gd name="T27" fmla="*/ 2338 h 2595"/>
                  <a:gd name="T28" fmla="*/ 930 w 2686"/>
                  <a:gd name="T29" fmla="*/ 2259 h 2595"/>
                  <a:gd name="T30" fmla="*/ 946 w 2686"/>
                  <a:gd name="T31" fmla="*/ 2119 h 2595"/>
                  <a:gd name="T32" fmla="*/ 939 w 2686"/>
                  <a:gd name="T33" fmla="*/ 1978 h 2595"/>
                  <a:gd name="T34" fmla="*/ 904 w 2686"/>
                  <a:gd name="T35" fmla="*/ 1703 h 2595"/>
                  <a:gd name="T36" fmla="*/ 868 w 2686"/>
                  <a:gd name="T37" fmla="*/ 1534 h 2595"/>
                  <a:gd name="T38" fmla="*/ 836 w 2686"/>
                  <a:gd name="T39" fmla="*/ 1435 h 2595"/>
                  <a:gd name="T40" fmla="*/ 750 w 2686"/>
                  <a:gd name="T41" fmla="*/ 1249 h 2595"/>
                  <a:gd name="T42" fmla="*/ 692 w 2686"/>
                  <a:gd name="T43" fmla="*/ 1122 h 2595"/>
                  <a:gd name="T44" fmla="*/ 614 w 2686"/>
                  <a:gd name="T45" fmla="*/ 927 h 2595"/>
                  <a:gd name="T46" fmla="*/ 569 w 2686"/>
                  <a:gd name="T47" fmla="*/ 836 h 2595"/>
                  <a:gd name="T48" fmla="*/ 477 w 2686"/>
                  <a:gd name="T49" fmla="*/ 694 h 2595"/>
                  <a:gd name="T50" fmla="*/ 363 w 2686"/>
                  <a:gd name="T51" fmla="*/ 538 h 2595"/>
                  <a:gd name="T52" fmla="*/ 256 w 2686"/>
                  <a:gd name="T53" fmla="*/ 377 h 2595"/>
                  <a:gd name="T54" fmla="*/ 49 w 2686"/>
                  <a:gd name="T55" fmla="*/ 50 h 2595"/>
                  <a:gd name="T56" fmla="*/ 11 w 2686"/>
                  <a:gd name="T57" fmla="*/ 0 h 2595"/>
                  <a:gd name="T58" fmla="*/ 1 w 2686"/>
                  <a:gd name="T59" fmla="*/ 2 h 2595"/>
                  <a:gd name="T60" fmla="*/ 1 w 2686"/>
                  <a:gd name="T61" fmla="*/ 10 h 2595"/>
                  <a:gd name="T62" fmla="*/ 143 w 2686"/>
                  <a:gd name="T63" fmla="*/ 222 h 2595"/>
                  <a:gd name="T64" fmla="*/ 278 w 2686"/>
                  <a:gd name="T65" fmla="*/ 440 h 2595"/>
                  <a:gd name="T66" fmla="*/ 424 w 2686"/>
                  <a:gd name="T67" fmla="*/ 646 h 2595"/>
                  <a:gd name="T68" fmla="*/ 539 w 2686"/>
                  <a:gd name="T69" fmla="*/ 815 h 2595"/>
                  <a:gd name="T70" fmla="*/ 588 w 2686"/>
                  <a:gd name="T71" fmla="*/ 906 h 2595"/>
                  <a:gd name="T72" fmla="*/ 654 w 2686"/>
                  <a:gd name="T73" fmla="*/ 1067 h 2595"/>
                  <a:gd name="T74" fmla="*/ 708 w 2686"/>
                  <a:gd name="T75" fmla="*/ 1196 h 2595"/>
                  <a:gd name="T76" fmla="*/ 799 w 2686"/>
                  <a:gd name="T77" fmla="*/ 1384 h 2595"/>
                  <a:gd name="T78" fmla="*/ 846 w 2686"/>
                  <a:gd name="T79" fmla="*/ 1515 h 2595"/>
                  <a:gd name="T80" fmla="*/ 879 w 2686"/>
                  <a:gd name="T81" fmla="*/ 1650 h 2595"/>
                  <a:gd name="T82" fmla="*/ 918 w 2686"/>
                  <a:gd name="T83" fmla="*/ 1925 h 2595"/>
                  <a:gd name="T84" fmla="*/ 931 w 2686"/>
                  <a:gd name="T85" fmla="*/ 2073 h 2595"/>
                  <a:gd name="T86" fmla="*/ 923 w 2686"/>
                  <a:gd name="T87" fmla="*/ 2220 h 2595"/>
                  <a:gd name="T88" fmla="*/ 904 w 2686"/>
                  <a:gd name="T89" fmla="*/ 2296 h 2595"/>
                  <a:gd name="T90" fmla="*/ 885 w 2686"/>
                  <a:gd name="T91" fmla="*/ 2338 h 2595"/>
                  <a:gd name="T92" fmla="*/ 848 w 2686"/>
                  <a:gd name="T93" fmla="*/ 2398 h 2595"/>
                  <a:gd name="T94" fmla="*/ 839 w 2686"/>
                  <a:gd name="T95" fmla="*/ 2430 h 2595"/>
                  <a:gd name="T96" fmla="*/ 847 w 2686"/>
                  <a:gd name="T97" fmla="*/ 2457 h 2595"/>
                  <a:gd name="T98" fmla="*/ 855 w 2686"/>
                  <a:gd name="T99" fmla="*/ 2461 h 2595"/>
                  <a:gd name="T100" fmla="*/ 998 w 2686"/>
                  <a:gd name="T101" fmla="*/ 2410 h 2595"/>
                  <a:gd name="T102" fmla="*/ 1097 w 2686"/>
                  <a:gd name="T103" fmla="*/ 2382 h 2595"/>
                  <a:gd name="T104" fmla="*/ 1255 w 2686"/>
                  <a:gd name="T105" fmla="*/ 2359 h 2595"/>
                  <a:gd name="T106" fmla="*/ 1434 w 2686"/>
                  <a:gd name="T107" fmla="*/ 2345 h 2595"/>
                  <a:gd name="T108" fmla="*/ 1614 w 2686"/>
                  <a:gd name="T109" fmla="*/ 2347 h 2595"/>
                  <a:gd name="T110" fmla="*/ 1975 w 2686"/>
                  <a:gd name="T111" fmla="*/ 2380 h 2595"/>
                  <a:gd name="T112" fmla="*/ 2239 w 2686"/>
                  <a:gd name="T113" fmla="*/ 2434 h 2595"/>
                  <a:gd name="T114" fmla="*/ 2372 w 2686"/>
                  <a:gd name="T115" fmla="*/ 2471 h 2595"/>
                  <a:gd name="T116" fmla="*/ 2547 w 2686"/>
                  <a:gd name="T117" fmla="*/ 2535 h 2595"/>
                  <a:gd name="T118" fmla="*/ 2675 w 2686"/>
                  <a:gd name="T119" fmla="*/ 2593 h 2595"/>
                  <a:gd name="T120" fmla="*/ 2684 w 2686"/>
                  <a:gd name="T121" fmla="*/ 2591 h 2595"/>
                  <a:gd name="T122" fmla="*/ 2682 w 2686"/>
                  <a:gd name="T123" fmla="*/ 2581 h 25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</a:cxnLst>
                <a:rect l="0" t="0" r="r" b="b"/>
                <a:pathLst>
                  <a:path w="2686" h="2595">
                    <a:moveTo>
                      <a:pt x="2682" y="2581"/>
                    </a:moveTo>
                    <a:lnTo>
                      <a:pt x="2682" y="2581"/>
                    </a:lnTo>
                    <a:lnTo>
                      <a:pt x="2643" y="2562"/>
                    </a:lnTo>
                    <a:lnTo>
                      <a:pt x="2604" y="2543"/>
                    </a:lnTo>
                    <a:lnTo>
                      <a:pt x="2564" y="2526"/>
                    </a:lnTo>
                    <a:lnTo>
                      <a:pt x="2525" y="2509"/>
                    </a:lnTo>
                    <a:lnTo>
                      <a:pt x="2485" y="2493"/>
                    </a:lnTo>
                    <a:lnTo>
                      <a:pt x="2443" y="2478"/>
                    </a:lnTo>
                    <a:lnTo>
                      <a:pt x="2402" y="2465"/>
                    </a:lnTo>
                    <a:lnTo>
                      <a:pt x="2361" y="2451"/>
                    </a:lnTo>
                    <a:lnTo>
                      <a:pt x="2319" y="2439"/>
                    </a:lnTo>
                    <a:lnTo>
                      <a:pt x="2277" y="2428"/>
                    </a:lnTo>
                    <a:lnTo>
                      <a:pt x="2236" y="2417"/>
                    </a:lnTo>
                    <a:lnTo>
                      <a:pt x="2193" y="2407"/>
                    </a:lnTo>
                    <a:lnTo>
                      <a:pt x="2108" y="2388"/>
                    </a:lnTo>
                    <a:lnTo>
                      <a:pt x="2024" y="2372"/>
                    </a:lnTo>
                    <a:lnTo>
                      <a:pt x="2024" y="2372"/>
                    </a:lnTo>
                    <a:lnTo>
                      <a:pt x="1934" y="2359"/>
                    </a:lnTo>
                    <a:lnTo>
                      <a:pt x="1845" y="2348"/>
                    </a:lnTo>
                    <a:lnTo>
                      <a:pt x="1754" y="2339"/>
                    </a:lnTo>
                    <a:lnTo>
                      <a:pt x="1663" y="2333"/>
                    </a:lnTo>
                    <a:lnTo>
                      <a:pt x="1618" y="2331"/>
                    </a:lnTo>
                    <a:lnTo>
                      <a:pt x="1573" y="2329"/>
                    </a:lnTo>
                    <a:lnTo>
                      <a:pt x="1527" y="2329"/>
                    </a:lnTo>
                    <a:lnTo>
                      <a:pt x="1482" y="2329"/>
                    </a:lnTo>
                    <a:lnTo>
                      <a:pt x="1436" y="2331"/>
                    </a:lnTo>
                    <a:lnTo>
                      <a:pt x="1392" y="2333"/>
                    </a:lnTo>
                    <a:lnTo>
                      <a:pt x="1347" y="2336"/>
                    </a:lnTo>
                    <a:lnTo>
                      <a:pt x="1302" y="2339"/>
                    </a:lnTo>
                    <a:lnTo>
                      <a:pt x="1302" y="2339"/>
                    </a:lnTo>
                    <a:lnTo>
                      <a:pt x="1243" y="2344"/>
                    </a:lnTo>
                    <a:lnTo>
                      <a:pt x="1185" y="2352"/>
                    </a:lnTo>
                    <a:lnTo>
                      <a:pt x="1128" y="2361"/>
                    </a:lnTo>
                    <a:lnTo>
                      <a:pt x="1098" y="2368"/>
                    </a:lnTo>
                    <a:lnTo>
                      <a:pt x="1070" y="2374"/>
                    </a:lnTo>
                    <a:lnTo>
                      <a:pt x="1070" y="2374"/>
                    </a:lnTo>
                    <a:lnTo>
                      <a:pt x="1042" y="2381"/>
                    </a:lnTo>
                    <a:lnTo>
                      <a:pt x="1015" y="2390"/>
                    </a:lnTo>
                    <a:lnTo>
                      <a:pt x="960" y="2408"/>
                    </a:lnTo>
                    <a:lnTo>
                      <a:pt x="906" y="2428"/>
                    </a:lnTo>
                    <a:lnTo>
                      <a:pt x="852" y="2446"/>
                    </a:lnTo>
                    <a:lnTo>
                      <a:pt x="852" y="2446"/>
                    </a:lnTo>
                    <a:lnTo>
                      <a:pt x="860" y="2450"/>
                    </a:lnTo>
                    <a:lnTo>
                      <a:pt x="860" y="2450"/>
                    </a:lnTo>
                    <a:lnTo>
                      <a:pt x="857" y="2445"/>
                    </a:lnTo>
                    <a:lnTo>
                      <a:pt x="855" y="2439"/>
                    </a:lnTo>
                    <a:lnTo>
                      <a:pt x="854" y="2433"/>
                    </a:lnTo>
                    <a:lnTo>
                      <a:pt x="854" y="2428"/>
                    </a:lnTo>
                    <a:lnTo>
                      <a:pt x="857" y="2415"/>
                    </a:lnTo>
                    <a:lnTo>
                      <a:pt x="860" y="2404"/>
                    </a:lnTo>
                    <a:lnTo>
                      <a:pt x="866" y="2392"/>
                    </a:lnTo>
                    <a:lnTo>
                      <a:pt x="874" y="2381"/>
                    </a:lnTo>
                    <a:lnTo>
                      <a:pt x="887" y="2361"/>
                    </a:lnTo>
                    <a:lnTo>
                      <a:pt x="887" y="2361"/>
                    </a:lnTo>
                    <a:lnTo>
                      <a:pt x="895" y="2350"/>
                    </a:lnTo>
                    <a:lnTo>
                      <a:pt x="901" y="2338"/>
                    </a:lnTo>
                    <a:lnTo>
                      <a:pt x="913" y="2312"/>
                    </a:lnTo>
                    <a:lnTo>
                      <a:pt x="923" y="2286"/>
                    </a:lnTo>
                    <a:lnTo>
                      <a:pt x="930" y="2259"/>
                    </a:lnTo>
                    <a:lnTo>
                      <a:pt x="930" y="2259"/>
                    </a:lnTo>
                    <a:lnTo>
                      <a:pt x="938" y="2225"/>
                    </a:lnTo>
                    <a:lnTo>
                      <a:pt x="942" y="2189"/>
                    </a:lnTo>
                    <a:lnTo>
                      <a:pt x="945" y="2155"/>
                    </a:lnTo>
                    <a:lnTo>
                      <a:pt x="946" y="2119"/>
                    </a:lnTo>
                    <a:lnTo>
                      <a:pt x="946" y="2084"/>
                    </a:lnTo>
                    <a:lnTo>
                      <a:pt x="944" y="2048"/>
                    </a:lnTo>
                    <a:lnTo>
                      <a:pt x="941" y="2014"/>
                    </a:lnTo>
                    <a:lnTo>
                      <a:pt x="939" y="1978"/>
                    </a:lnTo>
                    <a:lnTo>
                      <a:pt x="939" y="1978"/>
                    </a:lnTo>
                    <a:lnTo>
                      <a:pt x="923" y="1841"/>
                    </a:lnTo>
                    <a:lnTo>
                      <a:pt x="914" y="1772"/>
                    </a:lnTo>
                    <a:lnTo>
                      <a:pt x="904" y="1703"/>
                    </a:lnTo>
                    <a:lnTo>
                      <a:pt x="892" y="1636"/>
                    </a:lnTo>
                    <a:lnTo>
                      <a:pt x="885" y="1601"/>
                    </a:lnTo>
                    <a:lnTo>
                      <a:pt x="876" y="1568"/>
                    </a:lnTo>
                    <a:lnTo>
                      <a:pt x="868" y="1534"/>
                    </a:lnTo>
                    <a:lnTo>
                      <a:pt x="858" y="1501"/>
                    </a:lnTo>
                    <a:lnTo>
                      <a:pt x="847" y="1469"/>
                    </a:lnTo>
                    <a:lnTo>
                      <a:pt x="836" y="1435"/>
                    </a:lnTo>
                    <a:lnTo>
                      <a:pt x="836" y="1435"/>
                    </a:lnTo>
                    <a:lnTo>
                      <a:pt x="824" y="1404"/>
                    </a:lnTo>
                    <a:lnTo>
                      <a:pt x="810" y="1373"/>
                    </a:lnTo>
                    <a:lnTo>
                      <a:pt x="781" y="1310"/>
                    </a:lnTo>
                    <a:lnTo>
                      <a:pt x="750" y="1249"/>
                    </a:lnTo>
                    <a:lnTo>
                      <a:pt x="721" y="1187"/>
                    </a:lnTo>
                    <a:lnTo>
                      <a:pt x="721" y="1187"/>
                    </a:lnTo>
                    <a:lnTo>
                      <a:pt x="706" y="1156"/>
                    </a:lnTo>
                    <a:lnTo>
                      <a:pt x="692" y="1122"/>
                    </a:lnTo>
                    <a:lnTo>
                      <a:pt x="667" y="1057"/>
                    </a:lnTo>
                    <a:lnTo>
                      <a:pt x="641" y="992"/>
                    </a:lnTo>
                    <a:lnTo>
                      <a:pt x="627" y="959"/>
                    </a:lnTo>
                    <a:lnTo>
                      <a:pt x="614" y="927"/>
                    </a:lnTo>
                    <a:lnTo>
                      <a:pt x="614" y="927"/>
                    </a:lnTo>
                    <a:lnTo>
                      <a:pt x="599" y="896"/>
                    </a:lnTo>
                    <a:lnTo>
                      <a:pt x="584" y="866"/>
                    </a:lnTo>
                    <a:lnTo>
                      <a:pt x="569" y="836"/>
                    </a:lnTo>
                    <a:lnTo>
                      <a:pt x="551" y="807"/>
                    </a:lnTo>
                    <a:lnTo>
                      <a:pt x="533" y="779"/>
                    </a:lnTo>
                    <a:lnTo>
                      <a:pt x="515" y="749"/>
                    </a:lnTo>
                    <a:lnTo>
                      <a:pt x="477" y="694"/>
                    </a:lnTo>
                    <a:lnTo>
                      <a:pt x="477" y="694"/>
                    </a:lnTo>
                    <a:lnTo>
                      <a:pt x="439" y="642"/>
                    </a:lnTo>
                    <a:lnTo>
                      <a:pt x="401" y="591"/>
                    </a:lnTo>
                    <a:lnTo>
                      <a:pt x="363" y="538"/>
                    </a:lnTo>
                    <a:lnTo>
                      <a:pt x="326" y="485"/>
                    </a:lnTo>
                    <a:lnTo>
                      <a:pt x="326" y="485"/>
                    </a:lnTo>
                    <a:lnTo>
                      <a:pt x="290" y="431"/>
                    </a:lnTo>
                    <a:lnTo>
                      <a:pt x="256" y="377"/>
                    </a:lnTo>
                    <a:lnTo>
                      <a:pt x="189" y="268"/>
                    </a:lnTo>
                    <a:lnTo>
                      <a:pt x="120" y="158"/>
                    </a:lnTo>
                    <a:lnTo>
                      <a:pt x="84" y="104"/>
                    </a:lnTo>
                    <a:lnTo>
                      <a:pt x="49" y="50"/>
                    </a:lnTo>
                    <a:lnTo>
                      <a:pt x="49" y="50"/>
                    </a:lnTo>
                    <a:lnTo>
                      <a:pt x="13" y="2"/>
                    </a:lnTo>
                    <a:lnTo>
                      <a:pt x="13" y="2"/>
                    </a:lnTo>
                    <a:lnTo>
                      <a:pt x="11" y="0"/>
                    </a:lnTo>
                    <a:lnTo>
                      <a:pt x="8" y="0"/>
                    </a:lnTo>
                    <a:lnTo>
                      <a:pt x="5" y="0"/>
                    </a:lnTo>
                    <a:lnTo>
                      <a:pt x="2" y="0"/>
                    </a:lnTo>
                    <a:lnTo>
                      <a:pt x="1" y="2"/>
                    </a:lnTo>
                    <a:lnTo>
                      <a:pt x="0" y="5"/>
                    </a:lnTo>
                    <a:lnTo>
                      <a:pt x="0" y="7"/>
                    </a:lnTo>
                    <a:lnTo>
                      <a:pt x="1" y="10"/>
                    </a:lnTo>
                    <a:lnTo>
                      <a:pt x="1" y="10"/>
                    </a:lnTo>
                    <a:lnTo>
                      <a:pt x="38" y="61"/>
                    </a:lnTo>
                    <a:lnTo>
                      <a:pt x="75" y="114"/>
                    </a:lnTo>
                    <a:lnTo>
                      <a:pt x="109" y="168"/>
                    </a:lnTo>
                    <a:lnTo>
                      <a:pt x="143" y="222"/>
                    </a:lnTo>
                    <a:lnTo>
                      <a:pt x="211" y="332"/>
                    </a:lnTo>
                    <a:lnTo>
                      <a:pt x="244" y="386"/>
                    </a:lnTo>
                    <a:lnTo>
                      <a:pt x="278" y="440"/>
                    </a:lnTo>
                    <a:lnTo>
                      <a:pt x="278" y="440"/>
                    </a:lnTo>
                    <a:lnTo>
                      <a:pt x="314" y="492"/>
                    </a:lnTo>
                    <a:lnTo>
                      <a:pt x="349" y="544"/>
                    </a:lnTo>
                    <a:lnTo>
                      <a:pt x="424" y="646"/>
                    </a:lnTo>
                    <a:lnTo>
                      <a:pt x="424" y="646"/>
                    </a:lnTo>
                    <a:lnTo>
                      <a:pt x="464" y="701"/>
                    </a:lnTo>
                    <a:lnTo>
                      <a:pt x="502" y="758"/>
                    </a:lnTo>
                    <a:lnTo>
                      <a:pt x="521" y="786"/>
                    </a:lnTo>
                    <a:lnTo>
                      <a:pt x="539" y="815"/>
                    </a:lnTo>
                    <a:lnTo>
                      <a:pt x="556" y="845"/>
                    </a:lnTo>
                    <a:lnTo>
                      <a:pt x="572" y="874"/>
                    </a:lnTo>
                    <a:lnTo>
                      <a:pt x="572" y="874"/>
                    </a:lnTo>
                    <a:lnTo>
                      <a:pt x="588" y="906"/>
                    </a:lnTo>
                    <a:lnTo>
                      <a:pt x="603" y="937"/>
                    </a:lnTo>
                    <a:lnTo>
                      <a:pt x="616" y="970"/>
                    </a:lnTo>
                    <a:lnTo>
                      <a:pt x="629" y="1002"/>
                    </a:lnTo>
                    <a:lnTo>
                      <a:pt x="654" y="1067"/>
                    </a:lnTo>
                    <a:lnTo>
                      <a:pt x="680" y="1132"/>
                    </a:lnTo>
                    <a:lnTo>
                      <a:pt x="680" y="1132"/>
                    </a:lnTo>
                    <a:lnTo>
                      <a:pt x="694" y="1164"/>
                    </a:lnTo>
                    <a:lnTo>
                      <a:pt x="708" y="1196"/>
                    </a:lnTo>
                    <a:lnTo>
                      <a:pt x="739" y="1259"/>
                    </a:lnTo>
                    <a:lnTo>
                      <a:pt x="770" y="1320"/>
                    </a:lnTo>
                    <a:lnTo>
                      <a:pt x="799" y="1384"/>
                    </a:lnTo>
                    <a:lnTo>
                      <a:pt x="799" y="1384"/>
                    </a:lnTo>
                    <a:lnTo>
                      <a:pt x="813" y="1416"/>
                    </a:lnTo>
                    <a:lnTo>
                      <a:pt x="825" y="1449"/>
                    </a:lnTo>
                    <a:lnTo>
                      <a:pt x="836" y="1481"/>
                    </a:lnTo>
                    <a:lnTo>
                      <a:pt x="846" y="1515"/>
                    </a:lnTo>
                    <a:lnTo>
                      <a:pt x="855" y="1548"/>
                    </a:lnTo>
                    <a:lnTo>
                      <a:pt x="864" y="1582"/>
                    </a:lnTo>
                    <a:lnTo>
                      <a:pt x="871" y="1616"/>
                    </a:lnTo>
                    <a:lnTo>
                      <a:pt x="879" y="1650"/>
                    </a:lnTo>
                    <a:lnTo>
                      <a:pt x="891" y="1718"/>
                    </a:lnTo>
                    <a:lnTo>
                      <a:pt x="901" y="1788"/>
                    </a:lnTo>
                    <a:lnTo>
                      <a:pt x="909" y="1857"/>
                    </a:lnTo>
                    <a:lnTo>
                      <a:pt x="918" y="1925"/>
                    </a:lnTo>
                    <a:lnTo>
                      <a:pt x="918" y="1925"/>
                    </a:lnTo>
                    <a:lnTo>
                      <a:pt x="925" y="1999"/>
                    </a:lnTo>
                    <a:lnTo>
                      <a:pt x="929" y="2036"/>
                    </a:lnTo>
                    <a:lnTo>
                      <a:pt x="931" y="2073"/>
                    </a:lnTo>
                    <a:lnTo>
                      <a:pt x="931" y="2110"/>
                    </a:lnTo>
                    <a:lnTo>
                      <a:pt x="931" y="2146"/>
                    </a:lnTo>
                    <a:lnTo>
                      <a:pt x="929" y="2183"/>
                    </a:lnTo>
                    <a:lnTo>
                      <a:pt x="923" y="2220"/>
                    </a:lnTo>
                    <a:lnTo>
                      <a:pt x="923" y="2220"/>
                    </a:lnTo>
                    <a:lnTo>
                      <a:pt x="918" y="2251"/>
                    </a:lnTo>
                    <a:lnTo>
                      <a:pt x="909" y="2280"/>
                    </a:lnTo>
                    <a:lnTo>
                      <a:pt x="904" y="2296"/>
                    </a:lnTo>
                    <a:lnTo>
                      <a:pt x="900" y="2310"/>
                    </a:lnTo>
                    <a:lnTo>
                      <a:pt x="892" y="2325"/>
                    </a:lnTo>
                    <a:lnTo>
                      <a:pt x="885" y="2338"/>
                    </a:lnTo>
                    <a:lnTo>
                      <a:pt x="885" y="2338"/>
                    </a:lnTo>
                    <a:lnTo>
                      <a:pt x="873" y="2358"/>
                    </a:lnTo>
                    <a:lnTo>
                      <a:pt x="859" y="2377"/>
                    </a:lnTo>
                    <a:lnTo>
                      <a:pt x="853" y="2387"/>
                    </a:lnTo>
                    <a:lnTo>
                      <a:pt x="848" y="2398"/>
                    </a:lnTo>
                    <a:lnTo>
                      <a:pt x="843" y="2409"/>
                    </a:lnTo>
                    <a:lnTo>
                      <a:pt x="841" y="2420"/>
                    </a:lnTo>
                    <a:lnTo>
                      <a:pt x="841" y="2420"/>
                    </a:lnTo>
                    <a:lnTo>
                      <a:pt x="839" y="2430"/>
                    </a:lnTo>
                    <a:lnTo>
                      <a:pt x="841" y="2440"/>
                    </a:lnTo>
                    <a:lnTo>
                      <a:pt x="843" y="2449"/>
                    </a:lnTo>
                    <a:lnTo>
                      <a:pt x="847" y="2457"/>
                    </a:lnTo>
                    <a:lnTo>
                      <a:pt x="847" y="2457"/>
                    </a:lnTo>
                    <a:lnTo>
                      <a:pt x="849" y="2460"/>
                    </a:lnTo>
                    <a:lnTo>
                      <a:pt x="851" y="2461"/>
                    </a:lnTo>
                    <a:lnTo>
                      <a:pt x="853" y="2461"/>
                    </a:lnTo>
                    <a:lnTo>
                      <a:pt x="855" y="2461"/>
                    </a:lnTo>
                    <a:lnTo>
                      <a:pt x="855" y="2461"/>
                    </a:lnTo>
                    <a:lnTo>
                      <a:pt x="903" y="2445"/>
                    </a:lnTo>
                    <a:lnTo>
                      <a:pt x="950" y="2428"/>
                    </a:lnTo>
                    <a:lnTo>
                      <a:pt x="998" y="2410"/>
                    </a:lnTo>
                    <a:lnTo>
                      <a:pt x="1045" y="2396"/>
                    </a:lnTo>
                    <a:lnTo>
                      <a:pt x="1045" y="2396"/>
                    </a:lnTo>
                    <a:lnTo>
                      <a:pt x="1071" y="2388"/>
                    </a:lnTo>
                    <a:lnTo>
                      <a:pt x="1097" y="2382"/>
                    </a:lnTo>
                    <a:lnTo>
                      <a:pt x="1150" y="2372"/>
                    </a:lnTo>
                    <a:lnTo>
                      <a:pt x="1202" y="2365"/>
                    </a:lnTo>
                    <a:lnTo>
                      <a:pt x="1255" y="2359"/>
                    </a:lnTo>
                    <a:lnTo>
                      <a:pt x="1255" y="2359"/>
                    </a:lnTo>
                    <a:lnTo>
                      <a:pt x="1300" y="2354"/>
                    </a:lnTo>
                    <a:lnTo>
                      <a:pt x="1345" y="2350"/>
                    </a:lnTo>
                    <a:lnTo>
                      <a:pt x="1390" y="2348"/>
                    </a:lnTo>
                    <a:lnTo>
                      <a:pt x="1434" y="2345"/>
                    </a:lnTo>
                    <a:lnTo>
                      <a:pt x="1479" y="2344"/>
                    </a:lnTo>
                    <a:lnTo>
                      <a:pt x="1525" y="2344"/>
                    </a:lnTo>
                    <a:lnTo>
                      <a:pt x="1614" y="2347"/>
                    </a:lnTo>
                    <a:lnTo>
                      <a:pt x="1614" y="2347"/>
                    </a:lnTo>
                    <a:lnTo>
                      <a:pt x="1705" y="2350"/>
                    </a:lnTo>
                    <a:lnTo>
                      <a:pt x="1794" y="2358"/>
                    </a:lnTo>
                    <a:lnTo>
                      <a:pt x="1885" y="2368"/>
                    </a:lnTo>
                    <a:lnTo>
                      <a:pt x="1975" y="2380"/>
                    </a:lnTo>
                    <a:lnTo>
                      <a:pt x="2063" y="2395"/>
                    </a:lnTo>
                    <a:lnTo>
                      <a:pt x="2152" y="2413"/>
                    </a:lnTo>
                    <a:lnTo>
                      <a:pt x="2197" y="2423"/>
                    </a:lnTo>
                    <a:lnTo>
                      <a:pt x="2239" y="2434"/>
                    </a:lnTo>
                    <a:lnTo>
                      <a:pt x="2284" y="2445"/>
                    </a:lnTo>
                    <a:lnTo>
                      <a:pt x="2326" y="2457"/>
                    </a:lnTo>
                    <a:lnTo>
                      <a:pt x="2326" y="2457"/>
                    </a:lnTo>
                    <a:lnTo>
                      <a:pt x="2372" y="2471"/>
                    </a:lnTo>
                    <a:lnTo>
                      <a:pt x="2416" y="2485"/>
                    </a:lnTo>
                    <a:lnTo>
                      <a:pt x="2460" y="2500"/>
                    </a:lnTo>
                    <a:lnTo>
                      <a:pt x="2504" y="2517"/>
                    </a:lnTo>
                    <a:lnTo>
                      <a:pt x="2547" y="2535"/>
                    </a:lnTo>
                    <a:lnTo>
                      <a:pt x="2590" y="2553"/>
                    </a:lnTo>
                    <a:lnTo>
                      <a:pt x="2633" y="2573"/>
                    </a:lnTo>
                    <a:lnTo>
                      <a:pt x="2675" y="2593"/>
                    </a:lnTo>
                    <a:lnTo>
                      <a:pt x="2675" y="2593"/>
                    </a:lnTo>
                    <a:lnTo>
                      <a:pt x="2677" y="2595"/>
                    </a:lnTo>
                    <a:lnTo>
                      <a:pt x="2681" y="2595"/>
                    </a:lnTo>
                    <a:lnTo>
                      <a:pt x="2683" y="2593"/>
                    </a:lnTo>
                    <a:lnTo>
                      <a:pt x="2684" y="2591"/>
                    </a:lnTo>
                    <a:lnTo>
                      <a:pt x="2686" y="2589"/>
                    </a:lnTo>
                    <a:lnTo>
                      <a:pt x="2686" y="2586"/>
                    </a:lnTo>
                    <a:lnTo>
                      <a:pt x="2684" y="2584"/>
                    </a:lnTo>
                    <a:lnTo>
                      <a:pt x="2682" y="2581"/>
                    </a:lnTo>
                    <a:lnTo>
                      <a:pt x="2682" y="2581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73" name="Freeform 153">
                <a:extLst>
                  <a:ext uri="{FF2B5EF4-FFF2-40B4-BE49-F238E27FC236}">
                    <a16:creationId xmlns:a16="http://schemas.microsoft.com/office/drawing/2014/main" id="{3F056925-5C8C-F553-DD19-3CEE5520381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29" y="1952"/>
                <a:ext cx="8" cy="194"/>
              </a:xfrm>
              <a:custGeom>
                <a:avLst/>
                <a:gdLst>
                  <a:gd name="T0" fmla="*/ 17 w 32"/>
                  <a:gd name="T1" fmla="*/ 8 h 778"/>
                  <a:gd name="T2" fmla="*/ 17 w 32"/>
                  <a:gd name="T3" fmla="*/ 8 h 778"/>
                  <a:gd name="T4" fmla="*/ 10 w 32"/>
                  <a:gd name="T5" fmla="*/ 300 h 778"/>
                  <a:gd name="T6" fmla="*/ 10 w 32"/>
                  <a:gd name="T7" fmla="*/ 300 h 778"/>
                  <a:gd name="T8" fmla="*/ 4 w 32"/>
                  <a:gd name="T9" fmla="*/ 613 h 778"/>
                  <a:gd name="T10" fmla="*/ 4 w 32"/>
                  <a:gd name="T11" fmla="*/ 613 h 778"/>
                  <a:gd name="T12" fmla="*/ 0 w 32"/>
                  <a:gd name="T13" fmla="*/ 770 h 778"/>
                  <a:gd name="T14" fmla="*/ 0 w 32"/>
                  <a:gd name="T15" fmla="*/ 770 h 778"/>
                  <a:gd name="T16" fmla="*/ 1 w 32"/>
                  <a:gd name="T17" fmla="*/ 774 h 778"/>
                  <a:gd name="T18" fmla="*/ 3 w 32"/>
                  <a:gd name="T19" fmla="*/ 775 h 778"/>
                  <a:gd name="T20" fmla="*/ 5 w 32"/>
                  <a:gd name="T21" fmla="*/ 778 h 778"/>
                  <a:gd name="T22" fmla="*/ 8 w 32"/>
                  <a:gd name="T23" fmla="*/ 778 h 778"/>
                  <a:gd name="T24" fmla="*/ 11 w 32"/>
                  <a:gd name="T25" fmla="*/ 778 h 778"/>
                  <a:gd name="T26" fmla="*/ 12 w 32"/>
                  <a:gd name="T27" fmla="*/ 775 h 778"/>
                  <a:gd name="T28" fmla="*/ 15 w 32"/>
                  <a:gd name="T29" fmla="*/ 774 h 778"/>
                  <a:gd name="T30" fmla="*/ 15 w 32"/>
                  <a:gd name="T31" fmla="*/ 770 h 778"/>
                  <a:gd name="T32" fmla="*/ 15 w 32"/>
                  <a:gd name="T33" fmla="*/ 770 h 778"/>
                  <a:gd name="T34" fmla="*/ 17 w 32"/>
                  <a:gd name="T35" fmla="*/ 624 h 778"/>
                  <a:gd name="T36" fmla="*/ 21 w 32"/>
                  <a:gd name="T37" fmla="*/ 477 h 778"/>
                  <a:gd name="T38" fmla="*/ 21 w 32"/>
                  <a:gd name="T39" fmla="*/ 477 h 778"/>
                  <a:gd name="T40" fmla="*/ 28 w 32"/>
                  <a:gd name="T41" fmla="*/ 165 h 778"/>
                  <a:gd name="T42" fmla="*/ 28 w 32"/>
                  <a:gd name="T43" fmla="*/ 165 h 778"/>
                  <a:gd name="T44" fmla="*/ 32 w 32"/>
                  <a:gd name="T45" fmla="*/ 8 h 778"/>
                  <a:gd name="T46" fmla="*/ 32 w 32"/>
                  <a:gd name="T47" fmla="*/ 8 h 778"/>
                  <a:gd name="T48" fmla="*/ 32 w 32"/>
                  <a:gd name="T49" fmla="*/ 4 h 778"/>
                  <a:gd name="T50" fmla="*/ 31 w 32"/>
                  <a:gd name="T51" fmla="*/ 2 h 778"/>
                  <a:gd name="T52" fmla="*/ 28 w 32"/>
                  <a:gd name="T53" fmla="*/ 0 h 778"/>
                  <a:gd name="T54" fmla="*/ 26 w 32"/>
                  <a:gd name="T55" fmla="*/ 0 h 778"/>
                  <a:gd name="T56" fmla="*/ 22 w 32"/>
                  <a:gd name="T57" fmla="*/ 0 h 778"/>
                  <a:gd name="T58" fmla="*/ 20 w 32"/>
                  <a:gd name="T59" fmla="*/ 2 h 778"/>
                  <a:gd name="T60" fmla="*/ 19 w 32"/>
                  <a:gd name="T61" fmla="*/ 4 h 778"/>
                  <a:gd name="T62" fmla="*/ 17 w 32"/>
                  <a:gd name="T63" fmla="*/ 8 h 778"/>
                  <a:gd name="T64" fmla="*/ 17 w 32"/>
                  <a:gd name="T65" fmla="*/ 8 h 7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32" h="778">
                    <a:moveTo>
                      <a:pt x="17" y="8"/>
                    </a:moveTo>
                    <a:lnTo>
                      <a:pt x="17" y="8"/>
                    </a:lnTo>
                    <a:lnTo>
                      <a:pt x="10" y="300"/>
                    </a:lnTo>
                    <a:lnTo>
                      <a:pt x="10" y="300"/>
                    </a:lnTo>
                    <a:lnTo>
                      <a:pt x="4" y="613"/>
                    </a:lnTo>
                    <a:lnTo>
                      <a:pt x="4" y="613"/>
                    </a:lnTo>
                    <a:lnTo>
                      <a:pt x="0" y="770"/>
                    </a:lnTo>
                    <a:lnTo>
                      <a:pt x="0" y="770"/>
                    </a:lnTo>
                    <a:lnTo>
                      <a:pt x="1" y="774"/>
                    </a:lnTo>
                    <a:lnTo>
                      <a:pt x="3" y="775"/>
                    </a:lnTo>
                    <a:lnTo>
                      <a:pt x="5" y="778"/>
                    </a:lnTo>
                    <a:lnTo>
                      <a:pt x="8" y="778"/>
                    </a:lnTo>
                    <a:lnTo>
                      <a:pt x="11" y="778"/>
                    </a:lnTo>
                    <a:lnTo>
                      <a:pt x="12" y="775"/>
                    </a:lnTo>
                    <a:lnTo>
                      <a:pt x="15" y="774"/>
                    </a:lnTo>
                    <a:lnTo>
                      <a:pt x="15" y="770"/>
                    </a:lnTo>
                    <a:lnTo>
                      <a:pt x="15" y="770"/>
                    </a:lnTo>
                    <a:lnTo>
                      <a:pt x="17" y="624"/>
                    </a:lnTo>
                    <a:lnTo>
                      <a:pt x="21" y="477"/>
                    </a:lnTo>
                    <a:lnTo>
                      <a:pt x="21" y="477"/>
                    </a:lnTo>
                    <a:lnTo>
                      <a:pt x="28" y="165"/>
                    </a:lnTo>
                    <a:lnTo>
                      <a:pt x="28" y="165"/>
                    </a:lnTo>
                    <a:lnTo>
                      <a:pt x="32" y="8"/>
                    </a:lnTo>
                    <a:lnTo>
                      <a:pt x="32" y="8"/>
                    </a:lnTo>
                    <a:lnTo>
                      <a:pt x="32" y="4"/>
                    </a:lnTo>
                    <a:lnTo>
                      <a:pt x="31" y="2"/>
                    </a:lnTo>
                    <a:lnTo>
                      <a:pt x="28" y="0"/>
                    </a:lnTo>
                    <a:lnTo>
                      <a:pt x="26" y="0"/>
                    </a:lnTo>
                    <a:lnTo>
                      <a:pt x="22" y="0"/>
                    </a:lnTo>
                    <a:lnTo>
                      <a:pt x="20" y="2"/>
                    </a:lnTo>
                    <a:lnTo>
                      <a:pt x="19" y="4"/>
                    </a:lnTo>
                    <a:lnTo>
                      <a:pt x="17" y="8"/>
                    </a:lnTo>
                    <a:lnTo>
                      <a:pt x="17" y="8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74" name="Freeform 154">
                <a:extLst>
                  <a:ext uri="{FF2B5EF4-FFF2-40B4-BE49-F238E27FC236}">
                    <a16:creationId xmlns:a16="http://schemas.microsoft.com/office/drawing/2014/main" id="{9EB3E8AB-2B1A-415C-E784-297E433EA96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53" y="1941"/>
                <a:ext cx="12" cy="109"/>
              </a:xfrm>
              <a:custGeom>
                <a:avLst/>
                <a:gdLst>
                  <a:gd name="T0" fmla="*/ 31 w 47"/>
                  <a:gd name="T1" fmla="*/ 8 h 438"/>
                  <a:gd name="T2" fmla="*/ 31 w 47"/>
                  <a:gd name="T3" fmla="*/ 8 h 438"/>
                  <a:gd name="T4" fmla="*/ 32 w 47"/>
                  <a:gd name="T5" fmla="*/ 50 h 438"/>
                  <a:gd name="T6" fmla="*/ 32 w 47"/>
                  <a:gd name="T7" fmla="*/ 91 h 438"/>
                  <a:gd name="T8" fmla="*/ 32 w 47"/>
                  <a:gd name="T9" fmla="*/ 133 h 438"/>
                  <a:gd name="T10" fmla="*/ 30 w 47"/>
                  <a:gd name="T11" fmla="*/ 175 h 438"/>
                  <a:gd name="T12" fmla="*/ 27 w 47"/>
                  <a:gd name="T13" fmla="*/ 217 h 438"/>
                  <a:gd name="T14" fmla="*/ 25 w 47"/>
                  <a:gd name="T15" fmla="*/ 258 h 438"/>
                  <a:gd name="T16" fmla="*/ 20 w 47"/>
                  <a:gd name="T17" fmla="*/ 299 h 438"/>
                  <a:gd name="T18" fmla="*/ 15 w 47"/>
                  <a:gd name="T19" fmla="*/ 341 h 438"/>
                  <a:gd name="T20" fmla="*/ 15 w 47"/>
                  <a:gd name="T21" fmla="*/ 341 h 438"/>
                  <a:gd name="T22" fmla="*/ 9 w 47"/>
                  <a:gd name="T23" fmla="*/ 385 h 438"/>
                  <a:gd name="T24" fmla="*/ 0 w 47"/>
                  <a:gd name="T25" fmla="*/ 429 h 438"/>
                  <a:gd name="T26" fmla="*/ 0 w 47"/>
                  <a:gd name="T27" fmla="*/ 429 h 438"/>
                  <a:gd name="T28" fmla="*/ 0 w 47"/>
                  <a:gd name="T29" fmla="*/ 431 h 438"/>
                  <a:gd name="T30" fmla="*/ 1 w 47"/>
                  <a:gd name="T31" fmla="*/ 434 h 438"/>
                  <a:gd name="T32" fmla="*/ 4 w 47"/>
                  <a:gd name="T33" fmla="*/ 436 h 438"/>
                  <a:gd name="T34" fmla="*/ 6 w 47"/>
                  <a:gd name="T35" fmla="*/ 438 h 438"/>
                  <a:gd name="T36" fmla="*/ 9 w 47"/>
                  <a:gd name="T37" fmla="*/ 438 h 438"/>
                  <a:gd name="T38" fmla="*/ 11 w 47"/>
                  <a:gd name="T39" fmla="*/ 438 h 438"/>
                  <a:gd name="T40" fmla="*/ 14 w 47"/>
                  <a:gd name="T41" fmla="*/ 435 h 438"/>
                  <a:gd name="T42" fmla="*/ 15 w 47"/>
                  <a:gd name="T43" fmla="*/ 433 h 438"/>
                  <a:gd name="T44" fmla="*/ 15 w 47"/>
                  <a:gd name="T45" fmla="*/ 433 h 438"/>
                  <a:gd name="T46" fmla="*/ 22 w 47"/>
                  <a:gd name="T47" fmla="*/ 391 h 438"/>
                  <a:gd name="T48" fmla="*/ 28 w 47"/>
                  <a:gd name="T49" fmla="*/ 349 h 438"/>
                  <a:gd name="T50" fmla="*/ 35 w 47"/>
                  <a:gd name="T51" fmla="*/ 307 h 438"/>
                  <a:gd name="T52" fmla="*/ 38 w 47"/>
                  <a:gd name="T53" fmla="*/ 266 h 438"/>
                  <a:gd name="T54" fmla="*/ 42 w 47"/>
                  <a:gd name="T55" fmla="*/ 224 h 438"/>
                  <a:gd name="T56" fmla="*/ 44 w 47"/>
                  <a:gd name="T57" fmla="*/ 182 h 438"/>
                  <a:gd name="T58" fmla="*/ 46 w 47"/>
                  <a:gd name="T59" fmla="*/ 139 h 438"/>
                  <a:gd name="T60" fmla="*/ 47 w 47"/>
                  <a:gd name="T61" fmla="*/ 97 h 438"/>
                  <a:gd name="T62" fmla="*/ 47 w 47"/>
                  <a:gd name="T63" fmla="*/ 97 h 438"/>
                  <a:gd name="T64" fmla="*/ 47 w 47"/>
                  <a:gd name="T65" fmla="*/ 52 h 438"/>
                  <a:gd name="T66" fmla="*/ 46 w 47"/>
                  <a:gd name="T67" fmla="*/ 8 h 438"/>
                  <a:gd name="T68" fmla="*/ 46 w 47"/>
                  <a:gd name="T69" fmla="*/ 8 h 438"/>
                  <a:gd name="T70" fmla="*/ 44 w 47"/>
                  <a:gd name="T71" fmla="*/ 4 h 438"/>
                  <a:gd name="T72" fmla="*/ 43 w 47"/>
                  <a:gd name="T73" fmla="*/ 2 h 438"/>
                  <a:gd name="T74" fmla="*/ 41 w 47"/>
                  <a:gd name="T75" fmla="*/ 0 h 438"/>
                  <a:gd name="T76" fmla="*/ 38 w 47"/>
                  <a:gd name="T77" fmla="*/ 0 h 438"/>
                  <a:gd name="T78" fmla="*/ 36 w 47"/>
                  <a:gd name="T79" fmla="*/ 0 h 438"/>
                  <a:gd name="T80" fmla="*/ 33 w 47"/>
                  <a:gd name="T81" fmla="*/ 2 h 438"/>
                  <a:gd name="T82" fmla="*/ 32 w 47"/>
                  <a:gd name="T83" fmla="*/ 4 h 438"/>
                  <a:gd name="T84" fmla="*/ 31 w 47"/>
                  <a:gd name="T85" fmla="*/ 8 h 438"/>
                  <a:gd name="T86" fmla="*/ 31 w 47"/>
                  <a:gd name="T87" fmla="*/ 8 h 4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47" h="438">
                    <a:moveTo>
                      <a:pt x="31" y="8"/>
                    </a:moveTo>
                    <a:lnTo>
                      <a:pt x="31" y="8"/>
                    </a:lnTo>
                    <a:lnTo>
                      <a:pt x="32" y="50"/>
                    </a:lnTo>
                    <a:lnTo>
                      <a:pt x="32" y="91"/>
                    </a:lnTo>
                    <a:lnTo>
                      <a:pt x="32" y="133"/>
                    </a:lnTo>
                    <a:lnTo>
                      <a:pt x="30" y="175"/>
                    </a:lnTo>
                    <a:lnTo>
                      <a:pt x="27" y="217"/>
                    </a:lnTo>
                    <a:lnTo>
                      <a:pt x="25" y="258"/>
                    </a:lnTo>
                    <a:lnTo>
                      <a:pt x="20" y="299"/>
                    </a:lnTo>
                    <a:lnTo>
                      <a:pt x="15" y="341"/>
                    </a:lnTo>
                    <a:lnTo>
                      <a:pt x="15" y="341"/>
                    </a:lnTo>
                    <a:lnTo>
                      <a:pt x="9" y="385"/>
                    </a:lnTo>
                    <a:lnTo>
                      <a:pt x="0" y="429"/>
                    </a:lnTo>
                    <a:lnTo>
                      <a:pt x="0" y="429"/>
                    </a:lnTo>
                    <a:lnTo>
                      <a:pt x="0" y="431"/>
                    </a:lnTo>
                    <a:lnTo>
                      <a:pt x="1" y="434"/>
                    </a:lnTo>
                    <a:lnTo>
                      <a:pt x="4" y="436"/>
                    </a:lnTo>
                    <a:lnTo>
                      <a:pt x="6" y="438"/>
                    </a:lnTo>
                    <a:lnTo>
                      <a:pt x="9" y="438"/>
                    </a:lnTo>
                    <a:lnTo>
                      <a:pt x="11" y="438"/>
                    </a:lnTo>
                    <a:lnTo>
                      <a:pt x="14" y="435"/>
                    </a:lnTo>
                    <a:lnTo>
                      <a:pt x="15" y="433"/>
                    </a:lnTo>
                    <a:lnTo>
                      <a:pt x="15" y="433"/>
                    </a:lnTo>
                    <a:lnTo>
                      <a:pt x="22" y="391"/>
                    </a:lnTo>
                    <a:lnTo>
                      <a:pt x="28" y="349"/>
                    </a:lnTo>
                    <a:lnTo>
                      <a:pt x="35" y="307"/>
                    </a:lnTo>
                    <a:lnTo>
                      <a:pt x="38" y="266"/>
                    </a:lnTo>
                    <a:lnTo>
                      <a:pt x="42" y="224"/>
                    </a:lnTo>
                    <a:lnTo>
                      <a:pt x="44" y="182"/>
                    </a:lnTo>
                    <a:lnTo>
                      <a:pt x="46" y="139"/>
                    </a:lnTo>
                    <a:lnTo>
                      <a:pt x="47" y="97"/>
                    </a:lnTo>
                    <a:lnTo>
                      <a:pt x="47" y="97"/>
                    </a:lnTo>
                    <a:lnTo>
                      <a:pt x="47" y="52"/>
                    </a:lnTo>
                    <a:lnTo>
                      <a:pt x="46" y="8"/>
                    </a:lnTo>
                    <a:lnTo>
                      <a:pt x="46" y="8"/>
                    </a:lnTo>
                    <a:lnTo>
                      <a:pt x="44" y="4"/>
                    </a:lnTo>
                    <a:lnTo>
                      <a:pt x="43" y="2"/>
                    </a:lnTo>
                    <a:lnTo>
                      <a:pt x="41" y="0"/>
                    </a:lnTo>
                    <a:lnTo>
                      <a:pt x="38" y="0"/>
                    </a:lnTo>
                    <a:lnTo>
                      <a:pt x="36" y="0"/>
                    </a:lnTo>
                    <a:lnTo>
                      <a:pt x="33" y="2"/>
                    </a:lnTo>
                    <a:lnTo>
                      <a:pt x="32" y="4"/>
                    </a:lnTo>
                    <a:lnTo>
                      <a:pt x="31" y="8"/>
                    </a:lnTo>
                    <a:lnTo>
                      <a:pt x="31" y="8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75" name="Freeform 155">
                <a:extLst>
                  <a:ext uri="{FF2B5EF4-FFF2-40B4-BE49-F238E27FC236}">
                    <a16:creationId xmlns:a16="http://schemas.microsoft.com/office/drawing/2014/main" id="{E69A51BB-8961-1CBC-2498-BA1EF23153A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45" y="1110"/>
                <a:ext cx="285" cy="923"/>
              </a:xfrm>
              <a:custGeom>
                <a:avLst/>
                <a:gdLst>
                  <a:gd name="T0" fmla="*/ 445 w 1136"/>
                  <a:gd name="T1" fmla="*/ 3652 h 3691"/>
                  <a:gd name="T2" fmla="*/ 550 w 1136"/>
                  <a:gd name="T3" fmla="*/ 3581 h 3691"/>
                  <a:gd name="T4" fmla="*/ 637 w 1136"/>
                  <a:gd name="T5" fmla="*/ 3504 h 3691"/>
                  <a:gd name="T6" fmla="*/ 640 w 1136"/>
                  <a:gd name="T7" fmla="*/ 3481 h 3691"/>
                  <a:gd name="T8" fmla="*/ 643 w 1136"/>
                  <a:gd name="T9" fmla="*/ 3195 h 3691"/>
                  <a:gd name="T10" fmla="*/ 668 w 1136"/>
                  <a:gd name="T11" fmla="*/ 2694 h 3691"/>
                  <a:gd name="T12" fmla="*/ 694 w 1136"/>
                  <a:gd name="T13" fmla="*/ 2543 h 3691"/>
                  <a:gd name="T14" fmla="*/ 767 w 1136"/>
                  <a:gd name="T15" fmla="*/ 2346 h 3691"/>
                  <a:gd name="T16" fmla="*/ 857 w 1136"/>
                  <a:gd name="T17" fmla="*/ 2129 h 3691"/>
                  <a:gd name="T18" fmla="*/ 874 w 1136"/>
                  <a:gd name="T19" fmla="*/ 2018 h 3691"/>
                  <a:gd name="T20" fmla="*/ 862 w 1136"/>
                  <a:gd name="T21" fmla="*/ 1884 h 3691"/>
                  <a:gd name="T22" fmla="*/ 825 w 1136"/>
                  <a:gd name="T23" fmla="*/ 1776 h 3691"/>
                  <a:gd name="T24" fmla="*/ 750 w 1136"/>
                  <a:gd name="T25" fmla="*/ 1662 h 3691"/>
                  <a:gd name="T26" fmla="*/ 687 w 1136"/>
                  <a:gd name="T27" fmla="*/ 1600 h 3691"/>
                  <a:gd name="T28" fmla="*/ 668 w 1136"/>
                  <a:gd name="T29" fmla="*/ 1587 h 3691"/>
                  <a:gd name="T30" fmla="*/ 668 w 1136"/>
                  <a:gd name="T31" fmla="*/ 1584 h 3691"/>
                  <a:gd name="T32" fmla="*/ 681 w 1136"/>
                  <a:gd name="T33" fmla="*/ 1511 h 3691"/>
                  <a:gd name="T34" fmla="*/ 777 w 1136"/>
                  <a:gd name="T35" fmla="*/ 1351 h 3691"/>
                  <a:gd name="T36" fmla="*/ 915 w 1136"/>
                  <a:gd name="T37" fmla="*/ 1185 h 3691"/>
                  <a:gd name="T38" fmla="*/ 1064 w 1136"/>
                  <a:gd name="T39" fmla="*/ 978 h 3691"/>
                  <a:gd name="T40" fmla="*/ 1130 w 1136"/>
                  <a:gd name="T41" fmla="*/ 831 h 3691"/>
                  <a:gd name="T42" fmla="*/ 1135 w 1136"/>
                  <a:gd name="T43" fmla="*/ 750 h 3691"/>
                  <a:gd name="T44" fmla="*/ 1090 w 1136"/>
                  <a:gd name="T45" fmla="*/ 628 h 3691"/>
                  <a:gd name="T46" fmla="*/ 877 w 1136"/>
                  <a:gd name="T47" fmla="*/ 306 h 3691"/>
                  <a:gd name="T48" fmla="*/ 656 w 1136"/>
                  <a:gd name="T49" fmla="*/ 9 h 3691"/>
                  <a:gd name="T50" fmla="*/ 618 w 1136"/>
                  <a:gd name="T51" fmla="*/ 1 h 3691"/>
                  <a:gd name="T52" fmla="*/ 469 w 1136"/>
                  <a:gd name="T53" fmla="*/ 303 h 3691"/>
                  <a:gd name="T54" fmla="*/ 320 w 1136"/>
                  <a:gd name="T55" fmla="*/ 576 h 3691"/>
                  <a:gd name="T56" fmla="*/ 206 w 1136"/>
                  <a:gd name="T57" fmla="*/ 709 h 3691"/>
                  <a:gd name="T58" fmla="*/ 99 w 1136"/>
                  <a:gd name="T59" fmla="*/ 788 h 3691"/>
                  <a:gd name="T60" fmla="*/ 1 w 1136"/>
                  <a:gd name="T61" fmla="*/ 840 h 3691"/>
                  <a:gd name="T62" fmla="*/ 7 w 1136"/>
                  <a:gd name="T63" fmla="*/ 852 h 3691"/>
                  <a:gd name="T64" fmla="*/ 171 w 1136"/>
                  <a:gd name="T65" fmla="*/ 757 h 3691"/>
                  <a:gd name="T66" fmla="*/ 273 w 1136"/>
                  <a:gd name="T67" fmla="*/ 662 h 3691"/>
                  <a:gd name="T68" fmla="*/ 391 w 1136"/>
                  <a:gd name="T69" fmla="*/ 488 h 3691"/>
                  <a:gd name="T70" fmla="*/ 571 w 1136"/>
                  <a:gd name="T71" fmla="*/ 128 h 3691"/>
                  <a:gd name="T72" fmla="*/ 638 w 1136"/>
                  <a:gd name="T73" fmla="*/ 19 h 3691"/>
                  <a:gd name="T74" fmla="*/ 667 w 1136"/>
                  <a:gd name="T75" fmla="*/ 46 h 3691"/>
                  <a:gd name="T76" fmla="*/ 877 w 1136"/>
                  <a:gd name="T77" fmla="*/ 330 h 3691"/>
                  <a:gd name="T78" fmla="*/ 1069 w 1136"/>
                  <a:gd name="T79" fmla="*/ 623 h 3691"/>
                  <a:gd name="T80" fmla="*/ 1117 w 1136"/>
                  <a:gd name="T81" fmla="*/ 725 h 3691"/>
                  <a:gd name="T82" fmla="*/ 1119 w 1136"/>
                  <a:gd name="T83" fmla="*/ 811 h 3691"/>
                  <a:gd name="T84" fmla="*/ 1066 w 1136"/>
                  <a:gd name="T85" fmla="*/ 946 h 3691"/>
                  <a:gd name="T86" fmla="*/ 938 w 1136"/>
                  <a:gd name="T87" fmla="*/ 1134 h 3691"/>
                  <a:gd name="T88" fmla="*/ 727 w 1136"/>
                  <a:gd name="T89" fmla="*/ 1395 h 3691"/>
                  <a:gd name="T90" fmla="*/ 668 w 1136"/>
                  <a:gd name="T91" fmla="*/ 1507 h 3691"/>
                  <a:gd name="T92" fmla="*/ 653 w 1136"/>
                  <a:gd name="T93" fmla="*/ 1585 h 3691"/>
                  <a:gd name="T94" fmla="*/ 699 w 1136"/>
                  <a:gd name="T95" fmla="*/ 1630 h 3691"/>
                  <a:gd name="T96" fmla="*/ 760 w 1136"/>
                  <a:gd name="T97" fmla="*/ 1697 h 3691"/>
                  <a:gd name="T98" fmla="*/ 826 w 1136"/>
                  <a:gd name="T99" fmla="*/ 1818 h 3691"/>
                  <a:gd name="T100" fmla="*/ 858 w 1136"/>
                  <a:gd name="T101" fmla="*/ 1950 h 3691"/>
                  <a:gd name="T102" fmla="*/ 855 w 1136"/>
                  <a:gd name="T103" fmla="*/ 2069 h 3691"/>
                  <a:gd name="T104" fmla="*/ 793 w 1136"/>
                  <a:gd name="T105" fmla="*/ 2255 h 3691"/>
                  <a:gd name="T106" fmla="*/ 695 w 1136"/>
                  <a:gd name="T107" fmla="*/ 2486 h 3691"/>
                  <a:gd name="T108" fmla="*/ 658 w 1136"/>
                  <a:gd name="T109" fmla="*/ 2653 h 3691"/>
                  <a:gd name="T110" fmla="*/ 641 w 1136"/>
                  <a:gd name="T111" fmla="*/ 2919 h 3691"/>
                  <a:gd name="T112" fmla="*/ 624 w 1136"/>
                  <a:gd name="T113" fmla="*/ 3468 h 3691"/>
                  <a:gd name="T114" fmla="*/ 626 w 1136"/>
                  <a:gd name="T115" fmla="*/ 3491 h 3691"/>
                  <a:gd name="T116" fmla="*/ 603 w 1136"/>
                  <a:gd name="T117" fmla="*/ 3512 h 3691"/>
                  <a:gd name="T118" fmla="*/ 534 w 1136"/>
                  <a:gd name="T119" fmla="*/ 3574 h 3691"/>
                  <a:gd name="T120" fmla="*/ 439 w 1136"/>
                  <a:gd name="T121" fmla="*/ 3639 h 3691"/>
                  <a:gd name="T122" fmla="*/ 352 w 1136"/>
                  <a:gd name="T123" fmla="*/ 3680 h 3691"/>
                  <a:gd name="T124" fmla="*/ 360 w 1136"/>
                  <a:gd name="T125" fmla="*/ 3691 h 369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1136" h="3691">
                    <a:moveTo>
                      <a:pt x="360" y="3691"/>
                    </a:moveTo>
                    <a:lnTo>
                      <a:pt x="360" y="3691"/>
                    </a:lnTo>
                    <a:lnTo>
                      <a:pt x="382" y="3683"/>
                    </a:lnTo>
                    <a:lnTo>
                      <a:pt x="403" y="3673"/>
                    </a:lnTo>
                    <a:lnTo>
                      <a:pt x="424" y="3663"/>
                    </a:lnTo>
                    <a:lnTo>
                      <a:pt x="445" y="3652"/>
                    </a:lnTo>
                    <a:lnTo>
                      <a:pt x="466" y="3640"/>
                    </a:lnTo>
                    <a:lnTo>
                      <a:pt x="485" y="3629"/>
                    </a:lnTo>
                    <a:lnTo>
                      <a:pt x="523" y="3602"/>
                    </a:lnTo>
                    <a:lnTo>
                      <a:pt x="523" y="3602"/>
                    </a:lnTo>
                    <a:lnTo>
                      <a:pt x="538" y="3592"/>
                    </a:lnTo>
                    <a:lnTo>
                      <a:pt x="550" y="3581"/>
                    </a:lnTo>
                    <a:lnTo>
                      <a:pt x="576" y="3558"/>
                    </a:lnTo>
                    <a:lnTo>
                      <a:pt x="602" y="3534"/>
                    </a:lnTo>
                    <a:lnTo>
                      <a:pt x="627" y="3511"/>
                    </a:lnTo>
                    <a:lnTo>
                      <a:pt x="627" y="3511"/>
                    </a:lnTo>
                    <a:lnTo>
                      <a:pt x="634" y="3506"/>
                    </a:lnTo>
                    <a:lnTo>
                      <a:pt x="637" y="3504"/>
                    </a:lnTo>
                    <a:lnTo>
                      <a:pt x="640" y="3500"/>
                    </a:lnTo>
                    <a:lnTo>
                      <a:pt x="640" y="3500"/>
                    </a:lnTo>
                    <a:lnTo>
                      <a:pt x="641" y="3496"/>
                    </a:lnTo>
                    <a:lnTo>
                      <a:pt x="641" y="3491"/>
                    </a:lnTo>
                    <a:lnTo>
                      <a:pt x="640" y="3481"/>
                    </a:lnTo>
                    <a:lnTo>
                      <a:pt x="640" y="3481"/>
                    </a:lnTo>
                    <a:lnTo>
                      <a:pt x="638" y="3446"/>
                    </a:lnTo>
                    <a:lnTo>
                      <a:pt x="638" y="3446"/>
                    </a:lnTo>
                    <a:lnTo>
                      <a:pt x="637" y="3384"/>
                    </a:lnTo>
                    <a:lnTo>
                      <a:pt x="638" y="3323"/>
                    </a:lnTo>
                    <a:lnTo>
                      <a:pt x="638" y="3323"/>
                    </a:lnTo>
                    <a:lnTo>
                      <a:pt x="643" y="3195"/>
                    </a:lnTo>
                    <a:lnTo>
                      <a:pt x="649" y="3069"/>
                    </a:lnTo>
                    <a:lnTo>
                      <a:pt x="649" y="3069"/>
                    </a:lnTo>
                    <a:lnTo>
                      <a:pt x="661" y="2818"/>
                    </a:lnTo>
                    <a:lnTo>
                      <a:pt x="661" y="2818"/>
                    </a:lnTo>
                    <a:lnTo>
                      <a:pt x="663" y="2756"/>
                    </a:lnTo>
                    <a:lnTo>
                      <a:pt x="668" y="2694"/>
                    </a:lnTo>
                    <a:lnTo>
                      <a:pt x="670" y="2664"/>
                    </a:lnTo>
                    <a:lnTo>
                      <a:pt x="675" y="2633"/>
                    </a:lnTo>
                    <a:lnTo>
                      <a:pt x="680" y="2602"/>
                    </a:lnTo>
                    <a:lnTo>
                      <a:pt x="686" y="2571"/>
                    </a:lnTo>
                    <a:lnTo>
                      <a:pt x="686" y="2571"/>
                    </a:lnTo>
                    <a:lnTo>
                      <a:pt x="694" y="2543"/>
                    </a:lnTo>
                    <a:lnTo>
                      <a:pt x="701" y="2514"/>
                    </a:lnTo>
                    <a:lnTo>
                      <a:pt x="711" y="2486"/>
                    </a:lnTo>
                    <a:lnTo>
                      <a:pt x="721" y="2457"/>
                    </a:lnTo>
                    <a:lnTo>
                      <a:pt x="744" y="2401"/>
                    </a:lnTo>
                    <a:lnTo>
                      <a:pt x="767" y="2346"/>
                    </a:lnTo>
                    <a:lnTo>
                      <a:pt x="767" y="2346"/>
                    </a:lnTo>
                    <a:lnTo>
                      <a:pt x="792" y="2293"/>
                    </a:lnTo>
                    <a:lnTo>
                      <a:pt x="816" y="2239"/>
                    </a:lnTo>
                    <a:lnTo>
                      <a:pt x="827" y="2212"/>
                    </a:lnTo>
                    <a:lnTo>
                      <a:pt x="838" y="2185"/>
                    </a:lnTo>
                    <a:lnTo>
                      <a:pt x="848" y="2158"/>
                    </a:lnTo>
                    <a:lnTo>
                      <a:pt x="857" y="2129"/>
                    </a:lnTo>
                    <a:lnTo>
                      <a:pt x="857" y="2129"/>
                    </a:lnTo>
                    <a:lnTo>
                      <a:pt x="863" y="2107"/>
                    </a:lnTo>
                    <a:lnTo>
                      <a:pt x="866" y="2085"/>
                    </a:lnTo>
                    <a:lnTo>
                      <a:pt x="870" y="2063"/>
                    </a:lnTo>
                    <a:lnTo>
                      <a:pt x="873" y="2040"/>
                    </a:lnTo>
                    <a:lnTo>
                      <a:pt x="874" y="2018"/>
                    </a:lnTo>
                    <a:lnTo>
                      <a:pt x="875" y="1996"/>
                    </a:lnTo>
                    <a:lnTo>
                      <a:pt x="874" y="1972"/>
                    </a:lnTo>
                    <a:lnTo>
                      <a:pt x="873" y="1950"/>
                    </a:lnTo>
                    <a:lnTo>
                      <a:pt x="870" y="1928"/>
                    </a:lnTo>
                    <a:lnTo>
                      <a:pt x="866" y="1906"/>
                    </a:lnTo>
                    <a:lnTo>
                      <a:pt x="862" y="1884"/>
                    </a:lnTo>
                    <a:lnTo>
                      <a:pt x="857" y="1862"/>
                    </a:lnTo>
                    <a:lnTo>
                      <a:pt x="849" y="1840"/>
                    </a:lnTo>
                    <a:lnTo>
                      <a:pt x="842" y="1819"/>
                    </a:lnTo>
                    <a:lnTo>
                      <a:pt x="833" y="1797"/>
                    </a:lnTo>
                    <a:lnTo>
                      <a:pt x="825" y="1776"/>
                    </a:lnTo>
                    <a:lnTo>
                      <a:pt x="825" y="1776"/>
                    </a:lnTo>
                    <a:lnTo>
                      <a:pt x="815" y="1756"/>
                    </a:lnTo>
                    <a:lnTo>
                      <a:pt x="803" y="1735"/>
                    </a:lnTo>
                    <a:lnTo>
                      <a:pt x="792" y="1717"/>
                    </a:lnTo>
                    <a:lnTo>
                      <a:pt x="778" y="1697"/>
                    </a:lnTo>
                    <a:lnTo>
                      <a:pt x="765" y="1679"/>
                    </a:lnTo>
                    <a:lnTo>
                      <a:pt x="750" y="1662"/>
                    </a:lnTo>
                    <a:lnTo>
                      <a:pt x="735" y="1644"/>
                    </a:lnTo>
                    <a:lnTo>
                      <a:pt x="719" y="1628"/>
                    </a:lnTo>
                    <a:lnTo>
                      <a:pt x="719" y="1628"/>
                    </a:lnTo>
                    <a:lnTo>
                      <a:pt x="703" y="1614"/>
                    </a:lnTo>
                    <a:lnTo>
                      <a:pt x="687" y="1600"/>
                    </a:lnTo>
                    <a:lnTo>
                      <a:pt x="687" y="1600"/>
                    </a:lnTo>
                    <a:lnTo>
                      <a:pt x="680" y="1594"/>
                    </a:lnTo>
                    <a:lnTo>
                      <a:pt x="676" y="1590"/>
                    </a:lnTo>
                    <a:lnTo>
                      <a:pt x="673" y="1589"/>
                    </a:lnTo>
                    <a:lnTo>
                      <a:pt x="673" y="1589"/>
                    </a:lnTo>
                    <a:lnTo>
                      <a:pt x="670" y="1587"/>
                    </a:lnTo>
                    <a:lnTo>
                      <a:pt x="668" y="1587"/>
                    </a:lnTo>
                    <a:lnTo>
                      <a:pt x="668" y="1587"/>
                    </a:lnTo>
                    <a:lnTo>
                      <a:pt x="668" y="1589"/>
                    </a:lnTo>
                    <a:lnTo>
                      <a:pt x="668" y="1589"/>
                    </a:lnTo>
                    <a:lnTo>
                      <a:pt x="668" y="1587"/>
                    </a:lnTo>
                    <a:lnTo>
                      <a:pt x="668" y="1584"/>
                    </a:lnTo>
                    <a:lnTo>
                      <a:pt x="668" y="1584"/>
                    </a:lnTo>
                    <a:lnTo>
                      <a:pt x="668" y="1573"/>
                    </a:lnTo>
                    <a:lnTo>
                      <a:pt x="669" y="1560"/>
                    </a:lnTo>
                    <a:lnTo>
                      <a:pt x="670" y="1547"/>
                    </a:lnTo>
                    <a:lnTo>
                      <a:pt x="673" y="1536"/>
                    </a:lnTo>
                    <a:lnTo>
                      <a:pt x="673" y="1536"/>
                    </a:lnTo>
                    <a:lnTo>
                      <a:pt x="681" y="1511"/>
                    </a:lnTo>
                    <a:lnTo>
                      <a:pt x="691" y="1486"/>
                    </a:lnTo>
                    <a:lnTo>
                      <a:pt x="702" y="1461"/>
                    </a:lnTo>
                    <a:lnTo>
                      <a:pt x="716" y="1438"/>
                    </a:lnTo>
                    <a:lnTo>
                      <a:pt x="730" y="1415"/>
                    </a:lnTo>
                    <a:lnTo>
                      <a:pt x="746" y="1393"/>
                    </a:lnTo>
                    <a:lnTo>
                      <a:pt x="777" y="1351"/>
                    </a:lnTo>
                    <a:lnTo>
                      <a:pt x="777" y="1351"/>
                    </a:lnTo>
                    <a:lnTo>
                      <a:pt x="811" y="1309"/>
                    </a:lnTo>
                    <a:lnTo>
                      <a:pt x="846" y="1267"/>
                    </a:lnTo>
                    <a:lnTo>
                      <a:pt x="881" y="1227"/>
                    </a:lnTo>
                    <a:lnTo>
                      <a:pt x="915" y="1185"/>
                    </a:lnTo>
                    <a:lnTo>
                      <a:pt x="915" y="1185"/>
                    </a:lnTo>
                    <a:lnTo>
                      <a:pt x="951" y="1141"/>
                    </a:lnTo>
                    <a:lnTo>
                      <a:pt x="985" y="1094"/>
                    </a:lnTo>
                    <a:lnTo>
                      <a:pt x="1018" y="1048"/>
                    </a:lnTo>
                    <a:lnTo>
                      <a:pt x="1050" y="1001"/>
                    </a:lnTo>
                    <a:lnTo>
                      <a:pt x="1050" y="1001"/>
                    </a:lnTo>
                    <a:lnTo>
                      <a:pt x="1064" y="978"/>
                    </a:lnTo>
                    <a:lnTo>
                      <a:pt x="1079" y="954"/>
                    </a:lnTo>
                    <a:lnTo>
                      <a:pt x="1091" y="931"/>
                    </a:lnTo>
                    <a:lnTo>
                      <a:pt x="1103" y="908"/>
                    </a:lnTo>
                    <a:lnTo>
                      <a:pt x="1114" y="882"/>
                    </a:lnTo>
                    <a:lnTo>
                      <a:pt x="1123" y="857"/>
                    </a:lnTo>
                    <a:lnTo>
                      <a:pt x="1130" y="831"/>
                    </a:lnTo>
                    <a:lnTo>
                      <a:pt x="1135" y="804"/>
                    </a:lnTo>
                    <a:lnTo>
                      <a:pt x="1135" y="804"/>
                    </a:lnTo>
                    <a:lnTo>
                      <a:pt x="1136" y="791"/>
                    </a:lnTo>
                    <a:lnTo>
                      <a:pt x="1136" y="777"/>
                    </a:lnTo>
                    <a:lnTo>
                      <a:pt x="1136" y="764"/>
                    </a:lnTo>
                    <a:lnTo>
                      <a:pt x="1135" y="750"/>
                    </a:lnTo>
                    <a:lnTo>
                      <a:pt x="1132" y="737"/>
                    </a:lnTo>
                    <a:lnTo>
                      <a:pt x="1130" y="725"/>
                    </a:lnTo>
                    <a:lnTo>
                      <a:pt x="1123" y="700"/>
                    </a:lnTo>
                    <a:lnTo>
                      <a:pt x="1113" y="675"/>
                    </a:lnTo>
                    <a:lnTo>
                      <a:pt x="1102" y="651"/>
                    </a:lnTo>
                    <a:lnTo>
                      <a:pt x="1090" y="628"/>
                    </a:lnTo>
                    <a:lnTo>
                      <a:pt x="1075" y="604"/>
                    </a:lnTo>
                    <a:lnTo>
                      <a:pt x="1075" y="604"/>
                    </a:lnTo>
                    <a:lnTo>
                      <a:pt x="1011" y="504"/>
                    </a:lnTo>
                    <a:lnTo>
                      <a:pt x="945" y="404"/>
                    </a:lnTo>
                    <a:lnTo>
                      <a:pt x="945" y="404"/>
                    </a:lnTo>
                    <a:lnTo>
                      <a:pt x="877" y="306"/>
                    </a:lnTo>
                    <a:lnTo>
                      <a:pt x="809" y="209"/>
                    </a:lnTo>
                    <a:lnTo>
                      <a:pt x="738" y="113"/>
                    </a:lnTo>
                    <a:lnTo>
                      <a:pt x="664" y="19"/>
                    </a:lnTo>
                    <a:lnTo>
                      <a:pt x="664" y="19"/>
                    </a:lnTo>
                    <a:lnTo>
                      <a:pt x="661" y="12"/>
                    </a:lnTo>
                    <a:lnTo>
                      <a:pt x="656" y="9"/>
                    </a:lnTo>
                    <a:lnTo>
                      <a:pt x="652" y="6"/>
                    </a:lnTo>
                    <a:lnTo>
                      <a:pt x="646" y="5"/>
                    </a:lnTo>
                    <a:lnTo>
                      <a:pt x="646" y="5"/>
                    </a:lnTo>
                    <a:lnTo>
                      <a:pt x="621" y="0"/>
                    </a:lnTo>
                    <a:lnTo>
                      <a:pt x="621" y="0"/>
                    </a:lnTo>
                    <a:lnTo>
                      <a:pt x="618" y="1"/>
                    </a:lnTo>
                    <a:lnTo>
                      <a:pt x="615" y="3"/>
                    </a:lnTo>
                    <a:lnTo>
                      <a:pt x="614" y="4"/>
                    </a:lnTo>
                    <a:lnTo>
                      <a:pt x="614" y="4"/>
                    </a:lnTo>
                    <a:lnTo>
                      <a:pt x="566" y="104"/>
                    </a:lnTo>
                    <a:lnTo>
                      <a:pt x="518" y="204"/>
                    </a:lnTo>
                    <a:lnTo>
                      <a:pt x="469" y="303"/>
                    </a:lnTo>
                    <a:lnTo>
                      <a:pt x="419" y="402"/>
                    </a:lnTo>
                    <a:lnTo>
                      <a:pt x="419" y="402"/>
                    </a:lnTo>
                    <a:lnTo>
                      <a:pt x="396" y="446"/>
                    </a:lnTo>
                    <a:lnTo>
                      <a:pt x="371" y="490"/>
                    </a:lnTo>
                    <a:lnTo>
                      <a:pt x="347" y="534"/>
                    </a:lnTo>
                    <a:lnTo>
                      <a:pt x="320" y="576"/>
                    </a:lnTo>
                    <a:lnTo>
                      <a:pt x="290" y="617"/>
                    </a:lnTo>
                    <a:lnTo>
                      <a:pt x="274" y="636"/>
                    </a:lnTo>
                    <a:lnTo>
                      <a:pt x="258" y="656"/>
                    </a:lnTo>
                    <a:lnTo>
                      <a:pt x="242" y="674"/>
                    </a:lnTo>
                    <a:lnTo>
                      <a:pt x="224" y="691"/>
                    </a:lnTo>
                    <a:lnTo>
                      <a:pt x="206" y="709"/>
                    </a:lnTo>
                    <a:lnTo>
                      <a:pt x="187" y="726"/>
                    </a:lnTo>
                    <a:lnTo>
                      <a:pt x="187" y="726"/>
                    </a:lnTo>
                    <a:lnTo>
                      <a:pt x="165" y="742"/>
                    </a:lnTo>
                    <a:lnTo>
                      <a:pt x="144" y="758"/>
                    </a:lnTo>
                    <a:lnTo>
                      <a:pt x="121" y="774"/>
                    </a:lnTo>
                    <a:lnTo>
                      <a:pt x="99" y="788"/>
                    </a:lnTo>
                    <a:lnTo>
                      <a:pt x="76" y="802"/>
                    </a:lnTo>
                    <a:lnTo>
                      <a:pt x="51" y="815"/>
                    </a:lnTo>
                    <a:lnTo>
                      <a:pt x="28" y="828"/>
                    </a:lnTo>
                    <a:lnTo>
                      <a:pt x="3" y="839"/>
                    </a:lnTo>
                    <a:lnTo>
                      <a:pt x="3" y="839"/>
                    </a:lnTo>
                    <a:lnTo>
                      <a:pt x="1" y="840"/>
                    </a:lnTo>
                    <a:lnTo>
                      <a:pt x="0" y="843"/>
                    </a:lnTo>
                    <a:lnTo>
                      <a:pt x="0" y="845"/>
                    </a:lnTo>
                    <a:lnTo>
                      <a:pt x="1" y="849"/>
                    </a:lnTo>
                    <a:lnTo>
                      <a:pt x="2" y="850"/>
                    </a:lnTo>
                    <a:lnTo>
                      <a:pt x="5" y="852"/>
                    </a:lnTo>
                    <a:lnTo>
                      <a:pt x="7" y="852"/>
                    </a:lnTo>
                    <a:lnTo>
                      <a:pt x="11" y="851"/>
                    </a:lnTo>
                    <a:lnTo>
                      <a:pt x="11" y="851"/>
                    </a:lnTo>
                    <a:lnTo>
                      <a:pt x="52" y="831"/>
                    </a:lnTo>
                    <a:lnTo>
                      <a:pt x="93" y="809"/>
                    </a:lnTo>
                    <a:lnTo>
                      <a:pt x="133" y="784"/>
                    </a:lnTo>
                    <a:lnTo>
                      <a:pt x="171" y="757"/>
                    </a:lnTo>
                    <a:lnTo>
                      <a:pt x="190" y="743"/>
                    </a:lnTo>
                    <a:lnTo>
                      <a:pt x="208" y="727"/>
                    </a:lnTo>
                    <a:lnTo>
                      <a:pt x="225" y="712"/>
                    </a:lnTo>
                    <a:lnTo>
                      <a:pt x="242" y="696"/>
                    </a:lnTo>
                    <a:lnTo>
                      <a:pt x="258" y="679"/>
                    </a:lnTo>
                    <a:lnTo>
                      <a:pt x="273" y="662"/>
                    </a:lnTo>
                    <a:lnTo>
                      <a:pt x="289" y="644"/>
                    </a:lnTo>
                    <a:lnTo>
                      <a:pt x="303" y="625"/>
                    </a:lnTo>
                    <a:lnTo>
                      <a:pt x="303" y="625"/>
                    </a:lnTo>
                    <a:lnTo>
                      <a:pt x="333" y="581"/>
                    </a:lnTo>
                    <a:lnTo>
                      <a:pt x="363" y="534"/>
                    </a:lnTo>
                    <a:lnTo>
                      <a:pt x="391" y="488"/>
                    </a:lnTo>
                    <a:lnTo>
                      <a:pt x="417" y="440"/>
                    </a:lnTo>
                    <a:lnTo>
                      <a:pt x="442" y="391"/>
                    </a:lnTo>
                    <a:lnTo>
                      <a:pt x="467" y="341"/>
                    </a:lnTo>
                    <a:lnTo>
                      <a:pt x="515" y="243"/>
                    </a:lnTo>
                    <a:lnTo>
                      <a:pt x="515" y="243"/>
                    </a:lnTo>
                    <a:lnTo>
                      <a:pt x="571" y="128"/>
                    </a:lnTo>
                    <a:lnTo>
                      <a:pt x="626" y="11"/>
                    </a:lnTo>
                    <a:lnTo>
                      <a:pt x="626" y="11"/>
                    </a:lnTo>
                    <a:lnTo>
                      <a:pt x="618" y="15"/>
                    </a:lnTo>
                    <a:lnTo>
                      <a:pt x="618" y="15"/>
                    </a:lnTo>
                    <a:lnTo>
                      <a:pt x="638" y="19"/>
                    </a:lnTo>
                    <a:lnTo>
                      <a:pt x="638" y="19"/>
                    </a:lnTo>
                    <a:lnTo>
                      <a:pt x="643" y="19"/>
                    </a:lnTo>
                    <a:lnTo>
                      <a:pt x="648" y="20"/>
                    </a:lnTo>
                    <a:lnTo>
                      <a:pt x="648" y="20"/>
                    </a:lnTo>
                    <a:lnTo>
                      <a:pt x="653" y="25"/>
                    </a:lnTo>
                    <a:lnTo>
                      <a:pt x="658" y="32"/>
                    </a:lnTo>
                    <a:lnTo>
                      <a:pt x="667" y="46"/>
                    </a:lnTo>
                    <a:lnTo>
                      <a:pt x="667" y="46"/>
                    </a:lnTo>
                    <a:lnTo>
                      <a:pt x="741" y="143"/>
                    </a:lnTo>
                    <a:lnTo>
                      <a:pt x="741" y="143"/>
                    </a:lnTo>
                    <a:lnTo>
                      <a:pt x="810" y="236"/>
                    </a:lnTo>
                    <a:lnTo>
                      <a:pt x="877" y="330"/>
                    </a:lnTo>
                    <a:lnTo>
                      <a:pt x="877" y="330"/>
                    </a:lnTo>
                    <a:lnTo>
                      <a:pt x="944" y="427"/>
                    </a:lnTo>
                    <a:lnTo>
                      <a:pt x="1007" y="524"/>
                    </a:lnTo>
                    <a:lnTo>
                      <a:pt x="1007" y="524"/>
                    </a:lnTo>
                    <a:lnTo>
                      <a:pt x="1038" y="574"/>
                    </a:lnTo>
                    <a:lnTo>
                      <a:pt x="1069" y="623"/>
                    </a:lnTo>
                    <a:lnTo>
                      <a:pt x="1069" y="623"/>
                    </a:lnTo>
                    <a:lnTo>
                      <a:pt x="1083" y="647"/>
                    </a:lnTo>
                    <a:lnTo>
                      <a:pt x="1097" y="672"/>
                    </a:lnTo>
                    <a:lnTo>
                      <a:pt x="1108" y="698"/>
                    </a:lnTo>
                    <a:lnTo>
                      <a:pt x="1113" y="711"/>
                    </a:lnTo>
                    <a:lnTo>
                      <a:pt x="1117" y="725"/>
                    </a:lnTo>
                    <a:lnTo>
                      <a:pt x="1117" y="725"/>
                    </a:lnTo>
                    <a:lnTo>
                      <a:pt x="1119" y="739"/>
                    </a:lnTo>
                    <a:lnTo>
                      <a:pt x="1121" y="754"/>
                    </a:lnTo>
                    <a:lnTo>
                      <a:pt x="1121" y="768"/>
                    </a:lnTo>
                    <a:lnTo>
                      <a:pt x="1121" y="782"/>
                    </a:lnTo>
                    <a:lnTo>
                      <a:pt x="1120" y="797"/>
                    </a:lnTo>
                    <a:lnTo>
                      <a:pt x="1119" y="811"/>
                    </a:lnTo>
                    <a:lnTo>
                      <a:pt x="1117" y="825"/>
                    </a:lnTo>
                    <a:lnTo>
                      <a:pt x="1113" y="839"/>
                    </a:lnTo>
                    <a:lnTo>
                      <a:pt x="1104" y="867"/>
                    </a:lnTo>
                    <a:lnTo>
                      <a:pt x="1093" y="894"/>
                    </a:lnTo>
                    <a:lnTo>
                      <a:pt x="1080" y="920"/>
                    </a:lnTo>
                    <a:lnTo>
                      <a:pt x="1066" y="946"/>
                    </a:lnTo>
                    <a:lnTo>
                      <a:pt x="1066" y="946"/>
                    </a:lnTo>
                    <a:lnTo>
                      <a:pt x="1037" y="995"/>
                    </a:lnTo>
                    <a:lnTo>
                      <a:pt x="1005" y="1041"/>
                    </a:lnTo>
                    <a:lnTo>
                      <a:pt x="972" y="1088"/>
                    </a:lnTo>
                    <a:lnTo>
                      <a:pt x="938" y="1134"/>
                    </a:lnTo>
                    <a:lnTo>
                      <a:pt x="938" y="1134"/>
                    </a:lnTo>
                    <a:lnTo>
                      <a:pt x="906" y="1174"/>
                    </a:lnTo>
                    <a:lnTo>
                      <a:pt x="873" y="1213"/>
                    </a:lnTo>
                    <a:lnTo>
                      <a:pt x="805" y="1292"/>
                    </a:lnTo>
                    <a:lnTo>
                      <a:pt x="772" y="1332"/>
                    </a:lnTo>
                    <a:lnTo>
                      <a:pt x="741" y="1374"/>
                    </a:lnTo>
                    <a:lnTo>
                      <a:pt x="727" y="1395"/>
                    </a:lnTo>
                    <a:lnTo>
                      <a:pt x="713" y="1417"/>
                    </a:lnTo>
                    <a:lnTo>
                      <a:pt x="700" y="1439"/>
                    </a:lnTo>
                    <a:lnTo>
                      <a:pt x="687" y="1461"/>
                    </a:lnTo>
                    <a:lnTo>
                      <a:pt x="687" y="1461"/>
                    </a:lnTo>
                    <a:lnTo>
                      <a:pt x="674" y="1492"/>
                    </a:lnTo>
                    <a:lnTo>
                      <a:pt x="668" y="1507"/>
                    </a:lnTo>
                    <a:lnTo>
                      <a:pt x="663" y="1522"/>
                    </a:lnTo>
                    <a:lnTo>
                      <a:pt x="659" y="1538"/>
                    </a:lnTo>
                    <a:lnTo>
                      <a:pt x="656" y="1553"/>
                    </a:lnTo>
                    <a:lnTo>
                      <a:pt x="654" y="1569"/>
                    </a:lnTo>
                    <a:lnTo>
                      <a:pt x="653" y="1585"/>
                    </a:lnTo>
                    <a:lnTo>
                      <a:pt x="653" y="1585"/>
                    </a:lnTo>
                    <a:lnTo>
                      <a:pt x="653" y="1589"/>
                    </a:lnTo>
                    <a:lnTo>
                      <a:pt x="654" y="1592"/>
                    </a:lnTo>
                    <a:lnTo>
                      <a:pt x="659" y="1596"/>
                    </a:lnTo>
                    <a:lnTo>
                      <a:pt x="659" y="1596"/>
                    </a:lnTo>
                    <a:lnTo>
                      <a:pt x="679" y="1612"/>
                    </a:lnTo>
                    <a:lnTo>
                      <a:pt x="699" y="1630"/>
                    </a:lnTo>
                    <a:lnTo>
                      <a:pt x="699" y="1630"/>
                    </a:lnTo>
                    <a:lnTo>
                      <a:pt x="716" y="1646"/>
                    </a:lnTo>
                    <a:lnTo>
                      <a:pt x="732" y="1662"/>
                    </a:lnTo>
                    <a:lnTo>
                      <a:pt x="746" y="1679"/>
                    </a:lnTo>
                    <a:lnTo>
                      <a:pt x="760" y="1697"/>
                    </a:lnTo>
                    <a:lnTo>
                      <a:pt x="760" y="1697"/>
                    </a:lnTo>
                    <a:lnTo>
                      <a:pt x="773" y="1716"/>
                    </a:lnTo>
                    <a:lnTo>
                      <a:pt x="786" y="1735"/>
                    </a:lnTo>
                    <a:lnTo>
                      <a:pt x="797" y="1755"/>
                    </a:lnTo>
                    <a:lnTo>
                      <a:pt x="808" y="1775"/>
                    </a:lnTo>
                    <a:lnTo>
                      <a:pt x="817" y="1795"/>
                    </a:lnTo>
                    <a:lnTo>
                      <a:pt x="826" y="1818"/>
                    </a:lnTo>
                    <a:lnTo>
                      <a:pt x="833" y="1838"/>
                    </a:lnTo>
                    <a:lnTo>
                      <a:pt x="841" y="1860"/>
                    </a:lnTo>
                    <a:lnTo>
                      <a:pt x="847" y="1883"/>
                    </a:lnTo>
                    <a:lnTo>
                      <a:pt x="852" y="1905"/>
                    </a:lnTo>
                    <a:lnTo>
                      <a:pt x="855" y="1928"/>
                    </a:lnTo>
                    <a:lnTo>
                      <a:pt x="858" y="1950"/>
                    </a:lnTo>
                    <a:lnTo>
                      <a:pt x="859" y="1973"/>
                    </a:lnTo>
                    <a:lnTo>
                      <a:pt x="860" y="1996"/>
                    </a:lnTo>
                    <a:lnTo>
                      <a:pt x="860" y="2019"/>
                    </a:lnTo>
                    <a:lnTo>
                      <a:pt x="858" y="2042"/>
                    </a:lnTo>
                    <a:lnTo>
                      <a:pt x="858" y="2042"/>
                    </a:lnTo>
                    <a:lnTo>
                      <a:pt x="855" y="2069"/>
                    </a:lnTo>
                    <a:lnTo>
                      <a:pt x="849" y="2097"/>
                    </a:lnTo>
                    <a:lnTo>
                      <a:pt x="843" y="2125"/>
                    </a:lnTo>
                    <a:lnTo>
                      <a:pt x="835" y="2152"/>
                    </a:lnTo>
                    <a:lnTo>
                      <a:pt x="825" y="2177"/>
                    </a:lnTo>
                    <a:lnTo>
                      <a:pt x="815" y="2203"/>
                    </a:lnTo>
                    <a:lnTo>
                      <a:pt x="793" y="2255"/>
                    </a:lnTo>
                    <a:lnTo>
                      <a:pt x="793" y="2255"/>
                    </a:lnTo>
                    <a:lnTo>
                      <a:pt x="746" y="2355"/>
                    </a:lnTo>
                    <a:lnTo>
                      <a:pt x="725" y="2407"/>
                    </a:lnTo>
                    <a:lnTo>
                      <a:pt x="705" y="2459"/>
                    </a:lnTo>
                    <a:lnTo>
                      <a:pt x="705" y="2459"/>
                    </a:lnTo>
                    <a:lnTo>
                      <a:pt x="695" y="2486"/>
                    </a:lnTo>
                    <a:lnTo>
                      <a:pt x="686" y="2513"/>
                    </a:lnTo>
                    <a:lnTo>
                      <a:pt x="679" y="2541"/>
                    </a:lnTo>
                    <a:lnTo>
                      <a:pt x="673" y="2568"/>
                    </a:lnTo>
                    <a:lnTo>
                      <a:pt x="667" y="2596"/>
                    </a:lnTo>
                    <a:lnTo>
                      <a:pt x="662" y="2624"/>
                    </a:lnTo>
                    <a:lnTo>
                      <a:pt x="658" y="2653"/>
                    </a:lnTo>
                    <a:lnTo>
                      <a:pt x="654" y="2681"/>
                    </a:lnTo>
                    <a:lnTo>
                      <a:pt x="654" y="2681"/>
                    </a:lnTo>
                    <a:lnTo>
                      <a:pt x="649" y="2741"/>
                    </a:lnTo>
                    <a:lnTo>
                      <a:pt x="646" y="2800"/>
                    </a:lnTo>
                    <a:lnTo>
                      <a:pt x="641" y="2919"/>
                    </a:lnTo>
                    <a:lnTo>
                      <a:pt x="641" y="2919"/>
                    </a:lnTo>
                    <a:lnTo>
                      <a:pt x="629" y="3165"/>
                    </a:lnTo>
                    <a:lnTo>
                      <a:pt x="625" y="3287"/>
                    </a:lnTo>
                    <a:lnTo>
                      <a:pt x="624" y="3349"/>
                    </a:lnTo>
                    <a:lnTo>
                      <a:pt x="623" y="3409"/>
                    </a:lnTo>
                    <a:lnTo>
                      <a:pt x="623" y="3409"/>
                    </a:lnTo>
                    <a:lnTo>
                      <a:pt x="624" y="3468"/>
                    </a:lnTo>
                    <a:lnTo>
                      <a:pt x="624" y="3468"/>
                    </a:lnTo>
                    <a:lnTo>
                      <a:pt x="625" y="3481"/>
                    </a:lnTo>
                    <a:lnTo>
                      <a:pt x="625" y="3481"/>
                    </a:lnTo>
                    <a:lnTo>
                      <a:pt x="625" y="3484"/>
                    </a:lnTo>
                    <a:lnTo>
                      <a:pt x="626" y="3490"/>
                    </a:lnTo>
                    <a:lnTo>
                      <a:pt x="626" y="3491"/>
                    </a:lnTo>
                    <a:lnTo>
                      <a:pt x="627" y="3491"/>
                    </a:lnTo>
                    <a:lnTo>
                      <a:pt x="627" y="3491"/>
                    </a:lnTo>
                    <a:lnTo>
                      <a:pt x="624" y="3495"/>
                    </a:lnTo>
                    <a:lnTo>
                      <a:pt x="620" y="3497"/>
                    </a:lnTo>
                    <a:lnTo>
                      <a:pt x="620" y="3497"/>
                    </a:lnTo>
                    <a:lnTo>
                      <a:pt x="603" y="3512"/>
                    </a:lnTo>
                    <a:lnTo>
                      <a:pt x="594" y="3519"/>
                    </a:lnTo>
                    <a:lnTo>
                      <a:pt x="586" y="3527"/>
                    </a:lnTo>
                    <a:lnTo>
                      <a:pt x="586" y="3527"/>
                    </a:lnTo>
                    <a:lnTo>
                      <a:pt x="569" y="3544"/>
                    </a:lnTo>
                    <a:lnTo>
                      <a:pt x="551" y="3559"/>
                    </a:lnTo>
                    <a:lnTo>
                      <a:pt x="534" y="3574"/>
                    </a:lnTo>
                    <a:lnTo>
                      <a:pt x="516" y="3588"/>
                    </a:lnTo>
                    <a:lnTo>
                      <a:pt x="497" y="3602"/>
                    </a:lnTo>
                    <a:lnTo>
                      <a:pt x="479" y="3614"/>
                    </a:lnTo>
                    <a:lnTo>
                      <a:pt x="459" y="3626"/>
                    </a:lnTo>
                    <a:lnTo>
                      <a:pt x="439" y="3639"/>
                    </a:lnTo>
                    <a:lnTo>
                      <a:pt x="439" y="3639"/>
                    </a:lnTo>
                    <a:lnTo>
                      <a:pt x="398" y="3659"/>
                    </a:lnTo>
                    <a:lnTo>
                      <a:pt x="377" y="3668"/>
                    </a:lnTo>
                    <a:lnTo>
                      <a:pt x="356" y="3677"/>
                    </a:lnTo>
                    <a:lnTo>
                      <a:pt x="356" y="3677"/>
                    </a:lnTo>
                    <a:lnTo>
                      <a:pt x="354" y="3679"/>
                    </a:lnTo>
                    <a:lnTo>
                      <a:pt x="352" y="3680"/>
                    </a:lnTo>
                    <a:lnTo>
                      <a:pt x="352" y="3684"/>
                    </a:lnTo>
                    <a:lnTo>
                      <a:pt x="352" y="3686"/>
                    </a:lnTo>
                    <a:lnTo>
                      <a:pt x="353" y="3689"/>
                    </a:lnTo>
                    <a:lnTo>
                      <a:pt x="354" y="3690"/>
                    </a:lnTo>
                    <a:lnTo>
                      <a:pt x="356" y="3691"/>
                    </a:lnTo>
                    <a:lnTo>
                      <a:pt x="360" y="3691"/>
                    </a:lnTo>
                    <a:lnTo>
                      <a:pt x="360" y="3691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76" name="Freeform 156">
                <a:extLst>
                  <a:ext uri="{FF2B5EF4-FFF2-40B4-BE49-F238E27FC236}">
                    <a16:creationId xmlns:a16="http://schemas.microsoft.com/office/drawing/2014/main" id="{51ADDF36-3CBC-901D-12F3-209CA53C1DA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53" y="1011"/>
                <a:ext cx="432" cy="658"/>
              </a:xfrm>
              <a:custGeom>
                <a:avLst/>
                <a:gdLst>
                  <a:gd name="T0" fmla="*/ 355 w 1729"/>
                  <a:gd name="T1" fmla="*/ 88 h 2633"/>
                  <a:gd name="T2" fmla="*/ 231 w 1729"/>
                  <a:gd name="T3" fmla="*/ 298 h 2633"/>
                  <a:gd name="T4" fmla="*/ 163 w 1729"/>
                  <a:gd name="T5" fmla="*/ 576 h 2633"/>
                  <a:gd name="T6" fmla="*/ 179 w 1729"/>
                  <a:gd name="T7" fmla="*/ 773 h 2633"/>
                  <a:gd name="T8" fmla="*/ 257 w 1729"/>
                  <a:gd name="T9" fmla="*/ 1151 h 2633"/>
                  <a:gd name="T10" fmla="*/ 282 w 1729"/>
                  <a:gd name="T11" fmla="*/ 1373 h 2633"/>
                  <a:gd name="T12" fmla="*/ 235 w 1729"/>
                  <a:gd name="T13" fmla="*/ 1538 h 2633"/>
                  <a:gd name="T14" fmla="*/ 132 w 1729"/>
                  <a:gd name="T15" fmla="*/ 1680 h 2633"/>
                  <a:gd name="T16" fmla="*/ 3 w 1729"/>
                  <a:gd name="T17" fmla="*/ 1795 h 2633"/>
                  <a:gd name="T18" fmla="*/ 36 w 1729"/>
                  <a:gd name="T19" fmla="*/ 1814 h 2633"/>
                  <a:gd name="T20" fmla="*/ 263 w 1729"/>
                  <a:gd name="T21" fmla="*/ 1806 h 2633"/>
                  <a:gd name="T22" fmla="*/ 474 w 1729"/>
                  <a:gd name="T23" fmla="*/ 1722 h 2633"/>
                  <a:gd name="T24" fmla="*/ 614 w 1729"/>
                  <a:gd name="T25" fmla="*/ 1607 h 2633"/>
                  <a:gd name="T26" fmla="*/ 662 w 1729"/>
                  <a:gd name="T27" fmla="*/ 1722 h 2633"/>
                  <a:gd name="T28" fmla="*/ 738 w 1729"/>
                  <a:gd name="T29" fmla="*/ 2002 h 2633"/>
                  <a:gd name="T30" fmla="*/ 751 w 1729"/>
                  <a:gd name="T31" fmla="*/ 2232 h 2633"/>
                  <a:gd name="T32" fmla="*/ 700 w 1729"/>
                  <a:gd name="T33" fmla="*/ 2404 h 2633"/>
                  <a:gd name="T34" fmla="*/ 605 w 1729"/>
                  <a:gd name="T35" fmla="*/ 2514 h 2633"/>
                  <a:gd name="T36" fmla="*/ 651 w 1729"/>
                  <a:gd name="T37" fmla="*/ 2490 h 2633"/>
                  <a:gd name="T38" fmla="*/ 866 w 1729"/>
                  <a:gd name="T39" fmla="*/ 2271 h 2633"/>
                  <a:gd name="T40" fmla="*/ 807 w 1729"/>
                  <a:gd name="T41" fmla="*/ 2482 h 2633"/>
                  <a:gd name="T42" fmla="*/ 757 w 1729"/>
                  <a:gd name="T43" fmla="*/ 2614 h 2633"/>
                  <a:gd name="T44" fmla="*/ 823 w 1729"/>
                  <a:gd name="T45" fmla="*/ 2633 h 2633"/>
                  <a:gd name="T46" fmla="*/ 936 w 1729"/>
                  <a:gd name="T47" fmla="*/ 2587 h 2633"/>
                  <a:gd name="T48" fmla="*/ 1303 w 1729"/>
                  <a:gd name="T49" fmla="*/ 2298 h 2633"/>
                  <a:gd name="T50" fmla="*/ 1279 w 1729"/>
                  <a:gd name="T51" fmla="*/ 2445 h 2633"/>
                  <a:gd name="T52" fmla="*/ 1265 w 1729"/>
                  <a:gd name="T53" fmla="*/ 2502 h 2633"/>
                  <a:gd name="T54" fmla="*/ 1391 w 1729"/>
                  <a:gd name="T55" fmla="*/ 2450 h 2633"/>
                  <a:gd name="T56" fmla="*/ 1637 w 1729"/>
                  <a:gd name="T57" fmla="*/ 2286 h 2633"/>
                  <a:gd name="T58" fmla="*/ 1727 w 1729"/>
                  <a:gd name="T59" fmla="*/ 2197 h 2633"/>
                  <a:gd name="T60" fmla="*/ 1614 w 1729"/>
                  <a:gd name="T61" fmla="*/ 2286 h 2633"/>
                  <a:gd name="T62" fmla="*/ 1389 w 1729"/>
                  <a:gd name="T63" fmla="*/ 2436 h 2633"/>
                  <a:gd name="T64" fmla="*/ 1272 w 1729"/>
                  <a:gd name="T65" fmla="*/ 2498 h 2633"/>
                  <a:gd name="T66" fmla="*/ 1317 w 1729"/>
                  <a:gd name="T67" fmla="*/ 2324 h 2633"/>
                  <a:gd name="T68" fmla="*/ 1306 w 1729"/>
                  <a:gd name="T69" fmla="*/ 2292 h 2633"/>
                  <a:gd name="T70" fmla="*/ 912 w 1729"/>
                  <a:gd name="T71" fmla="*/ 2584 h 2633"/>
                  <a:gd name="T72" fmla="*/ 826 w 1729"/>
                  <a:gd name="T73" fmla="*/ 2617 h 2633"/>
                  <a:gd name="T74" fmla="*/ 769 w 1729"/>
                  <a:gd name="T75" fmla="*/ 2614 h 2633"/>
                  <a:gd name="T76" fmla="*/ 855 w 1729"/>
                  <a:gd name="T77" fmla="*/ 2356 h 2633"/>
                  <a:gd name="T78" fmla="*/ 859 w 1729"/>
                  <a:gd name="T79" fmla="*/ 2259 h 2633"/>
                  <a:gd name="T80" fmla="*/ 718 w 1729"/>
                  <a:gd name="T81" fmla="*/ 2409 h 2633"/>
                  <a:gd name="T82" fmla="*/ 560 w 1729"/>
                  <a:gd name="T83" fmla="*/ 2546 h 2633"/>
                  <a:gd name="T84" fmla="*/ 571 w 1729"/>
                  <a:gd name="T85" fmla="*/ 2553 h 2633"/>
                  <a:gd name="T86" fmla="*/ 687 w 1729"/>
                  <a:gd name="T87" fmla="*/ 2450 h 2633"/>
                  <a:gd name="T88" fmla="*/ 752 w 1729"/>
                  <a:gd name="T89" fmla="*/ 2308 h 2633"/>
                  <a:gd name="T90" fmla="*/ 769 w 1729"/>
                  <a:gd name="T91" fmla="*/ 2152 h 2633"/>
                  <a:gd name="T92" fmla="*/ 739 w 1729"/>
                  <a:gd name="T93" fmla="*/ 1930 h 2633"/>
                  <a:gd name="T94" fmla="*/ 670 w 1729"/>
                  <a:gd name="T95" fmla="*/ 1706 h 2633"/>
                  <a:gd name="T96" fmla="*/ 609 w 1729"/>
                  <a:gd name="T97" fmla="*/ 1594 h 2633"/>
                  <a:gd name="T98" fmla="*/ 508 w 1729"/>
                  <a:gd name="T99" fmla="*/ 1682 h 2633"/>
                  <a:gd name="T100" fmla="*/ 309 w 1729"/>
                  <a:gd name="T101" fmla="*/ 1779 h 2633"/>
                  <a:gd name="T102" fmla="*/ 116 w 1729"/>
                  <a:gd name="T103" fmla="*/ 1806 h 2633"/>
                  <a:gd name="T104" fmla="*/ 50 w 1729"/>
                  <a:gd name="T105" fmla="*/ 1777 h 2633"/>
                  <a:gd name="T106" fmla="*/ 206 w 1729"/>
                  <a:gd name="T107" fmla="*/ 1613 h 2633"/>
                  <a:gd name="T108" fmla="*/ 278 w 1729"/>
                  <a:gd name="T109" fmla="*/ 1478 h 2633"/>
                  <a:gd name="T110" fmla="*/ 295 w 1729"/>
                  <a:gd name="T111" fmla="*/ 1292 h 2633"/>
                  <a:gd name="T112" fmla="*/ 233 w 1729"/>
                  <a:gd name="T113" fmla="*/ 972 h 2633"/>
                  <a:gd name="T114" fmla="*/ 179 w 1729"/>
                  <a:gd name="T115" fmla="*/ 643 h 2633"/>
                  <a:gd name="T116" fmla="*/ 210 w 1729"/>
                  <a:gd name="T117" fmla="*/ 396 h 2633"/>
                  <a:gd name="T118" fmla="*/ 326 w 1729"/>
                  <a:gd name="T119" fmla="*/ 150 h 2633"/>
                  <a:gd name="T120" fmla="*/ 434 w 1729"/>
                  <a:gd name="T121" fmla="*/ 27 h 2633"/>
                  <a:gd name="T122" fmla="*/ 450 w 1729"/>
                  <a:gd name="T123" fmla="*/ 2 h 26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</a:cxnLst>
                <a:rect l="0" t="0" r="r" b="b"/>
                <a:pathLst>
                  <a:path w="1729" h="2633">
                    <a:moveTo>
                      <a:pt x="441" y="2"/>
                    </a:moveTo>
                    <a:lnTo>
                      <a:pt x="441" y="2"/>
                    </a:lnTo>
                    <a:lnTo>
                      <a:pt x="425" y="15"/>
                    </a:lnTo>
                    <a:lnTo>
                      <a:pt x="410" y="29"/>
                    </a:lnTo>
                    <a:lnTo>
                      <a:pt x="396" y="42"/>
                    </a:lnTo>
                    <a:lnTo>
                      <a:pt x="381" y="57"/>
                    </a:lnTo>
                    <a:lnTo>
                      <a:pt x="355" y="88"/>
                    </a:lnTo>
                    <a:lnTo>
                      <a:pt x="329" y="121"/>
                    </a:lnTo>
                    <a:lnTo>
                      <a:pt x="307" y="154"/>
                    </a:lnTo>
                    <a:lnTo>
                      <a:pt x="285" y="190"/>
                    </a:lnTo>
                    <a:lnTo>
                      <a:pt x="266" y="225"/>
                    </a:lnTo>
                    <a:lnTo>
                      <a:pt x="248" y="261"/>
                    </a:lnTo>
                    <a:lnTo>
                      <a:pt x="248" y="261"/>
                    </a:lnTo>
                    <a:lnTo>
                      <a:pt x="231" y="298"/>
                    </a:lnTo>
                    <a:lnTo>
                      <a:pt x="215" y="336"/>
                    </a:lnTo>
                    <a:lnTo>
                      <a:pt x="202" y="375"/>
                    </a:lnTo>
                    <a:lnTo>
                      <a:pt x="190" y="414"/>
                    </a:lnTo>
                    <a:lnTo>
                      <a:pt x="180" y="455"/>
                    </a:lnTo>
                    <a:lnTo>
                      <a:pt x="171" y="494"/>
                    </a:lnTo>
                    <a:lnTo>
                      <a:pt x="165" y="535"/>
                    </a:lnTo>
                    <a:lnTo>
                      <a:pt x="163" y="576"/>
                    </a:lnTo>
                    <a:lnTo>
                      <a:pt x="163" y="576"/>
                    </a:lnTo>
                    <a:lnTo>
                      <a:pt x="161" y="601"/>
                    </a:lnTo>
                    <a:lnTo>
                      <a:pt x="163" y="626"/>
                    </a:lnTo>
                    <a:lnTo>
                      <a:pt x="164" y="650"/>
                    </a:lnTo>
                    <a:lnTo>
                      <a:pt x="165" y="675"/>
                    </a:lnTo>
                    <a:lnTo>
                      <a:pt x="171" y="724"/>
                    </a:lnTo>
                    <a:lnTo>
                      <a:pt x="179" y="773"/>
                    </a:lnTo>
                    <a:lnTo>
                      <a:pt x="179" y="773"/>
                    </a:lnTo>
                    <a:lnTo>
                      <a:pt x="187" y="827"/>
                    </a:lnTo>
                    <a:lnTo>
                      <a:pt x="198" y="881"/>
                    </a:lnTo>
                    <a:lnTo>
                      <a:pt x="221" y="988"/>
                    </a:lnTo>
                    <a:lnTo>
                      <a:pt x="221" y="988"/>
                    </a:lnTo>
                    <a:lnTo>
                      <a:pt x="245" y="1097"/>
                    </a:lnTo>
                    <a:lnTo>
                      <a:pt x="257" y="1151"/>
                    </a:lnTo>
                    <a:lnTo>
                      <a:pt x="267" y="1206"/>
                    </a:lnTo>
                    <a:lnTo>
                      <a:pt x="267" y="1206"/>
                    </a:lnTo>
                    <a:lnTo>
                      <a:pt x="275" y="1262"/>
                    </a:lnTo>
                    <a:lnTo>
                      <a:pt x="279" y="1290"/>
                    </a:lnTo>
                    <a:lnTo>
                      <a:pt x="282" y="1317"/>
                    </a:lnTo>
                    <a:lnTo>
                      <a:pt x="283" y="1345"/>
                    </a:lnTo>
                    <a:lnTo>
                      <a:pt x="282" y="1373"/>
                    </a:lnTo>
                    <a:lnTo>
                      <a:pt x="280" y="1400"/>
                    </a:lnTo>
                    <a:lnTo>
                      <a:pt x="275" y="1429"/>
                    </a:lnTo>
                    <a:lnTo>
                      <a:pt x="275" y="1429"/>
                    </a:lnTo>
                    <a:lnTo>
                      <a:pt x="269" y="1457"/>
                    </a:lnTo>
                    <a:lnTo>
                      <a:pt x="260" y="1485"/>
                    </a:lnTo>
                    <a:lnTo>
                      <a:pt x="248" y="1512"/>
                    </a:lnTo>
                    <a:lnTo>
                      <a:pt x="235" y="1538"/>
                    </a:lnTo>
                    <a:lnTo>
                      <a:pt x="220" y="1564"/>
                    </a:lnTo>
                    <a:lnTo>
                      <a:pt x="204" y="1588"/>
                    </a:lnTo>
                    <a:lnTo>
                      <a:pt x="187" y="1613"/>
                    </a:lnTo>
                    <a:lnTo>
                      <a:pt x="169" y="1636"/>
                    </a:lnTo>
                    <a:lnTo>
                      <a:pt x="169" y="1636"/>
                    </a:lnTo>
                    <a:lnTo>
                      <a:pt x="150" y="1658"/>
                    </a:lnTo>
                    <a:lnTo>
                      <a:pt x="132" y="1680"/>
                    </a:lnTo>
                    <a:lnTo>
                      <a:pt x="112" y="1701"/>
                    </a:lnTo>
                    <a:lnTo>
                      <a:pt x="92" y="1721"/>
                    </a:lnTo>
                    <a:lnTo>
                      <a:pt x="71" y="1741"/>
                    </a:lnTo>
                    <a:lnTo>
                      <a:pt x="49" y="1759"/>
                    </a:lnTo>
                    <a:lnTo>
                      <a:pt x="25" y="1777"/>
                    </a:lnTo>
                    <a:lnTo>
                      <a:pt x="3" y="1795"/>
                    </a:lnTo>
                    <a:lnTo>
                      <a:pt x="3" y="1795"/>
                    </a:lnTo>
                    <a:lnTo>
                      <a:pt x="1" y="1798"/>
                    </a:lnTo>
                    <a:lnTo>
                      <a:pt x="0" y="1802"/>
                    </a:lnTo>
                    <a:lnTo>
                      <a:pt x="1" y="1806"/>
                    </a:lnTo>
                    <a:lnTo>
                      <a:pt x="2" y="1808"/>
                    </a:lnTo>
                    <a:lnTo>
                      <a:pt x="5" y="1808"/>
                    </a:lnTo>
                    <a:lnTo>
                      <a:pt x="5" y="1808"/>
                    </a:lnTo>
                    <a:lnTo>
                      <a:pt x="36" y="1814"/>
                    </a:lnTo>
                    <a:lnTo>
                      <a:pt x="69" y="1818"/>
                    </a:lnTo>
                    <a:lnTo>
                      <a:pt x="101" y="1819"/>
                    </a:lnTo>
                    <a:lnTo>
                      <a:pt x="134" y="1820"/>
                    </a:lnTo>
                    <a:lnTo>
                      <a:pt x="166" y="1819"/>
                    </a:lnTo>
                    <a:lnTo>
                      <a:pt x="199" y="1817"/>
                    </a:lnTo>
                    <a:lnTo>
                      <a:pt x="231" y="1812"/>
                    </a:lnTo>
                    <a:lnTo>
                      <a:pt x="263" y="1806"/>
                    </a:lnTo>
                    <a:lnTo>
                      <a:pt x="295" y="1798"/>
                    </a:lnTo>
                    <a:lnTo>
                      <a:pt x="326" y="1790"/>
                    </a:lnTo>
                    <a:lnTo>
                      <a:pt x="358" y="1779"/>
                    </a:lnTo>
                    <a:lnTo>
                      <a:pt x="387" y="1766"/>
                    </a:lnTo>
                    <a:lnTo>
                      <a:pt x="418" y="1753"/>
                    </a:lnTo>
                    <a:lnTo>
                      <a:pt x="446" y="1738"/>
                    </a:lnTo>
                    <a:lnTo>
                      <a:pt x="474" y="1722"/>
                    </a:lnTo>
                    <a:lnTo>
                      <a:pt x="501" y="1705"/>
                    </a:lnTo>
                    <a:lnTo>
                      <a:pt x="501" y="1705"/>
                    </a:lnTo>
                    <a:lnTo>
                      <a:pt x="532" y="1683"/>
                    </a:lnTo>
                    <a:lnTo>
                      <a:pt x="560" y="1659"/>
                    </a:lnTo>
                    <a:lnTo>
                      <a:pt x="588" y="1634"/>
                    </a:lnTo>
                    <a:lnTo>
                      <a:pt x="614" y="1607"/>
                    </a:lnTo>
                    <a:lnTo>
                      <a:pt x="614" y="1607"/>
                    </a:lnTo>
                    <a:lnTo>
                      <a:pt x="602" y="1605"/>
                    </a:lnTo>
                    <a:lnTo>
                      <a:pt x="602" y="1605"/>
                    </a:lnTo>
                    <a:lnTo>
                      <a:pt x="615" y="1628"/>
                    </a:lnTo>
                    <a:lnTo>
                      <a:pt x="628" y="1651"/>
                    </a:lnTo>
                    <a:lnTo>
                      <a:pt x="640" y="1674"/>
                    </a:lnTo>
                    <a:lnTo>
                      <a:pt x="651" y="1699"/>
                    </a:lnTo>
                    <a:lnTo>
                      <a:pt x="662" y="1722"/>
                    </a:lnTo>
                    <a:lnTo>
                      <a:pt x="671" y="1747"/>
                    </a:lnTo>
                    <a:lnTo>
                      <a:pt x="689" y="1797"/>
                    </a:lnTo>
                    <a:lnTo>
                      <a:pt x="703" y="1847"/>
                    </a:lnTo>
                    <a:lnTo>
                      <a:pt x="717" y="1899"/>
                    </a:lnTo>
                    <a:lnTo>
                      <a:pt x="728" y="1950"/>
                    </a:lnTo>
                    <a:lnTo>
                      <a:pt x="738" y="2002"/>
                    </a:lnTo>
                    <a:lnTo>
                      <a:pt x="738" y="2002"/>
                    </a:lnTo>
                    <a:lnTo>
                      <a:pt x="746" y="2052"/>
                    </a:lnTo>
                    <a:lnTo>
                      <a:pt x="752" y="2104"/>
                    </a:lnTo>
                    <a:lnTo>
                      <a:pt x="754" y="2130"/>
                    </a:lnTo>
                    <a:lnTo>
                      <a:pt x="755" y="2156"/>
                    </a:lnTo>
                    <a:lnTo>
                      <a:pt x="755" y="2181"/>
                    </a:lnTo>
                    <a:lnTo>
                      <a:pt x="754" y="2207"/>
                    </a:lnTo>
                    <a:lnTo>
                      <a:pt x="751" y="2232"/>
                    </a:lnTo>
                    <a:lnTo>
                      <a:pt x="747" y="2257"/>
                    </a:lnTo>
                    <a:lnTo>
                      <a:pt x="744" y="2282"/>
                    </a:lnTo>
                    <a:lnTo>
                      <a:pt x="738" y="2308"/>
                    </a:lnTo>
                    <a:lnTo>
                      <a:pt x="730" y="2332"/>
                    </a:lnTo>
                    <a:lnTo>
                      <a:pt x="722" y="2356"/>
                    </a:lnTo>
                    <a:lnTo>
                      <a:pt x="711" y="2380"/>
                    </a:lnTo>
                    <a:lnTo>
                      <a:pt x="700" y="2404"/>
                    </a:lnTo>
                    <a:lnTo>
                      <a:pt x="700" y="2404"/>
                    </a:lnTo>
                    <a:lnTo>
                      <a:pt x="687" y="2424"/>
                    </a:lnTo>
                    <a:lnTo>
                      <a:pt x="673" y="2444"/>
                    </a:lnTo>
                    <a:lnTo>
                      <a:pt x="658" y="2464"/>
                    </a:lnTo>
                    <a:lnTo>
                      <a:pt x="642" y="2482"/>
                    </a:lnTo>
                    <a:lnTo>
                      <a:pt x="624" y="2499"/>
                    </a:lnTo>
                    <a:lnTo>
                      <a:pt x="605" y="2514"/>
                    </a:lnTo>
                    <a:lnTo>
                      <a:pt x="584" y="2529"/>
                    </a:lnTo>
                    <a:lnTo>
                      <a:pt x="564" y="2541"/>
                    </a:lnTo>
                    <a:lnTo>
                      <a:pt x="564" y="2541"/>
                    </a:lnTo>
                    <a:lnTo>
                      <a:pt x="571" y="2553"/>
                    </a:lnTo>
                    <a:lnTo>
                      <a:pt x="571" y="2553"/>
                    </a:lnTo>
                    <a:lnTo>
                      <a:pt x="611" y="2522"/>
                    </a:lnTo>
                    <a:lnTo>
                      <a:pt x="651" y="2490"/>
                    </a:lnTo>
                    <a:lnTo>
                      <a:pt x="690" y="2455"/>
                    </a:lnTo>
                    <a:lnTo>
                      <a:pt x="727" y="2421"/>
                    </a:lnTo>
                    <a:lnTo>
                      <a:pt x="763" y="2385"/>
                    </a:lnTo>
                    <a:lnTo>
                      <a:pt x="799" y="2348"/>
                    </a:lnTo>
                    <a:lnTo>
                      <a:pt x="833" y="2310"/>
                    </a:lnTo>
                    <a:lnTo>
                      <a:pt x="866" y="2271"/>
                    </a:lnTo>
                    <a:lnTo>
                      <a:pt x="866" y="2271"/>
                    </a:lnTo>
                    <a:lnTo>
                      <a:pt x="853" y="2265"/>
                    </a:lnTo>
                    <a:lnTo>
                      <a:pt x="853" y="2265"/>
                    </a:lnTo>
                    <a:lnTo>
                      <a:pt x="848" y="2309"/>
                    </a:lnTo>
                    <a:lnTo>
                      <a:pt x="841" y="2353"/>
                    </a:lnTo>
                    <a:lnTo>
                      <a:pt x="832" y="2397"/>
                    </a:lnTo>
                    <a:lnTo>
                      <a:pt x="821" y="2440"/>
                    </a:lnTo>
                    <a:lnTo>
                      <a:pt x="807" y="2482"/>
                    </a:lnTo>
                    <a:lnTo>
                      <a:pt x="793" y="2524"/>
                    </a:lnTo>
                    <a:lnTo>
                      <a:pt x="776" y="2566"/>
                    </a:lnTo>
                    <a:lnTo>
                      <a:pt x="757" y="2606"/>
                    </a:lnTo>
                    <a:lnTo>
                      <a:pt x="757" y="2606"/>
                    </a:lnTo>
                    <a:lnTo>
                      <a:pt x="756" y="2609"/>
                    </a:lnTo>
                    <a:lnTo>
                      <a:pt x="757" y="2611"/>
                    </a:lnTo>
                    <a:lnTo>
                      <a:pt x="757" y="2614"/>
                    </a:lnTo>
                    <a:lnTo>
                      <a:pt x="760" y="2616"/>
                    </a:lnTo>
                    <a:lnTo>
                      <a:pt x="760" y="2616"/>
                    </a:lnTo>
                    <a:lnTo>
                      <a:pt x="772" y="2623"/>
                    </a:lnTo>
                    <a:lnTo>
                      <a:pt x="785" y="2628"/>
                    </a:lnTo>
                    <a:lnTo>
                      <a:pt x="798" y="2632"/>
                    </a:lnTo>
                    <a:lnTo>
                      <a:pt x="811" y="2633"/>
                    </a:lnTo>
                    <a:lnTo>
                      <a:pt x="823" y="2633"/>
                    </a:lnTo>
                    <a:lnTo>
                      <a:pt x="837" y="2632"/>
                    </a:lnTo>
                    <a:lnTo>
                      <a:pt x="850" y="2628"/>
                    </a:lnTo>
                    <a:lnTo>
                      <a:pt x="863" y="2625"/>
                    </a:lnTo>
                    <a:lnTo>
                      <a:pt x="876" y="2620"/>
                    </a:lnTo>
                    <a:lnTo>
                      <a:pt x="888" y="2614"/>
                    </a:lnTo>
                    <a:lnTo>
                      <a:pt x="913" y="2601"/>
                    </a:lnTo>
                    <a:lnTo>
                      <a:pt x="936" y="2587"/>
                    </a:lnTo>
                    <a:lnTo>
                      <a:pt x="957" y="2571"/>
                    </a:lnTo>
                    <a:lnTo>
                      <a:pt x="957" y="2571"/>
                    </a:lnTo>
                    <a:lnTo>
                      <a:pt x="1184" y="2401"/>
                    </a:lnTo>
                    <a:lnTo>
                      <a:pt x="1184" y="2401"/>
                    </a:lnTo>
                    <a:lnTo>
                      <a:pt x="1314" y="2304"/>
                    </a:lnTo>
                    <a:lnTo>
                      <a:pt x="1314" y="2304"/>
                    </a:lnTo>
                    <a:lnTo>
                      <a:pt x="1303" y="2298"/>
                    </a:lnTo>
                    <a:lnTo>
                      <a:pt x="1303" y="2298"/>
                    </a:lnTo>
                    <a:lnTo>
                      <a:pt x="1303" y="2324"/>
                    </a:lnTo>
                    <a:lnTo>
                      <a:pt x="1302" y="2348"/>
                    </a:lnTo>
                    <a:lnTo>
                      <a:pt x="1299" y="2373"/>
                    </a:lnTo>
                    <a:lnTo>
                      <a:pt x="1294" y="2397"/>
                    </a:lnTo>
                    <a:lnTo>
                      <a:pt x="1288" y="2421"/>
                    </a:lnTo>
                    <a:lnTo>
                      <a:pt x="1279" y="2445"/>
                    </a:lnTo>
                    <a:lnTo>
                      <a:pt x="1271" y="2467"/>
                    </a:lnTo>
                    <a:lnTo>
                      <a:pt x="1260" y="2491"/>
                    </a:lnTo>
                    <a:lnTo>
                      <a:pt x="1260" y="2491"/>
                    </a:lnTo>
                    <a:lnTo>
                      <a:pt x="1259" y="2494"/>
                    </a:lnTo>
                    <a:lnTo>
                      <a:pt x="1260" y="2498"/>
                    </a:lnTo>
                    <a:lnTo>
                      <a:pt x="1264" y="2501"/>
                    </a:lnTo>
                    <a:lnTo>
                      <a:pt x="1265" y="2502"/>
                    </a:lnTo>
                    <a:lnTo>
                      <a:pt x="1267" y="2501"/>
                    </a:lnTo>
                    <a:lnTo>
                      <a:pt x="1267" y="2501"/>
                    </a:lnTo>
                    <a:lnTo>
                      <a:pt x="1293" y="2493"/>
                    </a:lnTo>
                    <a:lnTo>
                      <a:pt x="1317" y="2483"/>
                    </a:lnTo>
                    <a:lnTo>
                      <a:pt x="1343" y="2474"/>
                    </a:lnTo>
                    <a:lnTo>
                      <a:pt x="1368" y="2463"/>
                    </a:lnTo>
                    <a:lnTo>
                      <a:pt x="1391" y="2450"/>
                    </a:lnTo>
                    <a:lnTo>
                      <a:pt x="1416" y="2438"/>
                    </a:lnTo>
                    <a:lnTo>
                      <a:pt x="1462" y="2411"/>
                    </a:lnTo>
                    <a:lnTo>
                      <a:pt x="1507" y="2383"/>
                    </a:lnTo>
                    <a:lnTo>
                      <a:pt x="1552" y="2351"/>
                    </a:lnTo>
                    <a:lnTo>
                      <a:pt x="1596" y="2319"/>
                    </a:lnTo>
                    <a:lnTo>
                      <a:pt x="1637" y="2286"/>
                    </a:lnTo>
                    <a:lnTo>
                      <a:pt x="1637" y="2286"/>
                    </a:lnTo>
                    <a:lnTo>
                      <a:pt x="1683" y="2248"/>
                    </a:lnTo>
                    <a:lnTo>
                      <a:pt x="1727" y="2208"/>
                    </a:lnTo>
                    <a:lnTo>
                      <a:pt x="1727" y="2208"/>
                    </a:lnTo>
                    <a:lnTo>
                      <a:pt x="1728" y="2206"/>
                    </a:lnTo>
                    <a:lnTo>
                      <a:pt x="1729" y="2202"/>
                    </a:lnTo>
                    <a:lnTo>
                      <a:pt x="1728" y="2200"/>
                    </a:lnTo>
                    <a:lnTo>
                      <a:pt x="1727" y="2197"/>
                    </a:lnTo>
                    <a:lnTo>
                      <a:pt x="1724" y="2196"/>
                    </a:lnTo>
                    <a:lnTo>
                      <a:pt x="1722" y="2196"/>
                    </a:lnTo>
                    <a:lnTo>
                      <a:pt x="1720" y="2196"/>
                    </a:lnTo>
                    <a:lnTo>
                      <a:pt x="1716" y="2197"/>
                    </a:lnTo>
                    <a:lnTo>
                      <a:pt x="1716" y="2197"/>
                    </a:lnTo>
                    <a:lnTo>
                      <a:pt x="1666" y="2243"/>
                    </a:lnTo>
                    <a:lnTo>
                      <a:pt x="1614" y="2286"/>
                    </a:lnTo>
                    <a:lnTo>
                      <a:pt x="1559" y="2327"/>
                    </a:lnTo>
                    <a:lnTo>
                      <a:pt x="1504" y="2366"/>
                    </a:lnTo>
                    <a:lnTo>
                      <a:pt x="1504" y="2366"/>
                    </a:lnTo>
                    <a:lnTo>
                      <a:pt x="1476" y="2384"/>
                    </a:lnTo>
                    <a:lnTo>
                      <a:pt x="1447" y="2402"/>
                    </a:lnTo>
                    <a:lnTo>
                      <a:pt x="1418" y="2420"/>
                    </a:lnTo>
                    <a:lnTo>
                      <a:pt x="1389" y="2436"/>
                    </a:lnTo>
                    <a:lnTo>
                      <a:pt x="1358" y="2450"/>
                    </a:lnTo>
                    <a:lnTo>
                      <a:pt x="1327" y="2464"/>
                    </a:lnTo>
                    <a:lnTo>
                      <a:pt x="1295" y="2476"/>
                    </a:lnTo>
                    <a:lnTo>
                      <a:pt x="1264" y="2487"/>
                    </a:lnTo>
                    <a:lnTo>
                      <a:pt x="1264" y="2487"/>
                    </a:lnTo>
                    <a:lnTo>
                      <a:pt x="1272" y="2498"/>
                    </a:lnTo>
                    <a:lnTo>
                      <a:pt x="1272" y="2498"/>
                    </a:lnTo>
                    <a:lnTo>
                      <a:pt x="1283" y="2475"/>
                    </a:lnTo>
                    <a:lnTo>
                      <a:pt x="1293" y="2450"/>
                    </a:lnTo>
                    <a:lnTo>
                      <a:pt x="1302" y="2426"/>
                    </a:lnTo>
                    <a:lnTo>
                      <a:pt x="1308" y="2401"/>
                    </a:lnTo>
                    <a:lnTo>
                      <a:pt x="1313" y="2375"/>
                    </a:lnTo>
                    <a:lnTo>
                      <a:pt x="1316" y="2350"/>
                    </a:lnTo>
                    <a:lnTo>
                      <a:pt x="1317" y="2324"/>
                    </a:lnTo>
                    <a:lnTo>
                      <a:pt x="1317" y="2298"/>
                    </a:lnTo>
                    <a:lnTo>
                      <a:pt x="1317" y="2298"/>
                    </a:lnTo>
                    <a:lnTo>
                      <a:pt x="1316" y="2294"/>
                    </a:lnTo>
                    <a:lnTo>
                      <a:pt x="1314" y="2292"/>
                    </a:lnTo>
                    <a:lnTo>
                      <a:pt x="1310" y="2291"/>
                    </a:lnTo>
                    <a:lnTo>
                      <a:pt x="1306" y="2292"/>
                    </a:lnTo>
                    <a:lnTo>
                      <a:pt x="1306" y="2292"/>
                    </a:lnTo>
                    <a:lnTo>
                      <a:pt x="1092" y="2452"/>
                    </a:lnTo>
                    <a:lnTo>
                      <a:pt x="1092" y="2452"/>
                    </a:lnTo>
                    <a:lnTo>
                      <a:pt x="985" y="2533"/>
                    </a:lnTo>
                    <a:lnTo>
                      <a:pt x="985" y="2533"/>
                    </a:lnTo>
                    <a:lnTo>
                      <a:pt x="961" y="2550"/>
                    </a:lnTo>
                    <a:lnTo>
                      <a:pt x="936" y="2568"/>
                    </a:lnTo>
                    <a:lnTo>
                      <a:pt x="912" y="2584"/>
                    </a:lnTo>
                    <a:lnTo>
                      <a:pt x="898" y="2593"/>
                    </a:lnTo>
                    <a:lnTo>
                      <a:pt x="885" y="2599"/>
                    </a:lnTo>
                    <a:lnTo>
                      <a:pt x="885" y="2599"/>
                    </a:lnTo>
                    <a:lnTo>
                      <a:pt x="871" y="2606"/>
                    </a:lnTo>
                    <a:lnTo>
                      <a:pt x="857" y="2611"/>
                    </a:lnTo>
                    <a:lnTo>
                      <a:pt x="842" y="2615"/>
                    </a:lnTo>
                    <a:lnTo>
                      <a:pt x="826" y="2617"/>
                    </a:lnTo>
                    <a:lnTo>
                      <a:pt x="811" y="2619"/>
                    </a:lnTo>
                    <a:lnTo>
                      <a:pt x="796" y="2616"/>
                    </a:lnTo>
                    <a:lnTo>
                      <a:pt x="782" y="2611"/>
                    </a:lnTo>
                    <a:lnTo>
                      <a:pt x="774" y="2607"/>
                    </a:lnTo>
                    <a:lnTo>
                      <a:pt x="767" y="2604"/>
                    </a:lnTo>
                    <a:lnTo>
                      <a:pt x="767" y="2604"/>
                    </a:lnTo>
                    <a:lnTo>
                      <a:pt x="769" y="2614"/>
                    </a:lnTo>
                    <a:lnTo>
                      <a:pt x="769" y="2614"/>
                    </a:lnTo>
                    <a:lnTo>
                      <a:pt x="789" y="2572"/>
                    </a:lnTo>
                    <a:lnTo>
                      <a:pt x="806" y="2530"/>
                    </a:lnTo>
                    <a:lnTo>
                      <a:pt x="821" y="2487"/>
                    </a:lnTo>
                    <a:lnTo>
                      <a:pt x="834" y="2444"/>
                    </a:lnTo>
                    <a:lnTo>
                      <a:pt x="847" y="2400"/>
                    </a:lnTo>
                    <a:lnTo>
                      <a:pt x="855" y="2356"/>
                    </a:lnTo>
                    <a:lnTo>
                      <a:pt x="863" y="2310"/>
                    </a:lnTo>
                    <a:lnTo>
                      <a:pt x="868" y="2265"/>
                    </a:lnTo>
                    <a:lnTo>
                      <a:pt x="868" y="2265"/>
                    </a:lnTo>
                    <a:lnTo>
                      <a:pt x="868" y="2264"/>
                    </a:lnTo>
                    <a:lnTo>
                      <a:pt x="868" y="2261"/>
                    </a:lnTo>
                    <a:lnTo>
                      <a:pt x="864" y="2259"/>
                    </a:lnTo>
                    <a:lnTo>
                      <a:pt x="859" y="2259"/>
                    </a:lnTo>
                    <a:lnTo>
                      <a:pt x="858" y="2259"/>
                    </a:lnTo>
                    <a:lnTo>
                      <a:pt x="855" y="2260"/>
                    </a:lnTo>
                    <a:lnTo>
                      <a:pt x="855" y="2260"/>
                    </a:lnTo>
                    <a:lnTo>
                      <a:pt x="822" y="2299"/>
                    </a:lnTo>
                    <a:lnTo>
                      <a:pt x="789" y="2337"/>
                    </a:lnTo>
                    <a:lnTo>
                      <a:pt x="754" y="2373"/>
                    </a:lnTo>
                    <a:lnTo>
                      <a:pt x="718" y="2409"/>
                    </a:lnTo>
                    <a:lnTo>
                      <a:pt x="681" y="2444"/>
                    </a:lnTo>
                    <a:lnTo>
                      <a:pt x="643" y="2477"/>
                    </a:lnTo>
                    <a:lnTo>
                      <a:pt x="604" y="2509"/>
                    </a:lnTo>
                    <a:lnTo>
                      <a:pt x="564" y="2541"/>
                    </a:lnTo>
                    <a:lnTo>
                      <a:pt x="564" y="2541"/>
                    </a:lnTo>
                    <a:lnTo>
                      <a:pt x="561" y="2542"/>
                    </a:lnTo>
                    <a:lnTo>
                      <a:pt x="560" y="2546"/>
                    </a:lnTo>
                    <a:lnTo>
                      <a:pt x="560" y="2549"/>
                    </a:lnTo>
                    <a:lnTo>
                      <a:pt x="561" y="2551"/>
                    </a:lnTo>
                    <a:lnTo>
                      <a:pt x="564" y="2552"/>
                    </a:lnTo>
                    <a:lnTo>
                      <a:pt x="565" y="2553"/>
                    </a:lnTo>
                    <a:lnTo>
                      <a:pt x="568" y="2555"/>
                    </a:lnTo>
                    <a:lnTo>
                      <a:pt x="571" y="2553"/>
                    </a:lnTo>
                    <a:lnTo>
                      <a:pt x="571" y="2553"/>
                    </a:lnTo>
                    <a:lnTo>
                      <a:pt x="590" y="2542"/>
                    </a:lnTo>
                    <a:lnTo>
                      <a:pt x="609" y="2530"/>
                    </a:lnTo>
                    <a:lnTo>
                      <a:pt x="627" y="2515"/>
                    </a:lnTo>
                    <a:lnTo>
                      <a:pt x="643" y="2501"/>
                    </a:lnTo>
                    <a:lnTo>
                      <a:pt x="659" y="2485"/>
                    </a:lnTo>
                    <a:lnTo>
                      <a:pt x="674" y="2467"/>
                    </a:lnTo>
                    <a:lnTo>
                      <a:pt x="687" y="2450"/>
                    </a:lnTo>
                    <a:lnTo>
                      <a:pt x="700" y="2432"/>
                    </a:lnTo>
                    <a:lnTo>
                      <a:pt x="711" y="2412"/>
                    </a:lnTo>
                    <a:lnTo>
                      <a:pt x="722" y="2393"/>
                    </a:lnTo>
                    <a:lnTo>
                      <a:pt x="730" y="2372"/>
                    </a:lnTo>
                    <a:lnTo>
                      <a:pt x="739" y="2351"/>
                    </a:lnTo>
                    <a:lnTo>
                      <a:pt x="746" y="2330"/>
                    </a:lnTo>
                    <a:lnTo>
                      <a:pt x="752" y="2308"/>
                    </a:lnTo>
                    <a:lnTo>
                      <a:pt x="757" y="2286"/>
                    </a:lnTo>
                    <a:lnTo>
                      <a:pt x="762" y="2265"/>
                    </a:lnTo>
                    <a:lnTo>
                      <a:pt x="762" y="2265"/>
                    </a:lnTo>
                    <a:lnTo>
                      <a:pt x="766" y="2237"/>
                    </a:lnTo>
                    <a:lnTo>
                      <a:pt x="768" y="2208"/>
                    </a:lnTo>
                    <a:lnTo>
                      <a:pt x="769" y="2180"/>
                    </a:lnTo>
                    <a:lnTo>
                      <a:pt x="769" y="2152"/>
                    </a:lnTo>
                    <a:lnTo>
                      <a:pt x="768" y="2124"/>
                    </a:lnTo>
                    <a:lnTo>
                      <a:pt x="766" y="2095"/>
                    </a:lnTo>
                    <a:lnTo>
                      <a:pt x="763" y="2068"/>
                    </a:lnTo>
                    <a:lnTo>
                      <a:pt x="760" y="2040"/>
                    </a:lnTo>
                    <a:lnTo>
                      <a:pt x="760" y="2040"/>
                    </a:lnTo>
                    <a:lnTo>
                      <a:pt x="750" y="1985"/>
                    </a:lnTo>
                    <a:lnTo>
                      <a:pt x="739" y="1930"/>
                    </a:lnTo>
                    <a:lnTo>
                      <a:pt x="725" y="1874"/>
                    </a:lnTo>
                    <a:lnTo>
                      <a:pt x="711" y="1820"/>
                    </a:lnTo>
                    <a:lnTo>
                      <a:pt x="711" y="1820"/>
                    </a:lnTo>
                    <a:lnTo>
                      <a:pt x="702" y="1791"/>
                    </a:lnTo>
                    <a:lnTo>
                      <a:pt x="692" y="1763"/>
                    </a:lnTo>
                    <a:lnTo>
                      <a:pt x="681" y="1734"/>
                    </a:lnTo>
                    <a:lnTo>
                      <a:pt x="670" y="1706"/>
                    </a:lnTo>
                    <a:lnTo>
                      <a:pt x="658" y="1678"/>
                    </a:lnTo>
                    <a:lnTo>
                      <a:pt x="644" y="1651"/>
                    </a:lnTo>
                    <a:lnTo>
                      <a:pt x="630" y="1624"/>
                    </a:lnTo>
                    <a:lnTo>
                      <a:pt x="615" y="1598"/>
                    </a:lnTo>
                    <a:lnTo>
                      <a:pt x="615" y="1598"/>
                    </a:lnTo>
                    <a:lnTo>
                      <a:pt x="613" y="1596"/>
                    </a:lnTo>
                    <a:lnTo>
                      <a:pt x="609" y="1594"/>
                    </a:lnTo>
                    <a:lnTo>
                      <a:pt x="605" y="1594"/>
                    </a:lnTo>
                    <a:lnTo>
                      <a:pt x="603" y="1597"/>
                    </a:lnTo>
                    <a:lnTo>
                      <a:pt x="603" y="1597"/>
                    </a:lnTo>
                    <a:lnTo>
                      <a:pt x="581" y="1620"/>
                    </a:lnTo>
                    <a:lnTo>
                      <a:pt x="557" y="1641"/>
                    </a:lnTo>
                    <a:lnTo>
                      <a:pt x="533" y="1662"/>
                    </a:lnTo>
                    <a:lnTo>
                      <a:pt x="508" y="1682"/>
                    </a:lnTo>
                    <a:lnTo>
                      <a:pt x="481" y="1700"/>
                    </a:lnTo>
                    <a:lnTo>
                      <a:pt x="454" y="1716"/>
                    </a:lnTo>
                    <a:lnTo>
                      <a:pt x="427" y="1732"/>
                    </a:lnTo>
                    <a:lnTo>
                      <a:pt x="398" y="1745"/>
                    </a:lnTo>
                    <a:lnTo>
                      <a:pt x="370" y="1758"/>
                    </a:lnTo>
                    <a:lnTo>
                      <a:pt x="339" y="1770"/>
                    </a:lnTo>
                    <a:lnTo>
                      <a:pt x="309" y="1779"/>
                    </a:lnTo>
                    <a:lnTo>
                      <a:pt x="278" y="1787"/>
                    </a:lnTo>
                    <a:lnTo>
                      <a:pt x="247" y="1795"/>
                    </a:lnTo>
                    <a:lnTo>
                      <a:pt x="215" y="1799"/>
                    </a:lnTo>
                    <a:lnTo>
                      <a:pt x="185" y="1803"/>
                    </a:lnTo>
                    <a:lnTo>
                      <a:pt x="153" y="1806"/>
                    </a:lnTo>
                    <a:lnTo>
                      <a:pt x="153" y="1806"/>
                    </a:lnTo>
                    <a:lnTo>
                      <a:pt x="116" y="1806"/>
                    </a:lnTo>
                    <a:lnTo>
                      <a:pt x="81" y="1804"/>
                    </a:lnTo>
                    <a:lnTo>
                      <a:pt x="44" y="1801"/>
                    </a:lnTo>
                    <a:lnTo>
                      <a:pt x="8" y="1795"/>
                    </a:lnTo>
                    <a:lnTo>
                      <a:pt x="8" y="1795"/>
                    </a:lnTo>
                    <a:lnTo>
                      <a:pt x="11" y="1808"/>
                    </a:lnTo>
                    <a:lnTo>
                      <a:pt x="11" y="1808"/>
                    </a:lnTo>
                    <a:lnTo>
                      <a:pt x="50" y="1777"/>
                    </a:lnTo>
                    <a:lnTo>
                      <a:pt x="88" y="1744"/>
                    </a:lnTo>
                    <a:lnTo>
                      <a:pt x="123" y="1710"/>
                    </a:lnTo>
                    <a:lnTo>
                      <a:pt x="142" y="1691"/>
                    </a:lnTo>
                    <a:lnTo>
                      <a:pt x="158" y="1673"/>
                    </a:lnTo>
                    <a:lnTo>
                      <a:pt x="158" y="1673"/>
                    </a:lnTo>
                    <a:lnTo>
                      <a:pt x="190" y="1634"/>
                    </a:lnTo>
                    <a:lnTo>
                      <a:pt x="206" y="1613"/>
                    </a:lnTo>
                    <a:lnTo>
                      <a:pt x="220" y="1592"/>
                    </a:lnTo>
                    <a:lnTo>
                      <a:pt x="234" y="1571"/>
                    </a:lnTo>
                    <a:lnTo>
                      <a:pt x="246" y="1549"/>
                    </a:lnTo>
                    <a:lnTo>
                      <a:pt x="258" y="1527"/>
                    </a:lnTo>
                    <a:lnTo>
                      <a:pt x="268" y="1504"/>
                    </a:lnTo>
                    <a:lnTo>
                      <a:pt x="268" y="1504"/>
                    </a:lnTo>
                    <a:lnTo>
                      <a:pt x="278" y="1478"/>
                    </a:lnTo>
                    <a:lnTo>
                      <a:pt x="285" y="1452"/>
                    </a:lnTo>
                    <a:lnTo>
                      <a:pt x="290" y="1426"/>
                    </a:lnTo>
                    <a:lnTo>
                      <a:pt x="294" y="1400"/>
                    </a:lnTo>
                    <a:lnTo>
                      <a:pt x="296" y="1373"/>
                    </a:lnTo>
                    <a:lnTo>
                      <a:pt x="298" y="1346"/>
                    </a:lnTo>
                    <a:lnTo>
                      <a:pt x="296" y="1319"/>
                    </a:lnTo>
                    <a:lnTo>
                      <a:pt x="295" y="1292"/>
                    </a:lnTo>
                    <a:lnTo>
                      <a:pt x="293" y="1265"/>
                    </a:lnTo>
                    <a:lnTo>
                      <a:pt x="289" y="1238"/>
                    </a:lnTo>
                    <a:lnTo>
                      <a:pt x="279" y="1185"/>
                    </a:lnTo>
                    <a:lnTo>
                      <a:pt x="268" y="1133"/>
                    </a:lnTo>
                    <a:lnTo>
                      <a:pt x="257" y="1081"/>
                    </a:lnTo>
                    <a:lnTo>
                      <a:pt x="257" y="1081"/>
                    </a:lnTo>
                    <a:lnTo>
                      <a:pt x="233" y="972"/>
                    </a:lnTo>
                    <a:lnTo>
                      <a:pt x="220" y="918"/>
                    </a:lnTo>
                    <a:lnTo>
                      <a:pt x="209" y="864"/>
                    </a:lnTo>
                    <a:lnTo>
                      <a:pt x="199" y="808"/>
                    </a:lnTo>
                    <a:lnTo>
                      <a:pt x="191" y="753"/>
                    </a:lnTo>
                    <a:lnTo>
                      <a:pt x="183" y="699"/>
                    </a:lnTo>
                    <a:lnTo>
                      <a:pt x="179" y="643"/>
                    </a:lnTo>
                    <a:lnTo>
                      <a:pt x="179" y="643"/>
                    </a:lnTo>
                    <a:lnTo>
                      <a:pt x="177" y="622"/>
                    </a:lnTo>
                    <a:lnTo>
                      <a:pt x="177" y="601"/>
                    </a:lnTo>
                    <a:lnTo>
                      <a:pt x="179" y="559"/>
                    </a:lnTo>
                    <a:lnTo>
                      <a:pt x="183" y="517"/>
                    </a:lnTo>
                    <a:lnTo>
                      <a:pt x="190" y="477"/>
                    </a:lnTo>
                    <a:lnTo>
                      <a:pt x="199" y="436"/>
                    </a:lnTo>
                    <a:lnTo>
                      <a:pt x="210" y="396"/>
                    </a:lnTo>
                    <a:lnTo>
                      <a:pt x="224" y="355"/>
                    </a:lnTo>
                    <a:lnTo>
                      <a:pt x="240" y="317"/>
                    </a:lnTo>
                    <a:lnTo>
                      <a:pt x="240" y="317"/>
                    </a:lnTo>
                    <a:lnTo>
                      <a:pt x="258" y="274"/>
                    </a:lnTo>
                    <a:lnTo>
                      <a:pt x="278" y="233"/>
                    </a:lnTo>
                    <a:lnTo>
                      <a:pt x="301" y="191"/>
                    </a:lnTo>
                    <a:lnTo>
                      <a:pt x="326" y="150"/>
                    </a:lnTo>
                    <a:lnTo>
                      <a:pt x="339" y="132"/>
                    </a:lnTo>
                    <a:lnTo>
                      <a:pt x="354" y="112"/>
                    </a:lnTo>
                    <a:lnTo>
                      <a:pt x="369" y="94"/>
                    </a:lnTo>
                    <a:lnTo>
                      <a:pt x="383" y="77"/>
                    </a:lnTo>
                    <a:lnTo>
                      <a:pt x="399" y="59"/>
                    </a:lnTo>
                    <a:lnTo>
                      <a:pt x="416" y="43"/>
                    </a:lnTo>
                    <a:lnTo>
                      <a:pt x="434" y="27"/>
                    </a:lnTo>
                    <a:lnTo>
                      <a:pt x="451" y="13"/>
                    </a:lnTo>
                    <a:lnTo>
                      <a:pt x="451" y="13"/>
                    </a:lnTo>
                    <a:lnTo>
                      <a:pt x="453" y="10"/>
                    </a:lnTo>
                    <a:lnTo>
                      <a:pt x="453" y="8"/>
                    </a:lnTo>
                    <a:lnTo>
                      <a:pt x="453" y="5"/>
                    </a:lnTo>
                    <a:lnTo>
                      <a:pt x="452" y="3"/>
                    </a:lnTo>
                    <a:lnTo>
                      <a:pt x="450" y="2"/>
                    </a:lnTo>
                    <a:lnTo>
                      <a:pt x="447" y="0"/>
                    </a:lnTo>
                    <a:lnTo>
                      <a:pt x="443" y="0"/>
                    </a:lnTo>
                    <a:lnTo>
                      <a:pt x="441" y="2"/>
                    </a:lnTo>
                    <a:lnTo>
                      <a:pt x="441" y="2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77" name="Freeform 157">
                <a:extLst>
                  <a:ext uri="{FF2B5EF4-FFF2-40B4-BE49-F238E27FC236}">
                    <a16:creationId xmlns:a16="http://schemas.microsoft.com/office/drawing/2014/main" id="{A3FB8705-4889-E59E-220C-6D234DACFE7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665" y="739"/>
                <a:ext cx="32" cy="91"/>
              </a:xfrm>
              <a:custGeom>
                <a:avLst/>
                <a:gdLst>
                  <a:gd name="T0" fmla="*/ 3 w 131"/>
                  <a:gd name="T1" fmla="*/ 14 h 366"/>
                  <a:gd name="T2" fmla="*/ 3 w 131"/>
                  <a:gd name="T3" fmla="*/ 14 h 366"/>
                  <a:gd name="T4" fmla="*/ 15 w 131"/>
                  <a:gd name="T5" fmla="*/ 28 h 366"/>
                  <a:gd name="T6" fmla="*/ 26 w 131"/>
                  <a:gd name="T7" fmla="*/ 41 h 366"/>
                  <a:gd name="T8" fmla="*/ 36 w 131"/>
                  <a:gd name="T9" fmla="*/ 56 h 366"/>
                  <a:gd name="T10" fmla="*/ 45 w 131"/>
                  <a:gd name="T11" fmla="*/ 72 h 366"/>
                  <a:gd name="T12" fmla="*/ 54 w 131"/>
                  <a:gd name="T13" fmla="*/ 88 h 366"/>
                  <a:gd name="T14" fmla="*/ 61 w 131"/>
                  <a:gd name="T15" fmla="*/ 104 h 366"/>
                  <a:gd name="T16" fmla="*/ 69 w 131"/>
                  <a:gd name="T17" fmla="*/ 120 h 366"/>
                  <a:gd name="T18" fmla="*/ 76 w 131"/>
                  <a:gd name="T19" fmla="*/ 137 h 366"/>
                  <a:gd name="T20" fmla="*/ 87 w 131"/>
                  <a:gd name="T21" fmla="*/ 171 h 366"/>
                  <a:gd name="T22" fmla="*/ 96 w 131"/>
                  <a:gd name="T23" fmla="*/ 207 h 366"/>
                  <a:gd name="T24" fmla="*/ 103 w 131"/>
                  <a:gd name="T25" fmla="*/ 242 h 366"/>
                  <a:gd name="T26" fmla="*/ 109 w 131"/>
                  <a:gd name="T27" fmla="*/ 278 h 366"/>
                  <a:gd name="T28" fmla="*/ 109 w 131"/>
                  <a:gd name="T29" fmla="*/ 278 h 366"/>
                  <a:gd name="T30" fmla="*/ 113 w 131"/>
                  <a:gd name="T31" fmla="*/ 319 h 366"/>
                  <a:gd name="T32" fmla="*/ 117 w 131"/>
                  <a:gd name="T33" fmla="*/ 359 h 366"/>
                  <a:gd name="T34" fmla="*/ 117 w 131"/>
                  <a:gd name="T35" fmla="*/ 359 h 366"/>
                  <a:gd name="T36" fmla="*/ 118 w 131"/>
                  <a:gd name="T37" fmla="*/ 363 h 366"/>
                  <a:gd name="T38" fmla="*/ 119 w 131"/>
                  <a:gd name="T39" fmla="*/ 365 h 366"/>
                  <a:gd name="T40" fmla="*/ 121 w 131"/>
                  <a:gd name="T41" fmla="*/ 366 h 366"/>
                  <a:gd name="T42" fmla="*/ 124 w 131"/>
                  <a:gd name="T43" fmla="*/ 366 h 366"/>
                  <a:gd name="T44" fmla="*/ 128 w 131"/>
                  <a:gd name="T45" fmla="*/ 366 h 366"/>
                  <a:gd name="T46" fmla="*/ 129 w 131"/>
                  <a:gd name="T47" fmla="*/ 365 h 366"/>
                  <a:gd name="T48" fmla="*/ 131 w 131"/>
                  <a:gd name="T49" fmla="*/ 363 h 366"/>
                  <a:gd name="T50" fmla="*/ 131 w 131"/>
                  <a:gd name="T51" fmla="*/ 359 h 366"/>
                  <a:gd name="T52" fmla="*/ 131 w 131"/>
                  <a:gd name="T53" fmla="*/ 359 h 366"/>
                  <a:gd name="T54" fmla="*/ 129 w 131"/>
                  <a:gd name="T55" fmla="*/ 322 h 366"/>
                  <a:gd name="T56" fmla="*/ 124 w 131"/>
                  <a:gd name="T57" fmla="*/ 285 h 366"/>
                  <a:gd name="T58" fmla="*/ 119 w 131"/>
                  <a:gd name="T59" fmla="*/ 247 h 366"/>
                  <a:gd name="T60" fmla="*/ 113 w 131"/>
                  <a:gd name="T61" fmla="*/ 210 h 366"/>
                  <a:gd name="T62" fmla="*/ 103 w 131"/>
                  <a:gd name="T63" fmla="*/ 175 h 366"/>
                  <a:gd name="T64" fmla="*/ 92 w 131"/>
                  <a:gd name="T65" fmla="*/ 139 h 366"/>
                  <a:gd name="T66" fmla="*/ 86 w 131"/>
                  <a:gd name="T67" fmla="*/ 122 h 366"/>
                  <a:gd name="T68" fmla="*/ 79 w 131"/>
                  <a:gd name="T69" fmla="*/ 105 h 366"/>
                  <a:gd name="T70" fmla="*/ 71 w 131"/>
                  <a:gd name="T71" fmla="*/ 88 h 366"/>
                  <a:gd name="T72" fmla="*/ 61 w 131"/>
                  <a:gd name="T73" fmla="*/ 70 h 366"/>
                  <a:gd name="T74" fmla="*/ 61 w 131"/>
                  <a:gd name="T75" fmla="*/ 70 h 366"/>
                  <a:gd name="T76" fmla="*/ 52 w 131"/>
                  <a:gd name="T77" fmla="*/ 53 h 366"/>
                  <a:gd name="T78" fmla="*/ 39 w 131"/>
                  <a:gd name="T79" fmla="*/ 36 h 366"/>
                  <a:gd name="T80" fmla="*/ 27 w 131"/>
                  <a:gd name="T81" fmla="*/ 19 h 366"/>
                  <a:gd name="T82" fmla="*/ 12 w 131"/>
                  <a:gd name="T83" fmla="*/ 3 h 366"/>
                  <a:gd name="T84" fmla="*/ 12 w 131"/>
                  <a:gd name="T85" fmla="*/ 3 h 366"/>
                  <a:gd name="T86" fmla="*/ 10 w 131"/>
                  <a:gd name="T87" fmla="*/ 2 h 366"/>
                  <a:gd name="T88" fmla="*/ 7 w 131"/>
                  <a:gd name="T89" fmla="*/ 0 h 366"/>
                  <a:gd name="T90" fmla="*/ 5 w 131"/>
                  <a:gd name="T91" fmla="*/ 2 h 366"/>
                  <a:gd name="T92" fmla="*/ 3 w 131"/>
                  <a:gd name="T93" fmla="*/ 3 h 366"/>
                  <a:gd name="T94" fmla="*/ 1 w 131"/>
                  <a:gd name="T95" fmla="*/ 5 h 366"/>
                  <a:gd name="T96" fmla="*/ 0 w 131"/>
                  <a:gd name="T97" fmla="*/ 8 h 366"/>
                  <a:gd name="T98" fmla="*/ 1 w 131"/>
                  <a:gd name="T99" fmla="*/ 10 h 366"/>
                  <a:gd name="T100" fmla="*/ 3 w 131"/>
                  <a:gd name="T101" fmla="*/ 14 h 366"/>
                  <a:gd name="T102" fmla="*/ 3 w 131"/>
                  <a:gd name="T103" fmla="*/ 14 h 3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</a:cxnLst>
                <a:rect l="0" t="0" r="r" b="b"/>
                <a:pathLst>
                  <a:path w="131" h="366">
                    <a:moveTo>
                      <a:pt x="3" y="14"/>
                    </a:moveTo>
                    <a:lnTo>
                      <a:pt x="3" y="14"/>
                    </a:lnTo>
                    <a:lnTo>
                      <a:pt x="15" y="28"/>
                    </a:lnTo>
                    <a:lnTo>
                      <a:pt x="26" y="41"/>
                    </a:lnTo>
                    <a:lnTo>
                      <a:pt x="36" y="56"/>
                    </a:lnTo>
                    <a:lnTo>
                      <a:pt x="45" y="72"/>
                    </a:lnTo>
                    <a:lnTo>
                      <a:pt x="54" y="88"/>
                    </a:lnTo>
                    <a:lnTo>
                      <a:pt x="61" y="104"/>
                    </a:lnTo>
                    <a:lnTo>
                      <a:pt x="69" y="120"/>
                    </a:lnTo>
                    <a:lnTo>
                      <a:pt x="76" y="137"/>
                    </a:lnTo>
                    <a:lnTo>
                      <a:pt x="87" y="171"/>
                    </a:lnTo>
                    <a:lnTo>
                      <a:pt x="96" y="207"/>
                    </a:lnTo>
                    <a:lnTo>
                      <a:pt x="103" y="242"/>
                    </a:lnTo>
                    <a:lnTo>
                      <a:pt x="109" y="278"/>
                    </a:lnTo>
                    <a:lnTo>
                      <a:pt x="109" y="278"/>
                    </a:lnTo>
                    <a:lnTo>
                      <a:pt x="113" y="319"/>
                    </a:lnTo>
                    <a:lnTo>
                      <a:pt x="117" y="359"/>
                    </a:lnTo>
                    <a:lnTo>
                      <a:pt x="117" y="359"/>
                    </a:lnTo>
                    <a:lnTo>
                      <a:pt x="118" y="363"/>
                    </a:lnTo>
                    <a:lnTo>
                      <a:pt x="119" y="365"/>
                    </a:lnTo>
                    <a:lnTo>
                      <a:pt x="121" y="366"/>
                    </a:lnTo>
                    <a:lnTo>
                      <a:pt x="124" y="366"/>
                    </a:lnTo>
                    <a:lnTo>
                      <a:pt x="128" y="366"/>
                    </a:lnTo>
                    <a:lnTo>
                      <a:pt x="129" y="365"/>
                    </a:lnTo>
                    <a:lnTo>
                      <a:pt x="131" y="363"/>
                    </a:lnTo>
                    <a:lnTo>
                      <a:pt x="131" y="359"/>
                    </a:lnTo>
                    <a:lnTo>
                      <a:pt x="131" y="359"/>
                    </a:lnTo>
                    <a:lnTo>
                      <a:pt x="129" y="322"/>
                    </a:lnTo>
                    <a:lnTo>
                      <a:pt x="124" y="285"/>
                    </a:lnTo>
                    <a:lnTo>
                      <a:pt x="119" y="247"/>
                    </a:lnTo>
                    <a:lnTo>
                      <a:pt x="113" y="210"/>
                    </a:lnTo>
                    <a:lnTo>
                      <a:pt x="103" y="175"/>
                    </a:lnTo>
                    <a:lnTo>
                      <a:pt x="92" y="139"/>
                    </a:lnTo>
                    <a:lnTo>
                      <a:pt x="86" y="122"/>
                    </a:lnTo>
                    <a:lnTo>
                      <a:pt x="79" y="105"/>
                    </a:lnTo>
                    <a:lnTo>
                      <a:pt x="71" y="88"/>
                    </a:lnTo>
                    <a:lnTo>
                      <a:pt x="61" y="70"/>
                    </a:lnTo>
                    <a:lnTo>
                      <a:pt x="61" y="70"/>
                    </a:lnTo>
                    <a:lnTo>
                      <a:pt x="52" y="53"/>
                    </a:lnTo>
                    <a:lnTo>
                      <a:pt x="39" y="36"/>
                    </a:lnTo>
                    <a:lnTo>
                      <a:pt x="27" y="19"/>
                    </a:lnTo>
                    <a:lnTo>
                      <a:pt x="12" y="3"/>
                    </a:lnTo>
                    <a:lnTo>
                      <a:pt x="12" y="3"/>
                    </a:lnTo>
                    <a:lnTo>
                      <a:pt x="10" y="2"/>
                    </a:lnTo>
                    <a:lnTo>
                      <a:pt x="7" y="0"/>
                    </a:lnTo>
                    <a:lnTo>
                      <a:pt x="5" y="2"/>
                    </a:lnTo>
                    <a:lnTo>
                      <a:pt x="3" y="3"/>
                    </a:lnTo>
                    <a:lnTo>
                      <a:pt x="1" y="5"/>
                    </a:lnTo>
                    <a:lnTo>
                      <a:pt x="0" y="8"/>
                    </a:lnTo>
                    <a:lnTo>
                      <a:pt x="1" y="10"/>
                    </a:lnTo>
                    <a:lnTo>
                      <a:pt x="3" y="14"/>
                    </a:lnTo>
                    <a:lnTo>
                      <a:pt x="3" y="14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78" name="Freeform 158">
                <a:extLst>
                  <a:ext uri="{FF2B5EF4-FFF2-40B4-BE49-F238E27FC236}">
                    <a16:creationId xmlns:a16="http://schemas.microsoft.com/office/drawing/2014/main" id="{D0CB6D94-5888-F378-6960-1D3766D0C0C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65" y="2041"/>
                <a:ext cx="1199" cy="1747"/>
              </a:xfrm>
              <a:custGeom>
                <a:avLst/>
                <a:gdLst>
                  <a:gd name="T0" fmla="*/ 3739 w 4797"/>
                  <a:gd name="T1" fmla="*/ 4186 h 6987"/>
                  <a:gd name="T2" fmla="*/ 3726 w 4797"/>
                  <a:gd name="T3" fmla="*/ 4519 h 6987"/>
                  <a:gd name="T4" fmla="*/ 3208 w 4797"/>
                  <a:gd name="T5" fmla="*/ 4973 h 6987"/>
                  <a:gd name="T6" fmla="*/ 3018 w 4797"/>
                  <a:gd name="T7" fmla="*/ 5490 h 6987"/>
                  <a:gd name="T8" fmla="*/ 2757 w 4797"/>
                  <a:gd name="T9" fmla="*/ 6152 h 6987"/>
                  <a:gd name="T10" fmla="*/ 2492 w 4797"/>
                  <a:gd name="T11" fmla="*/ 6615 h 6987"/>
                  <a:gd name="T12" fmla="*/ 2779 w 4797"/>
                  <a:gd name="T13" fmla="*/ 6941 h 6987"/>
                  <a:gd name="T14" fmla="*/ 3078 w 4797"/>
                  <a:gd name="T15" fmla="*/ 6927 h 6987"/>
                  <a:gd name="T16" fmla="*/ 3891 w 4797"/>
                  <a:gd name="T17" fmla="*/ 5836 h 6987"/>
                  <a:gd name="T18" fmla="*/ 4683 w 4797"/>
                  <a:gd name="T19" fmla="*/ 4753 h 6987"/>
                  <a:gd name="T20" fmla="*/ 4764 w 4797"/>
                  <a:gd name="T21" fmla="*/ 4156 h 6987"/>
                  <a:gd name="T22" fmla="*/ 4201 w 4797"/>
                  <a:gd name="T23" fmla="*/ 2141 h 6987"/>
                  <a:gd name="T24" fmla="*/ 3860 w 4797"/>
                  <a:gd name="T25" fmla="*/ 905 h 6987"/>
                  <a:gd name="T26" fmla="*/ 3845 w 4797"/>
                  <a:gd name="T27" fmla="*/ 409 h 6987"/>
                  <a:gd name="T28" fmla="*/ 2493 w 4797"/>
                  <a:gd name="T29" fmla="*/ 91 h 6987"/>
                  <a:gd name="T30" fmla="*/ 2121 w 4797"/>
                  <a:gd name="T31" fmla="*/ 73 h 6987"/>
                  <a:gd name="T32" fmla="*/ 1471 w 4797"/>
                  <a:gd name="T33" fmla="*/ 1085 h 6987"/>
                  <a:gd name="T34" fmla="*/ 1430 w 4797"/>
                  <a:gd name="T35" fmla="*/ 1710 h 6987"/>
                  <a:gd name="T36" fmla="*/ 1908 w 4797"/>
                  <a:gd name="T37" fmla="*/ 3081 h 6987"/>
                  <a:gd name="T38" fmla="*/ 2059 w 4797"/>
                  <a:gd name="T39" fmla="*/ 3729 h 6987"/>
                  <a:gd name="T40" fmla="*/ 1163 w 4797"/>
                  <a:gd name="T41" fmla="*/ 3772 h 6987"/>
                  <a:gd name="T42" fmla="*/ 504 w 4797"/>
                  <a:gd name="T43" fmla="*/ 3884 h 6987"/>
                  <a:gd name="T44" fmla="*/ 10 w 4797"/>
                  <a:gd name="T45" fmla="*/ 4088 h 6987"/>
                  <a:gd name="T46" fmla="*/ 45 w 4797"/>
                  <a:gd name="T47" fmla="*/ 4623 h 6987"/>
                  <a:gd name="T48" fmla="*/ 1305 w 4797"/>
                  <a:gd name="T49" fmla="*/ 4741 h 6987"/>
                  <a:gd name="T50" fmla="*/ 2746 w 4797"/>
                  <a:gd name="T51" fmla="*/ 4987 h 6987"/>
                  <a:gd name="T52" fmla="*/ 3156 w 4797"/>
                  <a:gd name="T53" fmla="*/ 4815 h 6987"/>
                  <a:gd name="T54" fmla="*/ 3300 w 4797"/>
                  <a:gd name="T55" fmla="*/ 4080 h 6987"/>
                  <a:gd name="T56" fmla="*/ 3139 w 4797"/>
                  <a:gd name="T57" fmla="*/ 2015 h 6987"/>
                  <a:gd name="T58" fmla="*/ 2987 w 4797"/>
                  <a:gd name="T59" fmla="*/ 1394 h 6987"/>
                  <a:gd name="T60" fmla="*/ 3132 w 4797"/>
                  <a:gd name="T61" fmla="*/ 2060 h 6987"/>
                  <a:gd name="T62" fmla="*/ 3286 w 4797"/>
                  <a:gd name="T63" fmla="*/ 4055 h 6987"/>
                  <a:gd name="T64" fmla="*/ 3142 w 4797"/>
                  <a:gd name="T65" fmla="*/ 4807 h 6987"/>
                  <a:gd name="T66" fmla="*/ 2617 w 4797"/>
                  <a:gd name="T67" fmla="*/ 4971 h 6987"/>
                  <a:gd name="T68" fmla="*/ 1131 w 4797"/>
                  <a:gd name="T69" fmla="*/ 4686 h 6987"/>
                  <a:gd name="T70" fmla="*/ 68 w 4797"/>
                  <a:gd name="T71" fmla="*/ 4607 h 6987"/>
                  <a:gd name="T72" fmla="*/ 38 w 4797"/>
                  <a:gd name="T73" fmla="*/ 4524 h 6987"/>
                  <a:gd name="T74" fmla="*/ 76 w 4797"/>
                  <a:gd name="T75" fmla="*/ 3883 h 6987"/>
                  <a:gd name="T76" fmla="*/ 486 w 4797"/>
                  <a:gd name="T77" fmla="*/ 3899 h 6987"/>
                  <a:gd name="T78" fmla="*/ 1204 w 4797"/>
                  <a:gd name="T79" fmla="*/ 3775 h 6987"/>
                  <a:gd name="T80" fmla="*/ 1966 w 4797"/>
                  <a:gd name="T81" fmla="*/ 3724 h 6987"/>
                  <a:gd name="T82" fmla="*/ 2253 w 4797"/>
                  <a:gd name="T83" fmla="*/ 3826 h 6987"/>
                  <a:gd name="T84" fmla="*/ 1562 w 4797"/>
                  <a:gd name="T85" fmla="*/ 2189 h 6987"/>
                  <a:gd name="T86" fmla="*/ 1428 w 4797"/>
                  <a:gd name="T87" fmla="*/ 1365 h 6987"/>
                  <a:gd name="T88" fmla="*/ 1690 w 4797"/>
                  <a:gd name="T89" fmla="*/ 675 h 6987"/>
                  <a:gd name="T90" fmla="*/ 2193 w 4797"/>
                  <a:gd name="T91" fmla="*/ 15 h 6987"/>
                  <a:gd name="T92" fmla="*/ 2638 w 4797"/>
                  <a:gd name="T93" fmla="*/ 157 h 6987"/>
                  <a:gd name="T94" fmla="*/ 3849 w 4797"/>
                  <a:gd name="T95" fmla="*/ 425 h 6987"/>
                  <a:gd name="T96" fmla="*/ 3848 w 4797"/>
                  <a:gd name="T97" fmla="*/ 1118 h 6987"/>
                  <a:gd name="T98" fmla="*/ 4598 w 4797"/>
                  <a:gd name="T99" fmla="*/ 3499 h 6987"/>
                  <a:gd name="T100" fmla="*/ 4772 w 4797"/>
                  <a:gd name="T101" fmla="*/ 4547 h 6987"/>
                  <a:gd name="T102" fmla="*/ 4198 w 4797"/>
                  <a:gd name="T103" fmla="*/ 5464 h 6987"/>
                  <a:gd name="T104" fmla="*/ 3380 w 4797"/>
                  <a:gd name="T105" fmla="*/ 6469 h 6987"/>
                  <a:gd name="T106" fmla="*/ 2905 w 4797"/>
                  <a:gd name="T107" fmla="*/ 6969 h 6987"/>
                  <a:gd name="T108" fmla="*/ 2529 w 4797"/>
                  <a:gd name="T109" fmla="*/ 6673 h 6987"/>
                  <a:gd name="T110" fmla="*/ 2645 w 4797"/>
                  <a:gd name="T111" fmla="*/ 6314 h 6987"/>
                  <a:gd name="T112" fmla="*/ 2997 w 4797"/>
                  <a:gd name="T113" fmla="*/ 5741 h 6987"/>
                  <a:gd name="T114" fmla="*/ 3243 w 4797"/>
                  <a:gd name="T115" fmla="*/ 4956 h 6987"/>
                  <a:gd name="T116" fmla="*/ 3753 w 4797"/>
                  <a:gd name="T117" fmla="*/ 4502 h 6987"/>
                  <a:gd name="T118" fmla="*/ 3709 w 4797"/>
                  <a:gd name="T119" fmla="*/ 4073 h 6987"/>
                  <a:gd name="T120" fmla="*/ 3294 w 4797"/>
                  <a:gd name="T121" fmla="*/ 3374 h 698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4797" h="6987">
                    <a:moveTo>
                      <a:pt x="3293" y="3385"/>
                    </a:moveTo>
                    <a:lnTo>
                      <a:pt x="3293" y="3385"/>
                    </a:lnTo>
                    <a:lnTo>
                      <a:pt x="3321" y="3421"/>
                    </a:lnTo>
                    <a:lnTo>
                      <a:pt x="3348" y="3457"/>
                    </a:lnTo>
                    <a:lnTo>
                      <a:pt x="3373" y="3493"/>
                    </a:lnTo>
                    <a:lnTo>
                      <a:pt x="3400" y="3531"/>
                    </a:lnTo>
                    <a:lnTo>
                      <a:pt x="3425" y="3569"/>
                    </a:lnTo>
                    <a:lnTo>
                      <a:pt x="3449" y="3608"/>
                    </a:lnTo>
                    <a:lnTo>
                      <a:pt x="3497" y="3686"/>
                    </a:lnTo>
                    <a:lnTo>
                      <a:pt x="3543" y="3765"/>
                    </a:lnTo>
                    <a:lnTo>
                      <a:pt x="3585" y="3846"/>
                    </a:lnTo>
                    <a:lnTo>
                      <a:pt x="3626" y="3927"/>
                    </a:lnTo>
                    <a:lnTo>
                      <a:pt x="3665" y="4009"/>
                    </a:lnTo>
                    <a:lnTo>
                      <a:pt x="3665" y="4009"/>
                    </a:lnTo>
                    <a:lnTo>
                      <a:pt x="3696" y="4078"/>
                    </a:lnTo>
                    <a:lnTo>
                      <a:pt x="3712" y="4113"/>
                    </a:lnTo>
                    <a:lnTo>
                      <a:pt x="3725" y="4149"/>
                    </a:lnTo>
                    <a:lnTo>
                      <a:pt x="3739" y="4186"/>
                    </a:lnTo>
                    <a:lnTo>
                      <a:pt x="3749" y="4223"/>
                    </a:lnTo>
                    <a:lnTo>
                      <a:pt x="3757" y="4260"/>
                    </a:lnTo>
                    <a:lnTo>
                      <a:pt x="3760" y="4278"/>
                    </a:lnTo>
                    <a:lnTo>
                      <a:pt x="3762" y="4298"/>
                    </a:lnTo>
                    <a:lnTo>
                      <a:pt x="3762" y="4298"/>
                    </a:lnTo>
                    <a:lnTo>
                      <a:pt x="3763" y="4319"/>
                    </a:lnTo>
                    <a:lnTo>
                      <a:pt x="3763" y="4341"/>
                    </a:lnTo>
                    <a:lnTo>
                      <a:pt x="3763" y="4364"/>
                    </a:lnTo>
                    <a:lnTo>
                      <a:pt x="3762" y="4386"/>
                    </a:lnTo>
                    <a:lnTo>
                      <a:pt x="3760" y="4409"/>
                    </a:lnTo>
                    <a:lnTo>
                      <a:pt x="3756" y="4432"/>
                    </a:lnTo>
                    <a:lnTo>
                      <a:pt x="3752" y="4452"/>
                    </a:lnTo>
                    <a:lnTo>
                      <a:pt x="3746" y="4474"/>
                    </a:lnTo>
                    <a:lnTo>
                      <a:pt x="3746" y="4474"/>
                    </a:lnTo>
                    <a:lnTo>
                      <a:pt x="3742" y="4487"/>
                    </a:lnTo>
                    <a:lnTo>
                      <a:pt x="3738" y="4502"/>
                    </a:lnTo>
                    <a:lnTo>
                      <a:pt x="3730" y="4514"/>
                    </a:lnTo>
                    <a:lnTo>
                      <a:pt x="3726" y="4519"/>
                    </a:lnTo>
                    <a:lnTo>
                      <a:pt x="3723" y="4524"/>
                    </a:lnTo>
                    <a:lnTo>
                      <a:pt x="3723" y="4524"/>
                    </a:lnTo>
                    <a:lnTo>
                      <a:pt x="3711" y="4535"/>
                    </a:lnTo>
                    <a:lnTo>
                      <a:pt x="3698" y="4544"/>
                    </a:lnTo>
                    <a:lnTo>
                      <a:pt x="3670" y="4565"/>
                    </a:lnTo>
                    <a:lnTo>
                      <a:pt x="3643" y="4584"/>
                    </a:lnTo>
                    <a:lnTo>
                      <a:pt x="3616" y="4603"/>
                    </a:lnTo>
                    <a:lnTo>
                      <a:pt x="3616" y="4603"/>
                    </a:lnTo>
                    <a:lnTo>
                      <a:pt x="3555" y="4651"/>
                    </a:lnTo>
                    <a:lnTo>
                      <a:pt x="3496" y="4700"/>
                    </a:lnTo>
                    <a:lnTo>
                      <a:pt x="3437" y="4750"/>
                    </a:lnTo>
                    <a:lnTo>
                      <a:pt x="3380" y="4800"/>
                    </a:lnTo>
                    <a:lnTo>
                      <a:pt x="3380" y="4800"/>
                    </a:lnTo>
                    <a:lnTo>
                      <a:pt x="3319" y="4856"/>
                    </a:lnTo>
                    <a:lnTo>
                      <a:pt x="3291" y="4885"/>
                    </a:lnTo>
                    <a:lnTo>
                      <a:pt x="3262" y="4913"/>
                    </a:lnTo>
                    <a:lnTo>
                      <a:pt x="3235" y="4944"/>
                    </a:lnTo>
                    <a:lnTo>
                      <a:pt x="3208" y="4973"/>
                    </a:lnTo>
                    <a:lnTo>
                      <a:pt x="3182" y="5005"/>
                    </a:lnTo>
                    <a:lnTo>
                      <a:pt x="3158" y="5037"/>
                    </a:lnTo>
                    <a:lnTo>
                      <a:pt x="3158" y="5037"/>
                    </a:lnTo>
                    <a:lnTo>
                      <a:pt x="3144" y="5057"/>
                    </a:lnTo>
                    <a:lnTo>
                      <a:pt x="3132" y="5076"/>
                    </a:lnTo>
                    <a:lnTo>
                      <a:pt x="3120" y="5096"/>
                    </a:lnTo>
                    <a:lnTo>
                      <a:pt x="3110" y="5117"/>
                    </a:lnTo>
                    <a:lnTo>
                      <a:pt x="3100" y="5136"/>
                    </a:lnTo>
                    <a:lnTo>
                      <a:pt x="3091" y="5157"/>
                    </a:lnTo>
                    <a:lnTo>
                      <a:pt x="3083" y="5179"/>
                    </a:lnTo>
                    <a:lnTo>
                      <a:pt x="3076" y="5200"/>
                    </a:lnTo>
                    <a:lnTo>
                      <a:pt x="3062" y="5244"/>
                    </a:lnTo>
                    <a:lnTo>
                      <a:pt x="3051" y="5289"/>
                    </a:lnTo>
                    <a:lnTo>
                      <a:pt x="3041" y="5334"/>
                    </a:lnTo>
                    <a:lnTo>
                      <a:pt x="3034" y="5380"/>
                    </a:lnTo>
                    <a:lnTo>
                      <a:pt x="3034" y="5380"/>
                    </a:lnTo>
                    <a:lnTo>
                      <a:pt x="3025" y="5435"/>
                    </a:lnTo>
                    <a:lnTo>
                      <a:pt x="3018" y="5490"/>
                    </a:lnTo>
                    <a:lnTo>
                      <a:pt x="3004" y="5601"/>
                    </a:lnTo>
                    <a:lnTo>
                      <a:pt x="2997" y="5656"/>
                    </a:lnTo>
                    <a:lnTo>
                      <a:pt x="2988" y="5711"/>
                    </a:lnTo>
                    <a:lnTo>
                      <a:pt x="2977" y="5766"/>
                    </a:lnTo>
                    <a:lnTo>
                      <a:pt x="2971" y="5793"/>
                    </a:lnTo>
                    <a:lnTo>
                      <a:pt x="2964" y="5819"/>
                    </a:lnTo>
                    <a:lnTo>
                      <a:pt x="2964" y="5819"/>
                    </a:lnTo>
                    <a:lnTo>
                      <a:pt x="2959" y="5838"/>
                    </a:lnTo>
                    <a:lnTo>
                      <a:pt x="2952" y="5856"/>
                    </a:lnTo>
                    <a:lnTo>
                      <a:pt x="2944" y="5874"/>
                    </a:lnTo>
                    <a:lnTo>
                      <a:pt x="2937" y="5892"/>
                    </a:lnTo>
                    <a:lnTo>
                      <a:pt x="2920" y="5926"/>
                    </a:lnTo>
                    <a:lnTo>
                      <a:pt x="2900" y="5958"/>
                    </a:lnTo>
                    <a:lnTo>
                      <a:pt x="2878" y="5991"/>
                    </a:lnTo>
                    <a:lnTo>
                      <a:pt x="2856" y="6022"/>
                    </a:lnTo>
                    <a:lnTo>
                      <a:pt x="2811" y="6083"/>
                    </a:lnTo>
                    <a:lnTo>
                      <a:pt x="2811" y="6083"/>
                    </a:lnTo>
                    <a:lnTo>
                      <a:pt x="2757" y="6152"/>
                    </a:lnTo>
                    <a:lnTo>
                      <a:pt x="2702" y="6221"/>
                    </a:lnTo>
                    <a:lnTo>
                      <a:pt x="2648" y="6289"/>
                    </a:lnTo>
                    <a:lnTo>
                      <a:pt x="2594" y="6358"/>
                    </a:lnTo>
                    <a:lnTo>
                      <a:pt x="2594" y="6358"/>
                    </a:lnTo>
                    <a:lnTo>
                      <a:pt x="2557" y="6404"/>
                    </a:lnTo>
                    <a:lnTo>
                      <a:pt x="2539" y="6429"/>
                    </a:lnTo>
                    <a:lnTo>
                      <a:pt x="2521" y="6454"/>
                    </a:lnTo>
                    <a:lnTo>
                      <a:pt x="2507" y="6481"/>
                    </a:lnTo>
                    <a:lnTo>
                      <a:pt x="2501" y="6495"/>
                    </a:lnTo>
                    <a:lnTo>
                      <a:pt x="2494" y="6509"/>
                    </a:lnTo>
                    <a:lnTo>
                      <a:pt x="2491" y="6523"/>
                    </a:lnTo>
                    <a:lnTo>
                      <a:pt x="2487" y="6537"/>
                    </a:lnTo>
                    <a:lnTo>
                      <a:pt x="2485" y="6551"/>
                    </a:lnTo>
                    <a:lnTo>
                      <a:pt x="2485" y="6566"/>
                    </a:lnTo>
                    <a:lnTo>
                      <a:pt x="2485" y="6566"/>
                    </a:lnTo>
                    <a:lnTo>
                      <a:pt x="2485" y="6578"/>
                    </a:lnTo>
                    <a:lnTo>
                      <a:pt x="2487" y="6592"/>
                    </a:lnTo>
                    <a:lnTo>
                      <a:pt x="2492" y="6615"/>
                    </a:lnTo>
                    <a:lnTo>
                      <a:pt x="2499" y="6638"/>
                    </a:lnTo>
                    <a:lnTo>
                      <a:pt x="2508" y="6662"/>
                    </a:lnTo>
                    <a:lnTo>
                      <a:pt x="2520" y="6684"/>
                    </a:lnTo>
                    <a:lnTo>
                      <a:pt x="2532" y="6706"/>
                    </a:lnTo>
                    <a:lnTo>
                      <a:pt x="2547" y="6725"/>
                    </a:lnTo>
                    <a:lnTo>
                      <a:pt x="2562" y="6745"/>
                    </a:lnTo>
                    <a:lnTo>
                      <a:pt x="2562" y="6745"/>
                    </a:lnTo>
                    <a:lnTo>
                      <a:pt x="2580" y="6770"/>
                    </a:lnTo>
                    <a:lnTo>
                      <a:pt x="2600" y="6793"/>
                    </a:lnTo>
                    <a:lnTo>
                      <a:pt x="2621" y="6815"/>
                    </a:lnTo>
                    <a:lnTo>
                      <a:pt x="2643" y="6837"/>
                    </a:lnTo>
                    <a:lnTo>
                      <a:pt x="2665" y="6858"/>
                    </a:lnTo>
                    <a:lnTo>
                      <a:pt x="2688" y="6879"/>
                    </a:lnTo>
                    <a:lnTo>
                      <a:pt x="2711" y="6897"/>
                    </a:lnTo>
                    <a:lnTo>
                      <a:pt x="2736" y="6916"/>
                    </a:lnTo>
                    <a:lnTo>
                      <a:pt x="2736" y="6916"/>
                    </a:lnTo>
                    <a:lnTo>
                      <a:pt x="2758" y="6929"/>
                    </a:lnTo>
                    <a:lnTo>
                      <a:pt x="2779" y="6941"/>
                    </a:lnTo>
                    <a:lnTo>
                      <a:pt x="2802" y="6953"/>
                    </a:lnTo>
                    <a:lnTo>
                      <a:pt x="2824" y="6961"/>
                    </a:lnTo>
                    <a:lnTo>
                      <a:pt x="2849" y="6970"/>
                    </a:lnTo>
                    <a:lnTo>
                      <a:pt x="2872" y="6976"/>
                    </a:lnTo>
                    <a:lnTo>
                      <a:pt x="2897" y="6982"/>
                    </a:lnTo>
                    <a:lnTo>
                      <a:pt x="2921" y="6984"/>
                    </a:lnTo>
                    <a:lnTo>
                      <a:pt x="2921" y="6984"/>
                    </a:lnTo>
                    <a:lnTo>
                      <a:pt x="2948" y="6987"/>
                    </a:lnTo>
                    <a:lnTo>
                      <a:pt x="2962" y="6987"/>
                    </a:lnTo>
                    <a:lnTo>
                      <a:pt x="2976" y="6987"/>
                    </a:lnTo>
                    <a:lnTo>
                      <a:pt x="2990" y="6986"/>
                    </a:lnTo>
                    <a:lnTo>
                      <a:pt x="3003" y="6983"/>
                    </a:lnTo>
                    <a:lnTo>
                      <a:pt x="3017" y="6978"/>
                    </a:lnTo>
                    <a:lnTo>
                      <a:pt x="3028" y="6972"/>
                    </a:lnTo>
                    <a:lnTo>
                      <a:pt x="3028" y="6972"/>
                    </a:lnTo>
                    <a:lnTo>
                      <a:pt x="3045" y="6960"/>
                    </a:lnTo>
                    <a:lnTo>
                      <a:pt x="3062" y="6944"/>
                    </a:lnTo>
                    <a:lnTo>
                      <a:pt x="3078" y="6927"/>
                    </a:lnTo>
                    <a:lnTo>
                      <a:pt x="3093" y="6908"/>
                    </a:lnTo>
                    <a:lnTo>
                      <a:pt x="3121" y="6870"/>
                    </a:lnTo>
                    <a:lnTo>
                      <a:pt x="3147" y="6833"/>
                    </a:lnTo>
                    <a:lnTo>
                      <a:pt x="3147" y="6833"/>
                    </a:lnTo>
                    <a:lnTo>
                      <a:pt x="3196" y="6763"/>
                    </a:lnTo>
                    <a:lnTo>
                      <a:pt x="3245" y="6692"/>
                    </a:lnTo>
                    <a:lnTo>
                      <a:pt x="3342" y="6550"/>
                    </a:lnTo>
                    <a:lnTo>
                      <a:pt x="3342" y="6550"/>
                    </a:lnTo>
                    <a:lnTo>
                      <a:pt x="3405" y="6456"/>
                    </a:lnTo>
                    <a:lnTo>
                      <a:pt x="3470" y="6364"/>
                    </a:lnTo>
                    <a:lnTo>
                      <a:pt x="3535" y="6272"/>
                    </a:lnTo>
                    <a:lnTo>
                      <a:pt x="3603" y="6183"/>
                    </a:lnTo>
                    <a:lnTo>
                      <a:pt x="3671" y="6093"/>
                    </a:lnTo>
                    <a:lnTo>
                      <a:pt x="3742" y="6005"/>
                    </a:lnTo>
                    <a:lnTo>
                      <a:pt x="3778" y="5962"/>
                    </a:lnTo>
                    <a:lnTo>
                      <a:pt x="3815" y="5920"/>
                    </a:lnTo>
                    <a:lnTo>
                      <a:pt x="3853" y="5877"/>
                    </a:lnTo>
                    <a:lnTo>
                      <a:pt x="3891" y="5836"/>
                    </a:lnTo>
                    <a:lnTo>
                      <a:pt x="3891" y="5836"/>
                    </a:lnTo>
                    <a:lnTo>
                      <a:pt x="3978" y="5742"/>
                    </a:lnTo>
                    <a:lnTo>
                      <a:pt x="4065" y="5646"/>
                    </a:lnTo>
                    <a:lnTo>
                      <a:pt x="4106" y="5598"/>
                    </a:lnTo>
                    <a:lnTo>
                      <a:pt x="4148" y="5549"/>
                    </a:lnTo>
                    <a:lnTo>
                      <a:pt x="4189" y="5499"/>
                    </a:lnTo>
                    <a:lnTo>
                      <a:pt x="4229" y="5448"/>
                    </a:lnTo>
                    <a:lnTo>
                      <a:pt x="4229" y="5448"/>
                    </a:lnTo>
                    <a:lnTo>
                      <a:pt x="4297" y="5361"/>
                    </a:lnTo>
                    <a:lnTo>
                      <a:pt x="4360" y="5271"/>
                    </a:lnTo>
                    <a:lnTo>
                      <a:pt x="4423" y="5181"/>
                    </a:lnTo>
                    <a:lnTo>
                      <a:pt x="4483" y="5088"/>
                    </a:lnTo>
                    <a:lnTo>
                      <a:pt x="4483" y="5088"/>
                    </a:lnTo>
                    <a:lnTo>
                      <a:pt x="4534" y="5006"/>
                    </a:lnTo>
                    <a:lnTo>
                      <a:pt x="4585" y="4923"/>
                    </a:lnTo>
                    <a:lnTo>
                      <a:pt x="4635" y="4838"/>
                    </a:lnTo>
                    <a:lnTo>
                      <a:pt x="4683" y="4753"/>
                    </a:lnTo>
                    <a:lnTo>
                      <a:pt x="4683" y="4753"/>
                    </a:lnTo>
                    <a:lnTo>
                      <a:pt x="4727" y="4677"/>
                    </a:lnTo>
                    <a:lnTo>
                      <a:pt x="4749" y="4639"/>
                    </a:lnTo>
                    <a:lnTo>
                      <a:pt x="4770" y="4601"/>
                    </a:lnTo>
                    <a:lnTo>
                      <a:pt x="4770" y="4601"/>
                    </a:lnTo>
                    <a:lnTo>
                      <a:pt x="4778" y="4581"/>
                    </a:lnTo>
                    <a:lnTo>
                      <a:pt x="4784" y="4562"/>
                    </a:lnTo>
                    <a:lnTo>
                      <a:pt x="4784" y="4562"/>
                    </a:lnTo>
                    <a:lnTo>
                      <a:pt x="4788" y="4544"/>
                    </a:lnTo>
                    <a:lnTo>
                      <a:pt x="4792" y="4527"/>
                    </a:lnTo>
                    <a:lnTo>
                      <a:pt x="4795" y="4493"/>
                    </a:lnTo>
                    <a:lnTo>
                      <a:pt x="4797" y="4457"/>
                    </a:lnTo>
                    <a:lnTo>
                      <a:pt x="4795" y="4422"/>
                    </a:lnTo>
                    <a:lnTo>
                      <a:pt x="4794" y="4386"/>
                    </a:lnTo>
                    <a:lnTo>
                      <a:pt x="4791" y="4350"/>
                    </a:lnTo>
                    <a:lnTo>
                      <a:pt x="4782" y="4282"/>
                    </a:lnTo>
                    <a:lnTo>
                      <a:pt x="4782" y="4282"/>
                    </a:lnTo>
                    <a:lnTo>
                      <a:pt x="4773" y="4219"/>
                    </a:lnTo>
                    <a:lnTo>
                      <a:pt x="4764" y="4156"/>
                    </a:lnTo>
                    <a:lnTo>
                      <a:pt x="4753" y="4094"/>
                    </a:lnTo>
                    <a:lnTo>
                      <a:pt x="4742" y="4031"/>
                    </a:lnTo>
                    <a:lnTo>
                      <a:pt x="4729" y="3970"/>
                    </a:lnTo>
                    <a:lnTo>
                      <a:pt x="4716" y="3907"/>
                    </a:lnTo>
                    <a:lnTo>
                      <a:pt x="4688" y="3784"/>
                    </a:lnTo>
                    <a:lnTo>
                      <a:pt x="4656" y="3662"/>
                    </a:lnTo>
                    <a:lnTo>
                      <a:pt x="4624" y="3539"/>
                    </a:lnTo>
                    <a:lnTo>
                      <a:pt x="4591" y="3417"/>
                    </a:lnTo>
                    <a:lnTo>
                      <a:pt x="4556" y="3296"/>
                    </a:lnTo>
                    <a:lnTo>
                      <a:pt x="4556" y="3296"/>
                    </a:lnTo>
                    <a:lnTo>
                      <a:pt x="4515" y="3151"/>
                    </a:lnTo>
                    <a:lnTo>
                      <a:pt x="4472" y="3006"/>
                    </a:lnTo>
                    <a:lnTo>
                      <a:pt x="4429" y="2861"/>
                    </a:lnTo>
                    <a:lnTo>
                      <a:pt x="4385" y="2716"/>
                    </a:lnTo>
                    <a:lnTo>
                      <a:pt x="4339" y="2572"/>
                    </a:lnTo>
                    <a:lnTo>
                      <a:pt x="4294" y="2429"/>
                    </a:lnTo>
                    <a:lnTo>
                      <a:pt x="4201" y="2141"/>
                    </a:lnTo>
                    <a:lnTo>
                      <a:pt x="4201" y="2141"/>
                    </a:lnTo>
                    <a:lnTo>
                      <a:pt x="4132" y="1934"/>
                    </a:lnTo>
                    <a:lnTo>
                      <a:pt x="4062" y="1726"/>
                    </a:lnTo>
                    <a:lnTo>
                      <a:pt x="3992" y="1519"/>
                    </a:lnTo>
                    <a:lnTo>
                      <a:pt x="3920" y="1311"/>
                    </a:lnTo>
                    <a:lnTo>
                      <a:pt x="3920" y="1311"/>
                    </a:lnTo>
                    <a:lnTo>
                      <a:pt x="3903" y="1265"/>
                    </a:lnTo>
                    <a:lnTo>
                      <a:pt x="3886" y="1218"/>
                    </a:lnTo>
                    <a:lnTo>
                      <a:pt x="3878" y="1195"/>
                    </a:lnTo>
                    <a:lnTo>
                      <a:pt x="3871" y="1171"/>
                    </a:lnTo>
                    <a:lnTo>
                      <a:pt x="3866" y="1147"/>
                    </a:lnTo>
                    <a:lnTo>
                      <a:pt x="3861" y="1122"/>
                    </a:lnTo>
                    <a:lnTo>
                      <a:pt x="3861" y="1122"/>
                    </a:lnTo>
                    <a:lnTo>
                      <a:pt x="3859" y="1087"/>
                    </a:lnTo>
                    <a:lnTo>
                      <a:pt x="3856" y="1050"/>
                    </a:lnTo>
                    <a:lnTo>
                      <a:pt x="3856" y="1014"/>
                    </a:lnTo>
                    <a:lnTo>
                      <a:pt x="3856" y="977"/>
                    </a:lnTo>
                    <a:lnTo>
                      <a:pt x="3858" y="940"/>
                    </a:lnTo>
                    <a:lnTo>
                      <a:pt x="3860" y="905"/>
                    </a:lnTo>
                    <a:lnTo>
                      <a:pt x="3865" y="832"/>
                    </a:lnTo>
                    <a:lnTo>
                      <a:pt x="3865" y="832"/>
                    </a:lnTo>
                    <a:lnTo>
                      <a:pt x="3871" y="760"/>
                    </a:lnTo>
                    <a:lnTo>
                      <a:pt x="3878" y="689"/>
                    </a:lnTo>
                    <a:lnTo>
                      <a:pt x="3887" y="617"/>
                    </a:lnTo>
                    <a:lnTo>
                      <a:pt x="3896" y="546"/>
                    </a:lnTo>
                    <a:lnTo>
                      <a:pt x="3896" y="546"/>
                    </a:lnTo>
                    <a:lnTo>
                      <a:pt x="3899" y="513"/>
                    </a:lnTo>
                    <a:lnTo>
                      <a:pt x="3903" y="482"/>
                    </a:lnTo>
                    <a:lnTo>
                      <a:pt x="3904" y="450"/>
                    </a:lnTo>
                    <a:lnTo>
                      <a:pt x="3905" y="419"/>
                    </a:lnTo>
                    <a:lnTo>
                      <a:pt x="3905" y="419"/>
                    </a:lnTo>
                    <a:lnTo>
                      <a:pt x="3904" y="415"/>
                    </a:lnTo>
                    <a:lnTo>
                      <a:pt x="3903" y="414"/>
                    </a:lnTo>
                    <a:lnTo>
                      <a:pt x="3901" y="411"/>
                    </a:lnTo>
                    <a:lnTo>
                      <a:pt x="3898" y="411"/>
                    </a:lnTo>
                    <a:lnTo>
                      <a:pt x="3898" y="411"/>
                    </a:lnTo>
                    <a:lnTo>
                      <a:pt x="3845" y="409"/>
                    </a:lnTo>
                    <a:lnTo>
                      <a:pt x="3794" y="406"/>
                    </a:lnTo>
                    <a:lnTo>
                      <a:pt x="3742" y="403"/>
                    </a:lnTo>
                    <a:lnTo>
                      <a:pt x="3691" y="399"/>
                    </a:lnTo>
                    <a:lnTo>
                      <a:pt x="3639" y="393"/>
                    </a:lnTo>
                    <a:lnTo>
                      <a:pt x="3588" y="387"/>
                    </a:lnTo>
                    <a:lnTo>
                      <a:pt x="3538" y="379"/>
                    </a:lnTo>
                    <a:lnTo>
                      <a:pt x="3486" y="372"/>
                    </a:lnTo>
                    <a:lnTo>
                      <a:pt x="3436" y="363"/>
                    </a:lnTo>
                    <a:lnTo>
                      <a:pt x="3386" y="353"/>
                    </a:lnTo>
                    <a:lnTo>
                      <a:pt x="3284" y="333"/>
                    </a:lnTo>
                    <a:lnTo>
                      <a:pt x="3183" y="308"/>
                    </a:lnTo>
                    <a:lnTo>
                      <a:pt x="3084" y="282"/>
                    </a:lnTo>
                    <a:lnTo>
                      <a:pt x="2985" y="254"/>
                    </a:lnTo>
                    <a:lnTo>
                      <a:pt x="2886" y="224"/>
                    </a:lnTo>
                    <a:lnTo>
                      <a:pt x="2787" y="193"/>
                    </a:lnTo>
                    <a:lnTo>
                      <a:pt x="2689" y="159"/>
                    </a:lnTo>
                    <a:lnTo>
                      <a:pt x="2591" y="125"/>
                    </a:lnTo>
                    <a:lnTo>
                      <a:pt x="2493" y="91"/>
                    </a:lnTo>
                    <a:lnTo>
                      <a:pt x="2300" y="19"/>
                    </a:lnTo>
                    <a:lnTo>
                      <a:pt x="2300" y="19"/>
                    </a:lnTo>
                    <a:lnTo>
                      <a:pt x="2274" y="11"/>
                    </a:lnTo>
                    <a:lnTo>
                      <a:pt x="2262" y="7"/>
                    </a:lnTo>
                    <a:lnTo>
                      <a:pt x="2248" y="3"/>
                    </a:lnTo>
                    <a:lnTo>
                      <a:pt x="2236" y="1"/>
                    </a:lnTo>
                    <a:lnTo>
                      <a:pt x="2222" y="0"/>
                    </a:lnTo>
                    <a:lnTo>
                      <a:pt x="2209" y="0"/>
                    </a:lnTo>
                    <a:lnTo>
                      <a:pt x="2195" y="1"/>
                    </a:lnTo>
                    <a:lnTo>
                      <a:pt x="2195" y="1"/>
                    </a:lnTo>
                    <a:lnTo>
                      <a:pt x="2186" y="3"/>
                    </a:lnTo>
                    <a:lnTo>
                      <a:pt x="2178" y="8"/>
                    </a:lnTo>
                    <a:lnTo>
                      <a:pt x="2178" y="8"/>
                    </a:lnTo>
                    <a:lnTo>
                      <a:pt x="2171" y="15"/>
                    </a:lnTo>
                    <a:lnTo>
                      <a:pt x="2162" y="22"/>
                    </a:lnTo>
                    <a:lnTo>
                      <a:pt x="2148" y="39"/>
                    </a:lnTo>
                    <a:lnTo>
                      <a:pt x="2121" y="73"/>
                    </a:lnTo>
                    <a:lnTo>
                      <a:pt x="2121" y="73"/>
                    </a:lnTo>
                    <a:lnTo>
                      <a:pt x="2054" y="150"/>
                    </a:lnTo>
                    <a:lnTo>
                      <a:pt x="1991" y="228"/>
                    </a:lnTo>
                    <a:lnTo>
                      <a:pt x="1928" y="308"/>
                    </a:lnTo>
                    <a:lnTo>
                      <a:pt x="1867" y="389"/>
                    </a:lnTo>
                    <a:lnTo>
                      <a:pt x="1867" y="389"/>
                    </a:lnTo>
                    <a:lnTo>
                      <a:pt x="1826" y="444"/>
                    </a:lnTo>
                    <a:lnTo>
                      <a:pt x="1787" y="501"/>
                    </a:lnTo>
                    <a:lnTo>
                      <a:pt x="1748" y="557"/>
                    </a:lnTo>
                    <a:lnTo>
                      <a:pt x="1711" y="615"/>
                    </a:lnTo>
                    <a:lnTo>
                      <a:pt x="1674" y="674"/>
                    </a:lnTo>
                    <a:lnTo>
                      <a:pt x="1639" y="733"/>
                    </a:lnTo>
                    <a:lnTo>
                      <a:pt x="1604" y="793"/>
                    </a:lnTo>
                    <a:lnTo>
                      <a:pt x="1573" y="854"/>
                    </a:lnTo>
                    <a:lnTo>
                      <a:pt x="1573" y="854"/>
                    </a:lnTo>
                    <a:lnTo>
                      <a:pt x="1544" y="911"/>
                    </a:lnTo>
                    <a:lnTo>
                      <a:pt x="1517" y="967"/>
                    </a:lnTo>
                    <a:lnTo>
                      <a:pt x="1493" y="1026"/>
                    </a:lnTo>
                    <a:lnTo>
                      <a:pt x="1471" y="1085"/>
                    </a:lnTo>
                    <a:lnTo>
                      <a:pt x="1461" y="1116"/>
                    </a:lnTo>
                    <a:lnTo>
                      <a:pt x="1451" y="1147"/>
                    </a:lnTo>
                    <a:lnTo>
                      <a:pt x="1443" y="1176"/>
                    </a:lnTo>
                    <a:lnTo>
                      <a:pt x="1435" y="1207"/>
                    </a:lnTo>
                    <a:lnTo>
                      <a:pt x="1429" y="1239"/>
                    </a:lnTo>
                    <a:lnTo>
                      <a:pt x="1423" y="1269"/>
                    </a:lnTo>
                    <a:lnTo>
                      <a:pt x="1418" y="1300"/>
                    </a:lnTo>
                    <a:lnTo>
                      <a:pt x="1416" y="1332"/>
                    </a:lnTo>
                    <a:lnTo>
                      <a:pt x="1416" y="1332"/>
                    </a:lnTo>
                    <a:lnTo>
                      <a:pt x="1412" y="1374"/>
                    </a:lnTo>
                    <a:lnTo>
                      <a:pt x="1411" y="1416"/>
                    </a:lnTo>
                    <a:lnTo>
                      <a:pt x="1411" y="1459"/>
                    </a:lnTo>
                    <a:lnTo>
                      <a:pt x="1411" y="1500"/>
                    </a:lnTo>
                    <a:lnTo>
                      <a:pt x="1413" y="1542"/>
                    </a:lnTo>
                    <a:lnTo>
                      <a:pt x="1416" y="1584"/>
                    </a:lnTo>
                    <a:lnTo>
                      <a:pt x="1419" y="1627"/>
                    </a:lnTo>
                    <a:lnTo>
                      <a:pt x="1424" y="1669"/>
                    </a:lnTo>
                    <a:lnTo>
                      <a:pt x="1430" y="1710"/>
                    </a:lnTo>
                    <a:lnTo>
                      <a:pt x="1437" y="1752"/>
                    </a:lnTo>
                    <a:lnTo>
                      <a:pt x="1444" y="1793"/>
                    </a:lnTo>
                    <a:lnTo>
                      <a:pt x="1452" y="1834"/>
                    </a:lnTo>
                    <a:lnTo>
                      <a:pt x="1471" y="1917"/>
                    </a:lnTo>
                    <a:lnTo>
                      <a:pt x="1490" y="1998"/>
                    </a:lnTo>
                    <a:lnTo>
                      <a:pt x="1490" y="1998"/>
                    </a:lnTo>
                    <a:lnTo>
                      <a:pt x="1514" y="2081"/>
                    </a:lnTo>
                    <a:lnTo>
                      <a:pt x="1538" y="2165"/>
                    </a:lnTo>
                    <a:lnTo>
                      <a:pt x="1565" y="2247"/>
                    </a:lnTo>
                    <a:lnTo>
                      <a:pt x="1593" y="2328"/>
                    </a:lnTo>
                    <a:lnTo>
                      <a:pt x="1623" y="2409"/>
                    </a:lnTo>
                    <a:lnTo>
                      <a:pt x="1654" y="2490"/>
                    </a:lnTo>
                    <a:lnTo>
                      <a:pt x="1687" y="2570"/>
                    </a:lnTo>
                    <a:lnTo>
                      <a:pt x="1720" y="2650"/>
                    </a:lnTo>
                    <a:lnTo>
                      <a:pt x="1720" y="2650"/>
                    </a:lnTo>
                    <a:lnTo>
                      <a:pt x="1781" y="2793"/>
                    </a:lnTo>
                    <a:lnTo>
                      <a:pt x="1845" y="2937"/>
                    </a:lnTo>
                    <a:lnTo>
                      <a:pt x="1908" y="3081"/>
                    </a:lnTo>
                    <a:lnTo>
                      <a:pt x="1973" y="3223"/>
                    </a:lnTo>
                    <a:lnTo>
                      <a:pt x="2103" y="3509"/>
                    </a:lnTo>
                    <a:lnTo>
                      <a:pt x="2167" y="3653"/>
                    </a:lnTo>
                    <a:lnTo>
                      <a:pt x="2231" y="3795"/>
                    </a:lnTo>
                    <a:lnTo>
                      <a:pt x="2231" y="3795"/>
                    </a:lnTo>
                    <a:lnTo>
                      <a:pt x="2243" y="3824"/>
                    </a:lnTo>
                    <a:lnTo>
                      <a:pt x="2243" y="3824"/>
                    </a:lnTo>
                    <a:lnTo>
                      <a:pt x="2254" y="3815"/>
                    </a:lnTo>
                    <a:lnTo>
                      <a:pt x="2254" y="3815"/>
                    </a:lnTo>
                    <a:lnTo>
                      <a:pt x="2237" y="3802"/>
                    </a:lnTo>
                    <a:lnTo>
                      <a:pt x="2219" y="3789"/>
                    </a:lnTo>
                    <a:lnTo>
                      <a:pt x="2199" y="3778"/>
                    </a:lnTo>
                    <a:lnTo>
                      <a:pt x="2178" y="3768"/>
                    </a:lnTo>
                    <a:lnTo>
                      <a:pt x="2157" y="3760"/>
                    </a:lnTo>
                    <a:lnTo>
                      <a:pt x="2135" y="3752"/>
                    </a:lnTo>
                    <a:lnTo>
                      <a:pt x="2094" y="3739"/>
                    </a:lnTo>
                    <a:lnTo>
                      <a:pt x="2094" y="3739"/>
                    </a:lnTo>
                    <a:lnTo>
                      <a:pt x="2059" y="3729"/>
                    </a:lnTo>
                    <a:lnTo>
                      <a:pt x="2024" y="3721"/>
                    </a:lnTo>
                    <a:lnTo>
                      <a:pt x="1988" y="3713"/>
                    </a:lnTo>
                    <a:lnTo>
                      <a:pt x="1953" y="3707"/>
                    </a:lnTo>
                    <a:lnTo>
                      <a:pt x="1917" y="3702"/>
                    </a:lnTo>
                    <a:lnTo>
                      <a:pt x="1880" y="3698"/>
                    </a:lnTo>
                    <a:lnTo>
                      <a:pt x="1844" y="3696"/>
                    </a:lnTo>
                    <a:lnTo>
                      <a:pt x="1808" y="3695"/>
                    </a:lnTo>
                    <a:lnTo>
                      <a:pt x="1771" y="3694"/>
                    </a:lnTo>
                    <a:lnTo>
                      <a:pt x="1734" y="3694"/>
                    </a:lnTo>
                    <a:lnTo>
                      <a:pt x="1662" y="3696"/>
                    </a:lnTo>
                    <a:lnTo>
                      <a:pt x="1590" y="3701"/>
                    </a:lnTo>
                    <a:lnTo>
                      <a:pt x="1517" y="3707"/>
                    </a:lnTo>
                    <a:lnTo>
                      <a:pt x="1517" y="3707"/>
                    </a:lnTo>
                    <a:lnTo>
                      <a:pt x="1446" y="3717"/>
                    </a:lnTo>
                    <a:lnTo>
                      <a:pt x="1374" y="3728"/>
                    </a:lnTo>
                    <a:lnTo>
                      <a:pt x="1304" y="3740"/>
                    </a:lnTo>
                    <a:lnTo>
                      <a:pt x="1233" y="3755"/>
                    </a:lnTo>
                    <a:lnTo>
                      <a:pt x="1163" y="3772"/>
                    </a:lnTo>
                    <a:lnTo>
                      <a:pt x="1094" y="3791"/>
                    </a:lnTo>
                    <a:lnTo>
                      <a:pt x="1025" y="3810"/>
                    </a:lnTo>
                    <a:lnTo>
                      <a:pt x="955" y="3831"/>
                    </a:lnTo>
                    <a:lnTo>
                      <a:pt x="955" y="3831"/>
                    </a:lnTo>
                    <a:lnTo>
                      <a:pt x="907" y="3846"/>
                    </a:lnTo>
                    <a:lnTo>
                      <a:pt x="858" y="3859"/>
                    </a:lnTo>
                    <a:lnTo>
                      <a:pt x="809" y="3872"/>
                    </a:lnTo>
                    <a:lnTo>
                      <a:pt x="784" y="3876"/>
                    </a:lnTo>
                    <a:lnTo>
                      <a:pt x="760" y="3881"/>
                    </a:lnTo>
                    <a:lnTo>
                      <a:pt x="760" y="3881"/>
                    </a:lnTo>
                    <a:lnTo>
                      <a:pt x="728" y="3885"/>
                    </a:lnTo>
                    <a:lnTo>
                      <a:pt x="696" y="3888"/>
                    </a:lnTo>
                    <a:lnTo>
                      <a:pt x="664" y="3890"/>
                    </a:lnTo>
                    <a:lnTo>
                      <a:pt x="631" y="3890"/>
                    </a:lnTo>
                    <a:lnTo>
                      <a:pt x="599" y="3890"/>
                    </a:lnTo>
                    <a:lnTo>
                      <a:pt x="567" y="3889"/>
                    </a:lnTo>
                    <a:lnTo>
                      <a:pt x="504" y="3884"/>
                    </a:lnTo>
                    <a:lnTo>
                      <a:pt x="504" y="3884"/>
                    </a:lnTo>
                    <a:lnTo>
                      <a:pt x="398" y="3876"/>
                    </a:lnTo>
                    <a:lnTo>
                      <a:pt x="292" y="3868"/>
                    </a:lnTo>
                    <a:lnTo>
                      <a:pt x="186" y="3858"/>
                    </a:lnTo>
                    <a:lnTo>
                      <a:pt x="133" y="3852"/>
                    </a:lnTo>
                    <a:lnTo>
                      <a:pt x="82" y="3845"/>
                    </a:lnTo>
                    <a:lnTo>
                      <a:pt x="82" y="3845"/>
                    </a:lnTo>
                    <a:lnTo>
                      <a:pt x="77" y="3846"/>
                    </a:lnTo>
                    <a:lnTo>
                      <a:pt x="75" y="3847"/>
                    </a:lnTo>
                    <a:lnTo>
                      <a:pt x="73" y="3848"/>
                    </a:lnTo>
                    <a:lnTo>
                      <a:pt x="73" y="3848"/>
                    </a:lnTo>
                    <a:lnTo>
                      <a:pt x="64" y="3870"/>
                    </a:lnTo>
                    <a:lnTo>
                      <a:pt x="55" y="3894"/>
                    </a:lnTo>
                    <a:lnTo>
                      <a:pt x="46" y="3917"/>
                    </a:lnTo>
                    <a:lnTo>
                      <a:pt x="39" y="3940"/>
                    </a:lnTo>
                    <a:lnTo>
                      <a:pt x="33" y="3965"/>
                    </a:lnTo>
                    <a:lnTo>
                      <a:pt x="27" y="3988"/>
                    </a:lnTo>
                    <a:lnTo>
                      <a:pt x="17" y="4037"/>
                    </a:lnTo>
                    <a:lnTo>
                      <a:pt x="10" y="4088"/>
                    </a:lnTo>
                    <a:lnTo>
                      <a:pt x="5" y="4137"/>
                    </a:lnTo>
                    <a:lnTo>
                      <a:pt x="1" y="4187"/>
                    </a:lnTo>
                    <a:lnTo>
                      <a:pt x="0" y="4235"/>
                    </a:lnTo>
                    <a:lnTo>
                      <a:pt x="0" y="4235"/>
                    </a:lnTo>
                    <a:lnTo>
                      <a:pt x="1" y="4283"/>
                    </a:lnTo>
                    <a:lnTo>
                      <a:pt x="2" y="4331"/>
                    </a:lnTo>
                    <a:lnTo>
                      <a:pt x="6" y="4379"/>
                    </a:lnTo>
                    <a:lnTo>
                      <a:pt x="11" y="4427"/>
                    </a:lnTo>
                    <a:lnTo>
                      <a:pt x="16" y="4474"/>
                    </a:lnTo>
                    <a:lnTo>
                      <a:pt x="22" y="4522"/>
                    </a:lnTo>
                    <a:lnTo>
                      <a:pt x="29" y="4570"/>
                    </a:lnTo>
                    <a:lnTo>
                      <a:pt x="38" y="4617"/>
                    </a:lnTo>
                    <a:lnTo>
                      <a:pt x="38" y="4617"/>
                    </a:lnTo>
                    <a:lnTo>
                      <a:pt x="39" y="4619"/>
                    </a:lnTo>
                    <a:lnTo>
                      <a:pt x="40" y="4622"/>
                    </a:lnTo>
                    <a:lnTo>
                      <a:pt x="43" y="4622"/>
                    </a:lnTo>
                    <a:lnTo>
                      <a:pt x="45" y="4623"/>
                    </a:lnTo>
                    <a:lnTo>
                      <a:pt x="45" y="4623"/>
                    </a:lnTo>
                    <a:lnTo>
                      <a:pt x="111" y="4621"/>
                    </a:lnTo>
                    <a:lnTo>
                      <a:pt x="178" y="4621"/>
                    </a:lnTo>
                    <a:lnTo>
                      <a:pt x="310" y="4621"/>
                    </a:lnTo>
                    <a:lnTo>
                      <a:pt x="441" y="4624"/>
                    </a:lnTo>
                    <a:lnTo>
                      <a:pt x="573" y="4630"/>
                    </a:lnTo>
                    <a:lnTo>
                      <a:pt x="573" y="4630"/>
                    </a:lnTo>
                    <a:lnTo>
                      <a:pt x="681" y="4637"/>
                    </a:lnTo>
                    <a:lnTo>
                      <a:pt x="789" y="4646"/>
                    </a:lnTo>
                    <a:lnTo>
                      <a:pt x="843" y="4651"/>
                    </a:lnTo>
                    <a:lnTo>
                      <a:pt x="897" y="4657"/>
                    </a:lnTo>
                    <a:lnTo>
                      <a:pt x="951" y="4665"/>
                    </a:lnTo>
                    <a:lnTo>
                      <a:pt x="1005" y="4673"/>
                    </a:lnTo>
                    <a:lnTo>
                      <a:pt x="1005" y="4673"/>
                    </a:lnTo>
                    <a:lnTo>
                      <a:pt x="1043" y="4681"/>
                    </a:lnTo>
                    <a:lnTo>
                      <a:pt x="1080" y="4688"/>
                    </a:lnTo>
                    <a:lnTo>
                      <a:pt x="1156" y="4705"/>
                    </a:lnTo>
                    <a:lnTo>
                      <a:pt x="1305" y="4741"/>
                    </a:lnTo>
                    <a:lnTo>
                      <a:pt x="1305" y="4741"/>
                    </a:lnTo>
                    <a:lnTo>
                      <a:pt x="1488" y="4785"/>
                    </a:lnTo>
                    <a:lnTo>
                      <a:pt x="1671" y="4827"/>
                    </a:lnTo>
                    <a:lnTo>
                      <a:pt x="1855" y="4866"/>
                    </a:lnTo>
                    <a:lnTo>
                      <a:pt x="1946" y="4886"/>
                    </a:lnTo>
                    <a:lnTo>
                      <a:pt x="2038" y="4903"/>
                    </a:lnTo>
                    <a:lnTo>
                      <a:pt x="2038" y="4903"/>
                    </a:lnTo>
                    <a:lnTo>
                      <a:pt x="2125" y="4920"/>
                    </a:lnTo>
                    <a:lnTo>
                      <a:pt x="2214" y="4936"/>
                    </a:lnTo>
                    <a:lnTo>
                      <a:pt x="2302" y="4951"/>
                    </a:lnTo>
                    <a:lnTo>
                      <a:pt x="2390" y="4963"/>
                    </a:lnTo>
                    <a:lnTo>
                      <a:pt x="2480" y="4974"/>
                    </a:lnTo>
                    <a:lnTo>
                      <a:pt x="2524" y="4978"/>
                    </a:lnTo>
                    <a:lnTo>
                      <a:pt x="2568" y="4982"/>
                    </a:lnTo>
                    <a:lnTo>
                      <a:pt x="2612" y="4984"/>
                    </a:lnTo>
                    <a:lnTo>
                      <a:pt x="2658" y="4985"/>
                    </a:lnTo>
                    <a:lnTo>
                      <a:pt x="2702" y="4987"/>
                    </a:lnTo>
                    <a:lnTo>
                      <a:pt x="2746" y="4987"/>
                    </a:lnTo>
                    <a:lnTo>
                      <a:pt x="2746" y="4987"/>
                    </a:lnTo>
                    <a:lnTo>
                      <a:pt x="2779" y="4985"/>
                    </a:lnTo>
                    <a:lnTo>
                      <a:pt x="2811" y="4983"/>
                    </a:lnTo>
                    <a:lnTo>
                      <a:pt x="2841" y="4979"/>
                    </a:lnTo>
                    <a:lnTo>
                      <a:pt x="2873" y="4974"/>
                    </a:lnTo>
                    <a:lnTo>
                      <a:pt x="2904" y="4967"/>
                    </a:lnTo>
                    <a:lnTo>
                      <a:pt x="2935" y="4958"/>
                    </a:lnTo>
                    <a:lnTo>
                      <a:pt x="2964" y="4947"/>
                    </a:lnTo>
                    <a:lnTo>
                      <a:pt x="2995" y="4935"/>
                    </a:lnTo>
                    <a:lnTo>
                      <a:pt x="2995" y="4935"/>
                    </a:lnTo>
                    <a:lnTo>
                      <a:pt x="3014" y="4924"/>
                    </a:lnTo>
                    <a:lnTo>
                      <a:pt x="3035" y="4913"/>
                    </a:lnTo>
                    <a:lnTo>
                      <a:pt x="3053" y="4902"/>
                    </a:lnTo>
                    <a:lnTo>
                      <a:pt x="3073" y="4888"/>
                    </a:lnTo>
                    <a:lnTo>
                      <a:pt x="3090" y="4875"/>
                    </a:lnTo>
                    <a:lnTo>
                      <a:pt x="3109" y="4861"/>
                    </a:lnTo>
                    <a:lnTo>
                      <a:pt x="3125" y="4847"/>
                    </a:lnTo>
                    <a:lnTo>
                      <a:pt x="3141" y="4831"/>
                    </a:lnTo>
                    <a:lnTo>
                      <a:pt x="3156" y="4815"/>
                    </a:lnTo>
                    <a:lnTo>
                      <a:pt x="3170" y="4797"/>
                    </a:lnTo>
                    <a:lnTo>
                      <a:pt x="3185" y="4779"/>
                    </a:lnTo>
                    <a:lnTo>
                      <a:pt x="3197" y="4761"/>
                    </a:lnTo>
                    <a:lnTo>
                      <a:pt x="3209" y="4742"/>
                    </a:lnTo>
                    <a:lnTo>
                      <a:pt x="3220" y="4723"/>
                    </a:lnTo>
                    <a:lnTo>
                      <a:pt x="3230" y="4702"/>
                    </a:lnTo>
                    <a:lnTo>
                      <a:pt x="3239" y="4681"/>
                    </a:lnTo>
                    <a:lnTo>
                      <a:pt x="3239" y="4681"/>
                    </a:lnTo>
                    <a:lnTo>
                      <a:pt x="3252" y="4644"/>
                    </a:lnTo>
                    <a:lnTo>
                      <a:pt x="3262" y="4607"/>
                    </a:lnTo>
                    <a:lnTo>
                      <a:pt x="3270" y="4569"/>
                    </a:lnTo>
                    <a:lnTo>
                      <a:pt x="3277" y="4531"/>
                    </a:lnTo>
                    <a:lnTo>
                      <a:pt x="3281" y="4493"/>
                    </a:lnTo>
                    <a:lnTo>
                      <a:pt x="3285" y="4455"/>
                    </a:lnTo>
                    <a:lnTo>
                      <a:pt x="3289" y="4377"/>
                    </a:lnTo>
                    <a:lnTo>
                      <a:pt x="3289" y="4377"/>
                    </a:lnTo>
                    <a:lnTo>
                      <a:pt x="3295" y="4229"/>
                    </a:lnTo>
                    <a:lnTo>
                      <a:pt x="3300" y="4080"/>
                    </a:lnTo>
                    <a:lnTo>
                      <a:pt x="3300" y="4080"/>
                    </a:lnTo>
                    <a:lnTo>
                      <a:pt x="3305" y="3878"/>
                    </a:lnTo>
                    <a:lnTo>
                      <a:pt x="3307" y="3777"/>
                    </a:lnTo>
                    <a:lnTo>
                      <a:pt x="3307" y="3675"/>
                    </a:lnTo>
                    <a:lnTo>
                      <a:pt x="3307" y="3573"/>
                    </a:lnTo>
                    <a:lnTo>
                      <a:pt x="3305" y="3472"/>
                    </a:lnTo>
                    <a:lnTo>
                      <a:pt x="3301" y="3371"/>
                    </a:lnTo>
                    <a:lnTo>
                      <a:pt x="3294" y="3270"/>
                    </a:lnTo>
                    <a:lnTo>
                      <a:pt x="3294" y="3270"/>
                    </a:lnTo>
                    <a:lnTo>
                      <a:pt x="3289" y="3202"/>
                    </a:lnTo>
                    <a:lnTo>
                      <a:pt x="3283" y="3136"/>
                    </a:lnTo>
                    <a:lnTo>
                      <a:pt x="3268" y="3002"/>
                    </a:lnTo>
                    <a:lnTo>
                      <a:pt x="3236" y="2734"/>
                    </a:lnTo>
                    <a:lnTo>
                      <a:pt x="3236" y="2734"/>
                    </a:lnTo>
                    <a:lnTo>
                      <a:pt x="3214" y="2554"/>
                    </a:lnTo>
                    <a:lnTo>
                      <a:pt x="3191" y="2375"/>
                    </a:lnTo>
                    <a:lnTo>
                      <a:pt x="3166" y="2194"/>
                    </a:lnTo>
                    <a:lnTo>
                      <a:pt x="3139" y="2015"/>
                    </a:lnTo>
                    <a:lnTo>
                      <a:pt x="3139" y="2015"/>
                    </a:lnTo>
                    <a:lnTo>
                      <a:pt x="3118" y="1876"/>
                    </a:lnTo>
                    <a:lnTo>
                      <a:pt x="3107" y="1806"/>
                    </a:lnTo>
                    <a:lnTo>
                      <a:pt x="3094" y="1736"/>
                    </a:lnTo>
                    <a:lnTo>
                      <a:pt x="3080" y="1666"/>
                    </a:lnTo>
                    <a:lnTo>
                      <a:pt x="3064" y="1597"/>
                    </a:lnTo>
                    <a:lnTo>
                      <a:pt x="3046" y="1529"/>
                    </a:lnTo>
                    <a:lnTo>
                      <a:pt x="3036" y="1495"/>
                    </a:lnTo>
                    <a:lnTo>
                      <a:pt x="3025" y="1462"/>
                    </a:lnTo>
                    <a:lnTo>
                      <a:pt x="3025" y="1462"/>
                    </a:lnTo>
                    <a:lnTo>
                      <a:pt x="3013" y="1428"/>
                    </a:lnTo>
                    <a:lnTo>
                      <a:pt x="3006" y="1412"/>
                    </a:lnTo>
                    <a:lnTo>
                      <a:pt x="2997" y="1396"/>
                    </a:lnTo>
                    <a:lnTo>
                      <a:pt x="2997" y="1396"/>
                    </a:lnTo>
                    <a:lnTo>
                      <a:pt x="2995" y="1394"/>
                    </a:lnTo>
                    <a:lnTo>
                      <a:pt x="2992" y="1392"/>
                    </a:lnTo>
                    <a:lnTo>
                      <a:pt x="2990" y="1392"/>
                    </a:lnTo>
                    <a:lnTo>
                      <a:pt x="2987" y="1394"/>
                    </a:lnTo>
                    <a:lnTo>
                      <a:pt x="2985" y="1395"/>
                    </a:lnTo>
                    <a:lnTo>
                      <a:pt x="2984" y="1397"/>
                    </a:lnTo>
                    <a:lnTo>
                      <a:pt x="2984" y="1400"/>
                    </a:lnTo>
                    <a:lnTo>
                      <a:pt x="2984" y="1403"/>
                    </a:lnTo>
                    <a:lnTo>
                      <a:pt x="2984" y="1403"/>
                    </a:lnTo>
                    <a:lnTo>
                      <a:pt x="2993" y="1419"/>
                    </a:lnTo>
                    <a:lnTo>
                      <a:pt x="3001" y="1437"/>
                    </a:lnTo>
                    <a:lnTo>
                      <a:pt x="3008" y="1454"/>
                    </a:lnTo>
                    <a:lnTo>
                      <a:pt x="3015" y="1472"/>
                    </a:lnTo>
                    <a:lnTo>
                      <a:pt x="3028" y="1509"/>
                    </a:lnTo>
                    <a:lnTo>
                      <a:pt x="3038" y="1547"/>
                    </a:lnTo>
                    <a:lnTo>
                      <a:pt x="3046" y="1585"/>
                    </a:lnTo>
                    <a:lnTo>
                      <a:pt x="3055" y="1623"/>
                    </a:lnTo>
                    <a:lnTo>
                      <a:pt x="3069" y="1697"/>
                    </a:lnTo>
                    <a:lnTo>
                      <a:pt x="3069" y="1697"/>
                    </a:lnTo>
                    <a:lnTo>
                      <a:pt x="3093" y="1818"/>
                    </a:lnTo>
                    <a:lnTo>
                      <a:pt x="3114" y="1939"/>
                    </a:lnTo>
                    <a:lnTo>
                      <a:pt x="3132" y="2060"/>
                    </a:lnTo>
                    <a:lnTo>
                      <a:pt x="3150" y="2182"/>
                    </a:lnTo>
                    <a:lnTo>
                      <a:pt x="3150" y="2182"/>
                    </a:lnTo>
                    <a:lnTo>
                      <a:pt x="3166" y="2301"/>
                    </a:lnTo>
                    <a:lnTo>
                      <a:pt x="3182" y="2419"/>
                    </a:lnTo>
                    <a:lnTo>
                      <a:pt x="3212" y="2656"/>
                    </a:lnTo>
                    <a:lnTo>
                      <a:pt x="3240" y="2893"/>
                    </a:lnTo>
                    <a:lnTo>
                      <a:pt x="3266" y="3131"/>
                    </a:lnTo>
                    <a:lnTo>
                      <a:pt x="3266" y="3131"/>
                    </a:lnTo>
                    <a:lnTo>
                      <a:pt x="3272" y="3196"/>
                    </a:lnTo>
                    <a:lnTo>
                      <a:pt x="3278" y="3262"/>
                    </a:lnTo>
                    <a:lnTo>
                      <a:pt x="3283" y="3329"/>
                    </a:lnTo>
                    <a:lnTo>
                      <a:pt x="3285" y="3394"/>
                    </a:lnTo>
                    <a:lnTo>
                      <a:pt x="3289" y="3460"/>
                    </a:lnTo>
                    <a:lnTo>
                      <a:pt x="3290" y="3527"/>
                    </a:lnTo>
                    <a:lnTo>
                      <a:pt x="3293" y="3658"/>
                    </a:lnTo>
                    <a:lnTo>
                      <a:pt x="3293" y="3791"/>
                    </a:lnTo>
                    <a:lnTo>
                      <a:pt x="3290" y="3923"/>
                    </a:lnTo>
                    <a:lnTo>
                      <a:pt x="3286" y="4055"/>
                    </a:lnTo>
                    <a:lnTo>
                      <a:pt x="3281" y="4187"/>
                    </a:lnTo>
                    <a:lnTo>
                      <a:pt x="3281" y="4187"/>
                    </a:lnTo>
                    <a:lnTo>
                      <a:pt x="3279" y="4290"/>
                    </a:lnTo>
                    <a:lnTo>
                      <a:pt x="3278" y="4343"/>
                    </a:lnTo>
                    <a:lnTo>
                      <a:pt x="3277" y="4395"/>
                    </a:lnTo>
                    <a:lnTo>
                      <a:pt x="3273" y="4447"/>
                    </a:lnTo>
                    <a:lnTo>
                      <a:pt x="3267" y="4499"/>
                    </a:lnTo>
                    <a:lnTo>
                      <a:pt x="3259" y="4551"/>
                    </a:lnTo>
                    <a:lnTo>
                      <a:pt x="3255" y="4576"/>
                    </a:lnTo>
                    <a:lnTo>
                      <a:pt x="3248" y="4601"/>
                    </a:lnTo>
                    <a:lnTo>
                      <a:pt x="3248" y="4601"/>
                    </a:lnTo>
                    <a:lnTo>
                      <a:pt x="3240" y="4634"/>
                    </a:lnTo>
                    <a:lnTo>
                      <a:pt x="3228" y="4666"/>
                    </a:lnTo>
                    <a:lnTo>
                      <a:pt x="3214" y="4697"/>
                    </a:lnTo>
                    <a:lnTo>
                      <a:pt x="3199" y="4726"/>
                    </a:lnTo>
                    <a:lnTo>
                      <a:pt x="3182" y="4754"/>
                    </a:lnTo>
                    <a:lnTo>
                      <a:pt x="3163" y="4781"/>
                    </a:lnTo>
                    <a:lnTo>
                      <a:pt x="3142" y="4807"/>
                    </a:lnTo>
                    <a:lnTo>
                      <a:pt x="3118" y="4831"/>
                    </a:lnTo>
                    <a:lnTo>
                      <a:pt x="3095" y="4854"/>
                    </a:lnTo>
                    <a:lnTo>
                      <a:pt x="3069" y="4874"/>
                    </a:lnTo>
                    <a:lnTo>
                      <a:pt x="3042" y="4893"/>
                    </a:lnTo>
                    <a:lnTo>
                      <a:pt x="3013" y="4910"/>
                    </a:lnTo>
                    <a:lnTo>
                      <a:pt x="2984" y="4925"/>
                    </a:lnTo>
                    <a:lnTo>
                      <a:pt x="2953" y="4937"/>
                    </a:lnTo>
                    <a:lnTo>
                      <a:pt x="2920" y="4948"/>
                    </a:lnTo>
                    <a:lnTo>
                      <a:pt x="2887" y="4957"/>
                    </a:lnTo>
                    <a:lnTo>
                      <a:pt x="2887" y="4957"/>
                    </a:lnTo>
                    <a:lnTo>
                      <a:pt x="2861" y="4962"/>
                    </a:lnTo>
                    <a:lnTo>
                      <a:pt x="2834" y="4967"/>
                    </a:lnTo>
                    <a:lnTo>
                      <a:pt x="2807" y="4969"/>
                    </a:lnTo>
                    <a:lnTo>
                      <a:pt x="2781" y="4972"/>
                    </a:lnTo>
                    <a:lnTo>
                      <a:pt x="2753" y="4973"/>
                    </a:lnTo>
                    <a:lnTo>
                      <a:pt x="2726" y="4974"/>
                    </a:lnTo>
                    <a:lnTo>
                      <a:pt x="2672" y="4973"/>
                    </a:lnTo>
                    <a:lnTo>
                      <a:pt x="2617" y="4971"/>
                    </a:lnTo>
                    <a:lnTo>
                      <a:pt x="2563" y="4966"/>
                    </a:lnTo>
                    <a:lnTo>
                      <a:pt x="2509" y="4961"/>
                    </a:lnTo>
                    <a:lnTo>
                      <a:pt x="2456" y="4955"/>
                    </a:lnTo>
                    <a:lnTo>
                      <a:pt x="2456" y="4955"/>
                    </a:lnTo>
                    <a:lnTo>
                      <a:pt x="2385" y="4946"/>
                    </a:lnTo>
                    <a:lnTo>
                      <a:pt x="2314" y="4936"/>
                    </a:lnTo>
                    <a:lnTo>
                      <a:pt x="2243" y="4925"/>
                    </a:lnTo>
                    <a:lnTo>
                      <a:pt x="2172" y="4913"/>
                    </a:lnTo>
                    <a:lnTo>
                      <a:pt x="2031" y="4887"/>
                    </a:lnTo>
                    <a:lnTo>
                      <a:pt x="1890" y="4859"/>
                    </a:lnTo>
                    <a:lnTo>
                      <a:pt x="1890" y="4859"/>
                    </a:lnTo>
                    <a:lnTo>
                      <a:pt x="1758" y="4831"/>
                    </a:lnTo>
                    <a:lnTo>
                      <a:pt x="1625" y="4801"/>
                    </a:lnTo>
                    <a:lnTo>
                      <a:pt x="1494" y="4770"/>
                    </a:lnTo>
                    <a:lnTo>
                      <a:pt x="1362" y="4740"/>
                    </a:lnTo>
                    <a:lnTo>
                      <a:pt x="1362" y="4740"/>
                    </a:lnTo>
                    <a:lnTo>
                      <a:pt x="1247" y="4711"/>
                    </a:lnTo>
                    <a:lnTo>
                      <a:pt x="1131" y="4686"/>
                    </a:lnTo>
                    <a:lnTo>
                      <a:pt x="1074" y="4673"/>
                    </a:lnTo>
                    <a:lnTo>
                      <a:pt x="1016" y="4662"/>
                    </a:lnTo>
                    <a:lnTo>
                      <a:pt x="957" y="4653"/>
                    </a:lnTo>
                    <a:lnTo>
                      <a:pt x="900" y="4644"/>
                    </a:lnTo>
                    <a:lnTo>
                      <a:pt x="900" y="4644"/>
                    </a:lnTo>
                    <a:lnTo>
                      <a:pt x="826" y="4635"/>
                    </a:lnTo>
                    <a:lnTo>
                      <a:pt x="751" y="4628"/>
                    </a:lnTo>
                    <a:lnTo>
                      <a:pt x="678" y="4622"/>
                    </a:lnTo>
                    <a:lnTo>
                      <a:pt x="604" y="4617"/>
                    </a:lnTo>
                    <a:lnTo>
                      <a:pt x="529" y="4613"/>
                    </a:lnTo>
                    <a:lnTo>
                      <a:pt x="456" y="4611"/>
                    </a:lnTo>
                    <a:lnTo>
                      <a:pt x="307" y="4607"/>
                    </a:lnTo>
                    <a:lnTo>
                      <a:pt x="307" y="4607"/>
                    </a:lnTo>
                    <a:lnTo>
                      <a:pt x="207" y="4606"/>
                    </a:lnTo>
                    <a:lnTo>
                      <a:pt x="108" y="4607"/>
                    </a:lnTo>
                    <a:lnTo>
                      <a:pt x="108" y="4607"/>
                    </a:lnTo>
                    <a:lnTo>
                      <a:pt x="82" y="4607"/>
                    </a:lnTo>
                    <a:lnTo>
                      <a:pt x="68" y="4607"/>
                    </a:lnTo>
                    <a:lnTo>
                      <a:pt x="56" y="4608"/>
                    </a:lnTo>
                    <a:lnTo>
                      <a:pt x="56" y="4608"/>
                    </a:lnTo>
                    <a:lnTo>
                      <a:pt x="46" y="4608"/>
                    </a:lnTo>
                    <a:lnTo>
                      <a:pt x="46" y="4608"/>
                    </a:lnTo>
                    <a:lnTo>
                      <a:pt x="49" y="4608"/>
                    </a:lnTo>
                    <a:lnTo>
                      <a:pt x="51" y="4610"/>
                    </a:lnTo>
                    <a:lnTo>
                      <a:pt x="51" y="4610"/>
                    </a:lnTo>
                    <a:lnTo>
                      <a:pt x="51" y="4611"/>
                    </a:lnTo>
                    <a:lnTo>
                      <a:pt x="51" y="4612"/>
                    </a:lnTo>
                    <a:lnTo>
                      <a:pt x="51" y="4611"/>
                    </a:lnTo>
                    <a:lnTo>
                      <a:pt x="51" y="4606"/>
                    </a:lnTo>
                    <a:lnTo>
                      <a:pt x="51" y="4606"/>
                    </a:lnTo>
                    <a:lnTo>
                      <a:pt x="51" y="4599"/>
                    </a:lnTo>
                    <a:lnTo>
                      <a:pt x="50" y="4590"/>
                    </a:lnTo>
                    <a:lnTo>
                      <a:pt x="45" y="4574"/>
                    </a:lnTo>
                    <a:lnTo>
                      <a:pt x="45" y="4574"/>
                    </a:lnTo>
                    <a:lnTo>
                      <a:pt x="38" y="4524"/>
                    </a:lnTo>
                    <a:lnTo>
                      <a:pt x="38" y="4524"/>
                    </a:lnTo>
                    <a:lnTo>
                      <a:pt x="28" y="4449"/>
                    </a:lnTo>
                    <a:lnTo>
                      <a:pt x="21" y="4373"/>
                    </a:lnTo>
                    <a:lnTo>
                      <a:pt x="21" y="4373"/>
                    </a:lnTo>
                    <a:lnTo>
                      <a:pt x="18" y="4330"/>
                    </a:lnTo>
                    <a:lnTo>
                      <a:pt x="16" y="4285"/>
                    </a:lnTo>
                    <a:lnTo>
                      <a:pt x="16" y="4242"/>
                    </a:lnTo>
                    <a:lnTo>
                      <a:pt x="17" y="4198"/>
                    </a:lnTo>
                    <a:lnTo>
                      <a:pt x="19" y="4155"/>
                    </a:lnTo>
                    <a:lnTo>
                      <a:pt x="23" y="4112"/>
                    </a:lnTo>
                    <a:lnTo>
                      <a:pt x="29" y="4068"/>
                    </a:lnTo>
                    <a:lnTo>
                      <a:pt x="37" y="4025"/>
                    </a:lnTo>
                    <a:lnTo>
                      <a:pt x="37" y="4025"/>
                    </a:lnTo>
                    <a:lnTo>
                      <a:pt x="44" y="3993"/>
                    </a:lnTo>
                    <a:lnTo>
                      <a:pt x="51" y="3961"/>
                    </a:lnTo>
                    <a:lnTo>
                      <a:pt x="60" y="3929"/>
                    </a:lnTo>
                    <a:lnTo>
                      <a:pt x="70" y="3899"/>
                    </a:lnTo>
                    <a:lnTo>
                      <a:pt x="70" y="3899"/>
                    </a:lnTo>
                    <a:lnTo>
                      <a:pt x="76" y="3883"/>
                    </a:lnTo>
                    <a:lnTo>
                      <a:pt x="79" y="3874"/>
                    </a:lnTo>
                    <a:lnTo>
                      <a:pt x="82" y="3865"/>
                    </a:lnTo>
                    <a:lnTo>
                      <a:pt x="82" y="3865"/>
                    </a:lnTo>
                    <a:lnTo>
                      <a:pt x="84" y="3859"/>
                    </a:lnTo>
                    <a:lnTo>
                      <a:pt x="86" y="3858"/>
                    </a:lnTo>
                    <a:lnTo>
                      <a:pt x="84" y="3858"/>
                    </a:lnTo>
                    <a:lnTo>
                      <a:pt x="78" y="3859"/>
                    </a:lnTo>
                    <a:lnTo>
                      <a:pt x="78" y="3859"/>
                    </a:lnTo>
                    <a:lnTo>
                      <a:pt x="87" y="3859"/>
                    </a:lnTo>
                    <a:lnTo>
                      <a:pt x="97" y="3859"/>
                    </a:lnTo>
                    <a:lnTo>
                      <a:pt x="117" y="3862"/>
                    </a:lnTo>
                    <a:lnTo>
                      <a:pt x="137" y="3865"/>
                    </a:lnTo>
                    <a:lnTo>
                      <a:pt x="157" y="3869"/>
                    </a:lnTo>
                    <a:lnTo>
                      <a:pt x="157" y="3869"/>
                    </a:lnTo>
                    <a:lnTo>
                      <a:pt x="284" y="3881"/>
                    </a:lnTo>
                    <a:lnTo>
                      <a:pt x="412" y="3891"/>
                    </a:lnTo>
                    <a:lnTo>
                      <a:pt x="412" y="3891"/>
                    </a:lnTo>
                    <a:lnTo>
                      <a:pt x="486" y="3899"/>
                    </a:lnTo>
                    <a:lnTo>
                      <a:pt x="560" y="3903"/>
                    </a:lnTo>
                    <a:lnTo>
                      <a:pt x="598" y="3905"/>
                    </a:lnTo>
                    <a:lnTo>
                      <a:pt x="635" y="3905"/>
                    </a:lnTo>
                    <a:lnTo>
                      <a:pt x="672" y="3905"/>
                    </a:lnTo>
                    <a:lnTo>
                      <a:pt x="710" y="3902"/>
                    </a:lnTo>
                    <a:lnTo>
                      <a:pt x="710" y="3902"/>
                    </a:lnTo>
                    <a:lnTo>
                      <a:pt x="735" y="3899"/>
                    </a:lnTo>
                    <a:lnTo>
                      <a:pt x="762" y="3895"/>
                    </a:lnTo>
                    <a:lnTo>
                      <a:pt x="788" y="3890"/>
                    </a:lnTo>
                    <a:lnTo>
                      <a:pt x="814" y="3885"/>
                    </a:lnTo>
                    <a:lnTo>
                      <a:pt x="865" y="3873"/>
                    </a:lnTo>
                    <a:lnTo>
                      <a:pt x="917" y="3858"/>
                    </a:lnTo>
                    <a:lnTo>
                      <a:pt x="1017" y="3827"/>
                    </a:lnTo>
                    <a:lnTo>
                      <a:pt x="1068" y="3811"/>
                    </a:lnTo>
                    <a:lnTo>
                      <a:pt x="1119" y="3797"/>
                    </a:lnTo>
                    <a:lnTo>
                      <a:pt x="1119" y="3797"/>
                    </a:lnTo>
                    <a:lnTo>
                      <a:pt x="1161" y="3786"/>
                    </a:lnTo>
                    <a:lnTo>
                      <a:pt x="1204" y="3775"/>
                    </a:lnTo>
                    <a:lnTo>
                      <a:pt x="1247" y="3765"/>
                    </a:lnTo>
                    <a:lnTo>
                      <a:pt x="1289" y="3756"/>
                    </a:lnTo>
                    <a:lnTo>
                      <a:pt x="1334" y="3748"/>
                    </a:lnTo>
                    <a:lnTo>
                      <a:pt x="1376" y="3740"/>
                    </a:lnTo>
                    <a:lnTo>
                      <a:pt x="1421" y="3733"/>
                    </a:lnTo>
                    <a:lnTo>
                      <a:pt x="1465" y="3727"/>
                    </a:lnTo>
                    <a:lnTo>
                      <a:pt x="1509" y="3722"/>
                    </a:lnTo>
                    <a:lnTo>
                      <a:pt x="1552" y="3717"/>
                    </a:lnTo>
                    <a:lnTo>
                      <a:pt x="1596" y="3713"/>
                    </a:lnTo>
                    <a:lnTo>
                      <a:pt x="1640" y="3711"/>
                    </a:lnTo>
                    <a:lnTo>
                      <a:pt x="1684" y="3709"/>
                    </a:lnTo>
                    <a:lnTo>
                      <a:pt x="1728" y="3709"/>
                    </a:lnTo>
                    <a:lnTo>
                      <a:pt x="1772" y="3709"/>
                    </a:lnTo>
                    <a:lnTo>
                      <a:pt x="1817" y="3711"/>
                    </a:lnTo>
                    <a:lnTo>
                      <a:pt x="1817" y="3711"/>
                    </a:lnTo>
                    <a:lnTo>
                      <a:pt x="1866" y="3713"/>
                    </a:lnTo>
                    <a:lnTo>
                      <a:pt x="1916" y="3718"/>
                    </a:lnTo>
                    <a:lnTo>
                      <a:pt x="1966" y="3724"/>
                    </a:lnTo>
                    <a:lnTo>
                      <a:pt x="2016" y="3733"/>
                    </a:lnTo>
                    <a:lnTo>
                      <a:pt x="2041" y="3739"/>
                    </a:lnTo>
                    <a:lnTo>
                      <a:pt x="2065" y="3745"/>
                    </a:lnTo>
                    <a:lnTo>
                      <a:pt x="2090" y="3751"/>
                    </a:lnTo>
                    <a:lnTo>
                      <a:pt x="2114" y="3760"/>
                    </a:lnTo>
                    <a:lnTo>
                      <a:pt x="2138" y="3768"/>
                    </a:lnTo>
                    <a:lnTo>
                      <a:pt x="2161" y="3778"/>
                    </a:lnTo>
                    <a:lnTo>
                      <a:pt x="2183" y="3788"/>
                    </a:lnTo>
                    <a:lnTo>
                      <a:pt x="2206" y="3800"/>
                    </a:lnTo>
                    <a:lnTo>
                      <a:pt x="2206" y="3800"/>
                    </a:lnTo>
                    <a:lnTo>
                      <a:pt x="2226" y="3811"/>
                    </a:lnTo>
                    <a:lnTo>
                      <a:pt x="2235" y="3818"/>
                    </a:lnTo>
                    <a:lnTo>
                      <a:pt x="2244" y="3825"/>
                    </a:lnTo>
                    <a:lnTo>
                      <a:pt x="2244" y="3825"/>
                    </a:lnTo>
                    <a:lnTo>
                      <a:pt x="2247" y="3826"/>
                    </a:lnTo>
                    <a:lnTo>
                      <a:pt x="2249" y="3827"/>
                    </a:lnTo>
                    <a:lnTo>
                      <a:pt x="2252" y="3827"/>
                    </a:lnTo>
                    <a:lnTo>
                      <a:pt x="2253" y="3826"/>
                    </a:lnTo>
                    <a:lnTo>
                      <a:pt x="2255" y="3824"/>
                    </a:lnTo>
                    <a:lnTo>
                      <a:pt x="2257" y="3821"/>
                    </a:lnTo>
                    <a:lnTo>
                      <a:pt x="2257" y="3819"/>
                    </a:lnTo>
                    <a:lnTo>
                      <a:pt x="2255" y="3816"/>
                    </a:lnTo>
                    <a:lnTo>
                      <a:pt x="2255" y="3816"/>
                    </a:lnTo>
                    <a:lnTo>
                      <a:pt x="2144" y="3563"/>
                    </a:lnTo>
                    <a:lnTo>
                      <a:pt x="2030" y="3310"/>
                    </a:lnTo>
                    <a:lnTo>
                      <a:pt x="1917" y="3059"/>
                    </a:lnTo>
                    <a:lnTo>
                      <a:pt x="1803" y="2806"/>
                    </a:lnTo>
                    <a:lnTo>
                      <a:pt x="1803" y="2806"/>
                    </a:lnTo>
                    <a:lnTo>
                      <a:pt x="1770" y="2731"/>
                    </a:lnTo>
                    <a:lnTo>
                      <a:pt x="1737" y="2655"/>
                    </a:lnTo>
                    <a:lnTo>
                      <a:pt x="1705" y="2579"/>
                    </a:lnTo>
                    <a:lnTo>
                      <a:pt x="1674" y="2501"/>
                    </a:lnTo>
                    <a:lnTo>
                      <a:pt x="1644" y="2424"/>
                    </a:lnTo>
                    <a:lnTo>
                      <a:pt x="1616" y="2346"/>
                    </a:lnTo>
                    <a:lnTo>
                      <a:pt x="1587" y="2268"/>
                    </a:lnTo>
                    <a:lnTo>
                      <a:pt x="1562" y="2189"/>
                    </a:lnTo>
                    <a:lnTo>
                      <a:pt x="1562" y="2189"/>
                    </a:lnTo>
                    <a:lnTo>
                      <a:pt x="1536" y="2107"/>
                    </a:lnTo>
                    <a:lnTo>
                      <a:pt x="1513" y="2022"/>
                    </a:lnTo>
                    <a:lnTo>
                      <a:pt x="1490" y="1939"/>
                    </a:lnTo>
                    <a:lnTo>
                      <a:pt x="1471" y="1854"/>
                    </a:lnTo>
                    <a:lnTo>
                      <a:pt x="1462" y="1811"/>
                    </a:lnTo>
                    <a:lnTo>
                      <a:pt x="1455" y="1768"/>
                    </a:lnTo>
                    <a:lnTo>
                      <a:pt x="1448" y="1725"/>
                    </a:lnTo>
                    <a:lnTo>
                      <a:pt x="1441" y="1682"/>
                    </a:lnTo>
                    <a:lnTo>
                      <a:pt x="1437" y="1639"/>
                    </a:lnTo>
                    <a:lnTo>
                      <a:pt x="1432" y="1595"/>
                    </a:lnTo>
                    <a:lnTo>
                      <a:pt x="1429" y="1552"/>
                    </a:lnTo>
                    <a:lnTo>
                      <a:pt x="1427" y="1509"/>
                    </a:lnTo>
                    <a:lnTo>
                      <a:pt x="1427" y="1509"/>
                    </a:lnTo>
                    <a:lnTo>
                      <a:pt x="1425" y="1472"/>
                    </a:lnTo>
                    <a:lnTo>
                      <a:pt x="1425" y="1437"/>
                    </a:lnTo>
                    <a:lnTo>
                      <a:pt x="1425" y="1401"/>
                    </a:lnTo>
                    <a:lnTo>
                      <a:pt x="1428" y="1365"/>
                    </a:lnTo>
                    <a:lnTo>
                      <a:pt x="1430" y="1330"/>
                    </a:lnTo>
                    <a:lnTo>
                      <a:pt x="1434" y="1294"/>
                    </a:lnTo>
                    <a:lnTo>
                      <a:pt x="1440" y="1258"/>
                    </a:lnTo>
                    <a:lnTo>
                      <a:pt x="1446" y="1224"/>
                    </a:lnTo>
                    <a:lnTo>
                      <a:pt x="1446" y="1224"/>
                    </a:lnTo>
                    <a:lnTo>
                      <a:pt x="1455" y="1192"/>
                    </a:lnTo>
                    <a:lnTo>
                      <a:pt x="1462" y="1160"/>
                    </a:lnTo>
                    <a:lnTo>
                      <a:pt x="1472" y="1128"/>
                    </a:lnTo>
                    <a:lnTo>
                      <a:pt x="1482" y="1098"/>
                    </a:lnTo>
                    <a:lnTo>
                      <a:pt x="1493" y="1067"/>
                    </a:lnTo>
                    <a:lnTo>
                      <a:pt x="1505" y="1036"/>
                    </a:lnTo>
                    <a:lnTo>
                      <a:pt x="1530" y="976"/>
                    </a:lnTo>
                    <a:lnTo>
                      <a:pt x="1530" y="976"/>
                    </a:lnTo>
                    <a:lnTo>
                      <a:pt x="1559" y="915"/>
                    </a:lnTo>
                    <a:lnTo>
                      <a:pt x="1589" y="853"/>
                    </a:lnTo>
                    <a:lnTo>
                      <a:pt x="1622" y="793"/>
                    </a:lnTo>
                    <a:lnTo>
                      <a:pt x="1655" y="734"/>
                    </a:lnTo>
                    <a:lnTo>
                      <a:pt x="1690" y="675"/>
                    </a:lnTo>
                    <a:lnTo>
                      <a:pt x="1726" y="619"/>
                    </a:lnTo>
                    <a:lnTo>
                      <a:pt x="1764" y="561"/>
                    </a:lnTo>
                    <a:lnTo>
                      <a:pt x="1802" y="506"/>
                    </a:lnTo>
                    <a:lnTo>
                      <a:pt x="1802" y="506"/>
                    </a:lnTo>
                    <a:lnTo>
                      <a:pt x="1835" y="458"/>
                    </a:lnTo>
                    <a:lnTo>
                      <a:pt x="1869" y="411"/>
                    </a:lnTo>
                    <a:lnTo>
                      <a:pt x="1938" y="319"/>
                    </a:lnTo>
                    <a:lnTo>
                      <a:pt x="2009" y="228"/>
                    </a:lnTo>
                    <a:lnTo>
                      <a:pt x="2083" y="140"/>
                    </a:lnTo>
                    <a:lnTo>
                      <a:pt x="2083" y="140"/>
                    </a:lnTo>
                    <a:lnTo>
                      <a:pt x="2124" y="91"/>
                    </a:lnTo>
                    <a:lnTo>
                      <a:pt x="2167" y="42"/>
                    </a:lnTo>
                    <a:lnTo>
                      <a:pt x="2167" y="42"/>
                    </a:lnTo>
                    <a:lnTo>
                      <a:pt x="2178" y="29"/>
                    </a:lnTo>
                    <a:lnTo>
                      <a:pt x="2189" y="18"/>
                    </a:lnTo>
                    <a:lnTo>
                      <a:pt x="2189" y="18"/>
                    </a:lnTo>
                    <a:lnTo>
                      <a:pt x="2193" y="15"/>
                    </a:lnTo>
                    <a:lnTo>
                      <a:pt x="2193" y="15"/>
                    </a:lnTo>
                    <a:lnTo>
                      <a:pt x="2190" y="16"/>
                    </a:lnTo>
                    <a:lnTo>
                      <a:pt x="2189" y="16"/>
                    </a:lnTo>
                    <a:lnTo>
                      <a:pt x="2192" y="16"/>
                    </a:lnTo>
                    <a:lnTo>
                      <a:pt x="2192" y="16"/>
                    </a:lnTo>
                    <a:lnTo>
                      <a:pt x="2197" y="16"/>
                    </a:lnTo>
                    <a:lnTo>
                      <a:pt x="2203" y="16"/>
                    </a:lnTo>
                    <a:lnTo>
                      <a:pt x="2215" y="16"/>
                    </a:lnTo>
                    <a:lnTo>
                      <a:pt x="2215" y="16"/>
                    </a:lnTo>
                    <a:lnTo>
                      <a:pt x="2233" y="17"/>
                    </a:lnTo>
                    <a:lnTo>
                      <a:pt x="2252" y="19"/>
                    </a:lnTo>
                    <a:lnTo>
                      <a:pt x="2270" y="24"/>
                    </a:lnTo>
                    <a:lnTo>
                      <a:pt x="2287" y="29"/>
                    </a:lnTo>
                    <a:lnTo>
                      <a:pt x="2323" y="43"/>
                    </a:lnTo>
                    <a:lnTo>
                      <a:pt x="2357" y="56"/>
                    </a:lnTo>
                    <a:lnTo>
                      <a:pt x="2357" y="56"/>
                    </a:lnTo>
                    <a:lnTo>
                      <a:pt x="2542" y="124"/>
                    </a:lnTo>
                    <a:lnTo>
                      <a:pt x="2542" y="124"/>
                    </a:lnTo>
                    <a:lnTo>
                      <a:pt x="2638" y="157"/>
                    </a:lnTo>
                    <a:lnTo>
                      <a:pt x="2734" y="190"/>
                    </a:lnTo>
                    <a:lnTo>
                      <a:pt x="2830" y="222"/>
                    </a:lnTo>
                    <a:lnTo>
                      <a:pt x="2927" y="253"/>
                    </a:lnTo>
                    <a:lnTo>
                      <a:pt x="2927" y="253"/>
                    </a:lnTo>
                    <a:lnTo>
                      <a:pt x="3022" y="281"/>
                    </a:lnTo>
                    <a:lnTo>
                      <a:pt x="3117" y="307"/>
                    </a:lnTo>
                    <a:lnTo>
                      <a:pt x="3214" y="331"/>
                    </a:lnTo>
                    <a:lnTo>
                      <a:pt x="3311" y="353"/>
                    </a:lnTo>
                    <a:lnTo>
                      <a:pt x="3408" y="373"/>
                    </a:lnTo>
                    <a:lnTo>
                      <a:pt x="3506" y="390"/>
                    </a:lnTo>
                    <a:lnTo>
                      <a:pt x="3555" y="398"/>
                    </a:lnTo>
                    <a:lnTo>
                      <a:pt x="3604" y="404"/>
                    </a:lnTo>
                    <a:lnTo>
                      <a:pt x="3654" y="410"/>
                    </a:lnTo>
                    <a:lnTo>
                      <a:pt x="3703" y="415"/>
                    </a:lnTo>
                    <a:lnTo>
                      <a:pt x="3703" y="415"/>
                    </a:lnTo>
                    <a:lnTo>
                      <a:pt x="3752" y="419"/>
                    </a:lnTo>
                    <a:lnTo>
                      <a:pt x="3800" y="422"/>
                    </a:lnTo>
                    <a:lnTo>
                      <a:pt x="3849" y="425"/>
                    </a:lnTo>
                    <a:lnTo>
                      <a:pt x="3898" y="426"/>
                    </a:lnTo>
                    <a:lnTo>
                      <a:pt x="3898" y="426"/>
                    </a:lnTo>
                    <a:lnTo>
                      <a:pt x="3891" y="419"/>
                    </a:lnTo>
                    <a:lnTo>
                      <a:pt x="3891" y="419"/>
                    </a:lnTo>
                    <a:lnTo>
                      <a:pt x="3890" y="469"/>
                    </a:lnTo>
                    <a:lnTo>
                      <a:pt x="3886" y="520"/>
                    </a:lnTo>
                    <a:lnTo>
                      <a:pt x="3881" y="572"/>
                    </a:lnTo>
                    <a:lnTo>
                      <a:pt x="3875" y="624"/>
                    </a:lnTo>
                    <a:lnTo>
                      <a:pt x="3861" y="728"/>
                    </a:lnTo>
                    <a:lnTo>
                      <a:pt x="3855" y="781"/>
                    </a:lnTo>
                    <a:lnTo>
                      <a:pt x="3850" y="832"/>
                    </a:lnTo>
                    <a:lnTo>
                      <a:pt x="3850" y="832"/>
                    </a:lnTo>
                    <a:lnTo>
                      <a:pt x="3844" y="927"/>
                    </a:lnTo>
                    <a:lnTo>
                      <a:pt x="3842" y="975"/>
                    </a:lnTo>
                    <a:lnTo>
                      <a:pt x="3840" y="1024"/>
                    </a:lnTo>
                    <a:lnTo>
                      <a:pt x="3843" y="1072"/>
                    </a:lnTo>
                    <a:lnTo>
                      <a:pt x="3844" y="1095"/>
                    </a:lnTo>
                    <a:lnTo>
                      <a:pt x="3848" y="1118"/>
                    </a:lnTo>
                    <a:lnTo>
                      <a:pt x="3852" y="1142"/>
                    </a:lnTo>
                    <a:lnTo>
                      <a:pt x="3856" y="1165"/>
                    </a:lnTo>
                    <a:lnTo>
                      <a:pt x="3863" y="1188"/>
                    </a:lnTo>
                    <a:lnTo>
                      <a:pt x="3870" y="1211"/>
                    </a:lnTo>
                    <a:lnTo>
                      <a:pt x="3870" y="1211"/>
                    </a:lnTo>
                    <a:lnTo>
                      <a:pt x="3983" y="1538"/>
                    </a:lnTo>
                    <a:lnTo>
                      <a:pt x="4094" y="1865"/>
                    </a:lnTo>
                    <a:lnTo>
                      <a:pt x="4094" y="1865"/>
                    </a:lnTo>
                    <a:lnTo>
                      <a:pt x="4185" y="2139"/>
                    </a:lnTo>
                    <a:lnTo>
                      <a:pt x="4274" y="2414"/>
                    </a:lnTo>
                    <a:lnTo>
                      <a:pt x="4360" y="2689"/>
                    </a:lnTo>
                    <a:lnTo>
                      <a:pt x="4403" y="2827"/>
                    </a:lnTo>
                    <a:lnTo>
                      <a:pt x="4445" y="2964"/>
                    </a:lnTo>
                    <a:lnTo>
                      <a:pt x="4445" y="2964"/>
                    </a:lnTo>
                    <a:lnTo>
                      <a:pt x="4484" y="3098"/>
                    </a:lnTo>
                    <a:lnTo>
                      <a:pt x="4523" y="3232"/>
                    </a:lnTo>
                    <a:lnTo>
                      <a:pt x="4561" y="3366"/>
                    </a:lnTo>
                    <a:lnTo>
                      <a:pt x="4598" y="3499"/>
                    </a:lnTo>
                    <a:lnTo>
                      <a:pt x="4634" y="3635"/>
                    </a:lnTo>
                    <a:lnTo>
                      <a:pt x="4667" y="3770"/>
                    </a:lnTo>
                    <a:lnTo>
                      <a:pt x="4699" y="3906"/>
                    </a:lnTo>
                    <a:lnTo>
                      <a:pt x="4727" y="4042"/>
                    </a:lnTo>
                    <a:lnTo>
                      <a:pt x="4727" y="4042"/>
                    </a:lnTo>
                    <a:lnTo>
                      <a:pt x="4745" y="4137"/>
                    </a:lnTo>
                    <a:lnTo>
                      <a:pt x="4754" y="4183"/>
                    </a:lnTo>
                    <a:lnTo>
                      <a:pt x="4761" y="4231"/>
                    </a:lnTo>
                    <a:lnTo>
                      <a:pt x="4767" y="4279"/>
                    </a:lnTo>
                    <a:lnTo>
                      <a:pt x="4773" y="4327"/>
                    </a:lnTo>
                    <a:lnTo>
                      <a:pt x="4777" y="4375"/>
                    </a:lnTo>
                    <a:lnTo>
                      <a:pt x="4780" y="4423"/>
                    </a:lnTo>
                    <a:lnTo>
                      <a:pt x="4780" y="4423"/>
                    </a:lnTo>
                    <a:lnTo>
                      <a:pt x="4781" y="4455"/>
                    </a:lnTo>
                    <a:lnTo>
                      <a:pt x="4780" y="4486"/>
                    </a:lnTo>
                    <a:lnTo>
                      <a:pt x="4777" y="4516"/>
                    </a:lnTo>
                    <a:lnTo>
                      <a:pt x="4776" y="4532"/>
                    </a:lnTo>
                    <a:lnTo>
                      <a:pt x="4772" y="4547"/>
                    </a:lnTo>
                    <a:lnTo>
                      <a:pt x="4772" y="4547"/>
                    </a:lnTo>
                    <a:lnTo>
                      <a:pt x="4766" y="4572"/>
                    </a:lnTo>
                    <a:lnTo>
                      <a:pt x="4757" y="4594"/>
                    </a:lnTo>
                    <a:lnTo>
                      <a:pt x="4746" y="4616"/>
                    </a:lnTo>
                    <a:lnTo>
                      <a:pt x="4735" y="4638"/>
                    </a:lnTo>
                    <a:lnTo>
                      <a:pt x="4708" y="4681"/>
                    </a:lnTo>
                    <a:lnTo>
                      <a:pt x="4684" y="4723"/>
                    </a:lnTo>
                    <a:lnTo>
                      <a:pt x="4684" y="4723"/>
                    </a:lnTo>
                    <a:lnTo>
                      <a:pt x="4632" y="4812"/>
                    </a:lnTo>
                    <a:lnTo>
                      <a:pt x="4581" y="4901"/>
                    </a:lnTo>
                    <a:lnTo>
                      <a:pt x="4527" y="4988"/>
                    </a:lnTo>
                    <a:lnTo>
                      <a:pt x="4473" y="5075"/>
                    </a:lnTo>
                    <a:lnTo>
                      <a:pt x="4418" y="5161"/>
                    </a:lnTo>
                    <a:lnTo>
                      <a:pt x="4360" y="5246"/>
                    </a:lnTo>
                    <a:lnTo>
                      <a:pt x="4300" y="5330"/>
                    </a:lnTo>
                    <a:lnTo>
                      <a:pt x="4239" y="5413"/>
                    </a:lnTo>
                    <a:lnTo>
                      <a:pt x="4239" y="5413"/>
                    </a:lnTo>
                    <a:lnTo>
                      <a:pt x="4198" y="5464"/>
                    </a:lnTo>
                    <a:lnTo>
                      <a:pt x="4157" y="5515"/>
                    </a:lnTo>
                    <a:lnTo>
                      <a:pt x="4115" y="5565"/>
                    </a:lnTo>
                    <a:lnTo>
                      <a:pt x="4072" y="5615"/>
                    </a:lnTo>
                    <a:lnTo>
                      <a:pt x="4029" y="5664"/>
                    </a:lnTo>
                    <a:lnTo>
                      <a:pt x="3985" y="5714"/>
                    </a:lnTo>
                    <a:lnTo>
                      <a:pt x="3894" y="5809"/>
                    </a:lnTo>
                    <a:lnTo>
                      <a:pt x="3894" y="5809"/>
                    </a:lnTo>
                    <a:lnTo>
                      <a:pt x="3858" y="5850"/>
                    </a:lnTo>
                    <a:lnTo>
                      <a:pt x="3820" y="5892"/>
                    </a:lnTo>
                    <a:lnTo>
                      <a:pt x="3784" y="5933"/>
                    </a:lnTo>
                    <a:lnTo>
                      <a:pt x="3747" y="5976"/>
                    </a:lnTo>
                    <a:lnTo>
                      <a:pt x="3677" y="6062"/>
                    </a:lnTo>
                    <a:lnTo>
                      <a:pt x="3609" y="6149"/>
                    </a:lnTo>
                    <a:lnTo>
                      <a:pt x="3609" y="6149"/>
                    </a:lnTo>
                    <a:lnTo>
                      <a:pt x="3550" y="6228"/>
                    </a:lnTo>
                    <a:lnTo>
                      <a:pt x="3492" y="6308"/>
                    </a:lnTo>
                    <a:lnTo>
                      <a:pt x="3436" y="6389"/>
                    </a:lnTo>
                    <a:lnTo>
                      <a:pt x="3380" y="6469"/>
                    </a:lnTo>
                    <a:lnTo>
                      <a:pt x="3269" y="6631"/>
                    </a:lnTo>
                    <a:lnTo>
                      <a:pt x="3158" y="6793"/>
                    </a:lnTo>
                    <a:lnTo>
                      <a:pt x="3158" y="6793"/>
                    </a:lnTo>
                    <a:lnTo>
                      <a:pt x="3128" y="6836"/>
                    </a:lnTo>
                    <a:lnTo>
                      <a:pt x="3098" y="6880"/>
                    </a:lnTo>
                    <a:lnTo>
                      <a:pt x="3080" y="6901"/>
                    </a:lnTo>
                    <a:lnTo>
                      <a:pt x="3063" y="6921"/>
                    </a:lnTo>
                    <a:lnTo>
                      <a:pt x="3045" y="6940"/>
                    </a:lnTo>
                    <a:lnTo>
                      <a:pt x="3025" y="6956"/>
                    </a:lnTo>
                    <a:lnTo>
                      <a:pt x="3025" y="6956"/>
                    </a:lnTo>
                    <a:lnTo>
                      <a:pt x="3019" y="6960"/>
                    </a:lnTo>
                    <a:lnTo>
                      <a:pt x="3013" y="6964"/>
                    </a:lnTo>
                    <a:lnTo>
                      <a:pt x="2998" y="6969"/>
                    </a:lnTo>
                    <a:lnTo>
                      <a:pt x="2982" y="6972"/>
                    </a:lnTo>
                    <a:lnTo>
                      <a:pt x="2966" y="6973"/>
                    </a:lnTo>
                    <a:lnTo>
                      <a:pt x="2950" y="6973"/>
                    </a:lnTo>
                    <a:lnTo>
                      <a:pt x="2935" y="6972"/>
                    </a:lnTo>
                    <a:lnTo>
                      <a:pt x="2905" y="6969"/>
                    </a:lnTo>
                    <a:lnTo>
                      <a:pt x="2905" y="6969"/>
                    </a:lnTo>
                    <a:lnTo>
                      <a:pt x="2874" y="6962"/>
                    </a:lnTo>
                    <a:lnTo>
                      <a:pt x="2845" y="6954"/>
                    </a:lnTo>
                    <a:lnTo>
                      <a:pt x="2816" y="6943"/>
                    </a:lnTo>
                    <a:lnTo>
                      <a:pt x="2789" y="6929"/>
                    </a:lnTo>
                    <a:lnTo>
                      <a:pt x="2762" y="6913"/>
                    </a:lnTo>
                    <a:lnTo>
                      <a:pt x="2736" y="6896"/>
                    </a:lnTo>
                    <a:lnTo>
                      <a:pt x="2711" y="6878"/>
                    </a:lnTo>
                    <a:lnTo>
                      <a:pt x="2687" y="6857"/>
                    </a:lnTo>
                    <a:lnTo>
                      <a:pt x="2687" y="6857"/>
                    </a:lnTo>
                    <a:lnTo>
                      <a:pt x="2651" y="6824"/>
                    </a:lnTo>
                    <a:lnTo>
                      <a:pt x="2633" y="6805"/>
                    </a:lnTo>
                    <a:lnTo>
                      <a:pt x="2613" y="6786"/>
                    </a:lnTo>
                    <a:lnTo>
                      <a:pt x="2595" y="6765"/>
                    </a:lnTo>
                    <a:lnTo>
                      <a:pt x="2577" y="6743"/>
                    </a:lnTo>
                    <a:lnTo>
                      <a:pt x="2558" y="6720"/>
                    </a:lnTo>
                    <a:lnTo>
                      <a:pt x="2542" y="6697"/>
                    </a:lnTo>
                    <a:lnTo>
                      <a:pt x="2529" y="6673"/>
                    </a:lnTo>
                    <a:lnTo>
                      <a:pt x="2517" y="6648"/>
                    </a:lnTo>
                    <a:lnTo>
                      <a:pt x="2508" y="6623"/>
                    </a:lnTo>
                    <a:lnTo>
                      <a:pt x="2504" y="6611"/>
                    </a:lnTo>
                    <a:lnTo>
                      <a:pt x="2502" y="6599"/>
                    </a:lnTo>
                    <a:lnTo>
                      <a:pt x="2499" y="6585"/>
                    </a:lnTo>
                    <a:lnTo>
                      <a:pt x="2499" y="6573"/>
                    </a:lnTo>
                    <a:lnTo>
                      <a:pt x="2499" y="6561"/>
                    </a:lnTo>
                    <a:lnTo>
                      <a:pt x="2501" y="6547"/>
                    </a:lnTo>
                    <a:lnTo>
                      <a:pt x="2503" y="6535"/>
                    </a:lnTo>
                    <a:lnTo>
                      <a:pt x="2507" y="6523"/>
                    </a:lnTo>
                    <a:lnTo>
                      <a:pt x="2510" y="6509"/>
                    </a:lnTo>
                    <a:lnTo>
                      <a:pt x="2517" y="6497"/>
                    </a:lnTo>
                    <a:lnTo>
                      <a:pt x="2517" y="6497"/>
                    </a:lnTo>
                    <a:lnTo>
                      <a:pt x="2535" y="6465"/>
                    </a:lnTo>
                    <a:lnTo>
                      <a:pt x="2555" y="6433"/>
                    </a:lnTo>
                    <a:lnTo>
                      <a:pt x="2575" y="6402"/>
                    </a:lnTo>
                    <a:lnTo>
                      <a:pt x="2599" y="6373"/>
                    </a:lnTo>
                    <a:lnTo>
                      <a:pt x="2645" y="6314"/>
                    </a:lnTo>
                    <a:lnTo>
                      <a:pt x="2692" y="6256"/>
                    </a:lnTo>
                    <a:lnTo>
                      <a:pt x="2692" y="6256"/>
                    </a:lnTo>
                    <a:lnTo>
                      <a:pt x="2746" y="6191"/>
                    </a:lnTo>
                    <a:lnTo>
                      <a:pt x="2798" y="6124"/>
                    </a:lnTo>
                    <a:lnTo>
                      <a:pt x="2850" y="6056"/>
                    </a:lnTo>
                    <a:lnTo>
                      <a:pt x="2874" y="6022"/>
                    </a:lnTo>
                    <a:lnTo>
                      <a:pt x="2898" y="5987"/>
                    </a:lnTo>
                    <a:lnTo>
                      <a:pt x="2898" y="5987"/>
                    </a:lnTo>
                    <a:lnTo>
                      <a:pt x="2916" y="5960"/>
                    </a:lnTo>
                    <a:lnTo>
                      <a:pt x="2932" y="5933"/>
                    </a:lnTo>
                    <a:lnTo>
                      <a:pt x="2947" y="5905"/>
                    </a:lnTo>
                    <a:lnTo>
                      <a:pt x="2960" y="5877"/>
                    </a:lnTo>
                    <a:lnTo>
                      <a:pt x="2960" y="5877"/>
                    </a:lnTo>
                    <a:lnTo>
                      <a:pt x="2969" y="5855"/>
                    </a:lnTo>
                    <a:lnTo>
                      <a:pt x="2976" y="5833"/>
                    </a:lnTo>
                    <a:lnTo>
                      <a:pt x="2982" y="5809"/>
                    </a:lnTo>
                    <a:lnTo>
                      <a:pt x="2988" y="5787"/>
                    </a:lnTo>
                    <a:lnTo>
                      <a:pt x="2997" y="5741"/>
                    </a:lnTo>
                    <a:lnTo>
                      <a:pt x="3004" y="5694"/>
                    </a:lnTo>
                    <a:lnTo>
                      <a:pt x="3004" y="5694"/>
                    </a:lnTo>
                    <a:lnTo>
                      <a:pt x="3013" y="5637"/>
                    </a:lnTo>
                    <a:lnTo>
                      <a:pt x="3020" y="5580"/>
                    </a:lnTo>
                    <a:lnTo>
                      <a:pt x="3035" y="5464"/>
                    </a:lnTo>
                    <a:lnTo>
                      <a:pt x="3044" y="5407"/>
                    </a:lnTo>
                    <a:lnTo>
                      <a:pt x="3053" y="5349"/>
                    </a:lnTo>
                    <a:lnTo>
                      <a:pt x="3066" y="5292"/>
                    </a:lnTo>
                    <a:lnTo>
                      <a:pt x="3080" y="5236"/>
                    </a:lnTo>
                    <a:lnTo>
                      <a:pt x="3080" y="5236"/>
                    </a:lnTo>
                    <a:lnTo>
                      <a:pt x="3093" y="5195"/>
                    </a:lnTo>
                    <a:lnTo>
                      <a:pt x="3107" y="5157"/>
                    </a:lnTo>
                    <a:lnTo>
                      <a:pt x="3125" y="5122"/>
                    </a:lnTo>
                    <a:lnTo>
                      <a:pt x="3144" y="5086"/>
                    </a:lnTo>
                    <a:lnTo>
                      <a:pt x="3166" y="5053"/>
                    </a:lnTo>
                    <a:lnTo>
                      <a:pt x="3190" y="5020"/>
                    </a:lnTo>
                    <a:lnTo>
                      <a:pt x="3215" y="4988"/>
                    </a:lnTo>
                    <a:lnTo>
                      <a:pt x="3243" y="4956"/>
                    </a:lnTo>
                    <a:lnTo>
                      <a:pt x="3243" y="4956"/>
                    </a:lnTo>
                    <a:lnTo>
                      <a:pt x="3294" y="4902"/>
                    </a:lnTo>
                    <a:lnTo>
                      <a:pt x="3348" y="4849"/>
                    </a:lnTo>
                    <a:lnTo>
                      <a:pt x="3402" y="4799"/>
                    </a:lnTo>
                    <a:lnTo>
                      <a:pt x="3458" y="4750"/>
                    </a:lnTo>
                    <a:lnTo>
                      <a:pt x="3516" y="4702"/>
                    </a:lnTo>
                    <a:lnTo>
                      <a:pt x="3574" y="4654"/>
                    </a:lnTo>
                    <a:lnTo>
                      <a:pt x="3633" y="4608"/>
                    </a:lnTo>
                    <a:lnTo>
                      <a:pt x="3692" y="4564"/>
                    </a:lnTo>
                    <a:lnTo>
                      <a:pt x="3692" y="4564"/>
                    </a:lnTo>
                    <a:lnTo>
                      <a:pt x="3708" y="4553"/>
                    </a:lnTo>
                    <a:lnTo>
                      <a:pt x="3723" y="4542"/>
                    </a:lnTo>
                    <a:lnTo>
                      <a:pt x="3730" y="4536"/>
                    </a:lnTo>
                    <a:lnTo>
                      <a:pt x="3736" y="4530"/>
                    </a:lnTo>
                    <a:lnTo>
                      <a:pt x="3742" y="4522"/>
                    </a:lnTo>
                    <a:lnTo>
                      <a:pt x="3747" y="4515"/>
                    </a:lnTo>
                    <a:lnTo>
                      <a:pt x="3747" y="4515"/>
                    </a:lnTo>
                    <a:lnTo>
                      <a:pt x="3753" y="4502"/>
                    </a:lnTo>
                    <a:lnTo>
                      <a:pt x="3758" y="4488"/>
                    </a:lnTo>
                    <a:lnTo>
                      <a:pt x="3762" y="4473"/>
                    </a:lnTo>
                    <a:lnTo>
                      <a:pt x="3766" y="4460"/>
                    </a:lnTo>
                    <a:lnTo>
                      <a:pt x="3771" y="4430"/>
                    </a:lnTo>
                    <a:lnTo>
                      <a:pt x="3773" y="4402"/>
                    </a:lnTo>
                    <a:lnTo>
                      <a:pt x="3773" y="4402"/>
                    </a:lnTo>
                    <a:lnTo>
                      <a:pt x="3777" y="4364"/>
                    </a:lnTo>
                    <a:lnTo>
                      <a:pt x="3777" y="4327"/>
                    </a:lnTo>
                    <a:lnTo>
                      <a:pt x="3777" y="4309"/>
                    </a:lnTo>
                    <a:lnTo>
                      <a:pt x="3776" y="4290"/>
                    </a:lnTo>
                    <a:lnTo>
                      <a:pt x="3773" y="4272"/>
                    </a:lnTo>
                    <a:lnTo>
                      <a:pt x="3769" y="4253"/>
                    </a:lnTo>
                    <a:lnTo>
                      <a:pt x="3769" y="4253"/>
                    </a:lnTo>
                    <a:lnTo>
                      <a:pt x="3761" y="4217"/>
                    </a:lnTo>
                    <a:lnTo>
                      <a:pt x="3750" y="4180"/>
                    </a:lnTo>
                    <a:lnTo>
                      <a:pt x="3738" y="4144"/>
                    </a:lnTo>
                    <a:lnTo>
                      <a:pt x="3724" y="4109"/>
                    </a:lnTo>
                    <a:lnTo>
                      <a:pt x="3709" y="4073"/>
                    </a:lnTo>
                    <a:lnTo>
                      <a:pt x="3695" y="4037"/>
                    </a:lnTo>
                    <a:lnTo>
                      <a:pt x="3663" y="3969"/>
                    </a:lnTo>
                    <a:lnTo>
                      <a:pt x="3663" y="3969"/>
                    </a:lnTo>
                    <a:lnTo>
                      <a:pt x="3620" y="3883"/>
                    </a:lnTo>
                    <a:lnTo>
                      <a:pt x="3574" y="3798"/>
                    </a:lnTo>
                    <a:lnTo>
                      <a:pt x="3528" y="3714"/>
                    </a:lnTo>
                    <a:lnTo>
                      <a:pt x="3479" y="3632"/>
                    </a:lnTo>
                    <a:lnTo>
                      <a:pt x="3479" y="3632"/>
                    </a:lnTo>
                    <a:lnTo>
                      <a:pt x="3437" y="3566"/>
                    </a:lnTo>
                    <a:lnTo>
                      <a:pt x="3395" y="3501"/>
                    </a:lnTo>
                    <a:lnTo>
                      <a:pt x="3350" y="3437"/>
                    </a:lnTo>
                    <a:lnTo>
                      <a:pt x="3327" y="3405"/>
                    </a:lnTo>
                    <a:lnTo>
                      <a:pt x="3304" y="3374"/>
                    </a:lnTo>
                    <a:lnTo>
                      <a:pt x="3304" y="3374"/>
                    </a:lnTo>
                    <a:lnTo>
                      <a:pt x="3301" y="3373"/>
                    </a:lnTo>
                    <a:lnTo>
                      <a:pt x="3299" y="3372"/>
                    </a:lnTo>
                    <a:lnTo>
                      <a:pt x="3296" y="3373"/>
                    </a:lnTo>
                    <a:lnTo>
                      <a:pt x="3294" y="3374"/>
                    </a:lnTo>
                    <a:lnTo>
                      <a:pt x="3293" y="3377"/>
                    </a:lnTo>
                    <a:lnTo>
                      <a:pt x="3291" y="3379"/>
                    </a:lnTo>
                    <a:lnTo>
                      <a:pt x="3291" y="3383"/>
                    </a:lnTo>
                    <a:lnTo>
                      <a:pt x="3293" y="3385"/>
                    </a:lnTo>
                    <a:lnTo>
                      <a:pt x="3293" y="3385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79" name="Freeform 159">
                <a:extLst>
                  <a:ext uri="{FF2B5EF4-FFF2-40B4-BE49-F238E27FC236}">
                    <a16:creationId xmlns:a16="http://schemas.microsoft.com/office/drawing/2014/main" id="{EC627607-A9A2-DA6D-1655-7F5F21C4641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741" y="2160"/>
                <a:ext cx="562" cy="1652"/>
              </a:xfrm>
              <a:custGeom>
                <a:avLst/>
                <a:gdLst>
                  <a:gd name="T0" fmla="*/ 221 w 2249"/>
                  <a:gd name="T1" fmla="*/ 643 h 6610"/>
                  <a:gd name="T2" fmla="*/ 102 w 2249"/>
                  <a:gd name="T3" fmla="*/ 1619 h 6610"/>
                  <a:gd name="T4" fmla="*/ 40 w 2249"/>
                  <a:gd name="T5" fmla="*/ 2437 h 6610"/>
                  <a:gd name="T6" fmla="*/ 20 w 2249"/>
                  <a:gd name="T7" fmla="*/ 3041 h 6610"/>
                  <a:gd name="T8" fmla="*/ 0 w 2249"/>
                  <a:gd name="T9" fmla="*/ 3698 h 6610"/>
                  <a:gd name="T10" fmla="*/ 24 w 2249"/>
                  <a:gd name="T11" fmla="*/ 3964 h 6610"/>
                  <a:gd name="T12" fmla="*/ 69 w 2249"/>
                  <a:gd name="T13" fmla="*/ 4131 h 6610"/>
                  <a:gd name="T14" fmla="*/ 205 w 2249"/>
                  <a:gd name="T15" fmla="*/ 4419 h 6610"/>
                  <a:gd name="T16" fmla="*/ 443 w 2249"/>
                  <a:gd name="T17" fmla="*/ 4829 h 6610"/>
                  <a:gd name="T18" fmla="*/ 926 w 2249"/>
                  <a:gd name="T19" fmla="*/ 5597 h 6610"/>
                  <a:gd name="T20" fmla="*/ 1465 w 2249"/>
                  <a:gd name="T21" fmla="*/ 6402 h 6610"/>
                  <a:gd name="T22" fmla="*/ 1608 w 2249"/>
                  <a:gd name="T23" fmla="*/ 6604 h 6610"/>
                  <a:gd name="T24" fmla="*/ 1642 w 2249"/>
                  <a:gd name="T25" fmla="*/ 6609 h 6610"/>
                  <a:gd name="T26" fmla="*/ 1784 w 2249"/>
                  <a:gd name="T27" fmla="*/ 6573 h 6610"/>
                  <a:gd name="T28" fmla="*/ 1947 w 2249"/>
                  <a:gd name="T29" fmla="*/ 6490 h 6610"/>
                  <a:gd name="T30" fmla="*/ 2075 w 2249"/>
                  <a:gd name="T31" fmla="*/ 6367 h 6610"/>
                  <a:gd name="T32" fmla="*/ 2228 w 2249"/>
                  <a:gd name="T33" fmla="*/ 6165 h 6610"/>
                  <a:gd name="T34" fmla="*/ 2210 w 2249"/>
                  <a:gd name="T35" fmla="*/ 6067 h 6610"/>
                  <a:gd name="T36" fmla="*/ 1975 w 2249"/>
                  <a:gd name="T37" fmla="*/ 5667 h 6610"/>
                  <a:gd name="T38" fmla="*/ 1859 w 2249"/>
                  <a:gd name="T39" fmla="*/ 5414 h 6610"/>
                  <a:gd name="T40" fmla="*/ 1811 w 2249"/>
                  <a:gd name="T41" fmla="*/ 5224 h 6610"/>
                  <a:gd name="T42" fmla="*/ 1711 w 2249"/>
                  <a:gd name="T43" fmla="*/ 4793 h 6610"/>
                  <a:gd name="T44" fmla="*/ 1622 w 2249"/>
                  <a:gd name="T45" fmla="*/ 4558 h 6610"/>
                  <a:gd name="T46" fmla="*/ 1470 w 2249"/>
                  <a:gd name="T47" fmla="*/ 4285 h 6610"/>
                  <a:gd name="T48" fmla="*/ 1315 w 2249"/>
                  <a:gd name="T49" fmla="*/ 4039 h 6610"/>
                  <a:gd name="T50" fmla="*/ 1221 w 2249"/>
                  <a:gd name="T51" fmla="*/ 3783 h 6610"/>
                  <a:gd name="T52" fmla="*/ 1213 w 2249"/>
                  <a:gd name="T53" fmla="*/ 3757 h 6610"/>
                  <a:gd name="T54" fmla="*/ 1282 w 2249"/>
                  <a:gd name="T55" fmla="*/ 3525 h 6610"/>
                  <a:gd name="T56" fmla="*/ 1459 w 2249"/>
                  <a:gd name="T57" fmla="*/ 2873 h 6610"/>
                  <a:gd name="T58" fmla="*/ 1643 w 2249"/>
                  <a:gd name="T59" fmla="*/ 1971 h 6610"/>
                  <a:gd name="T60" fmla="*/ 1644 w 2249"/>
                  <a:gd name="T61" fmla="*/ 1940 h 6610"/>
                  <a:gd name="T62" fmla="*/ 1635 w 2249"/>
                  <a:gd name="T63" fmla="*/ 1944 h 6610"/>
                  <a:gd name="T64" fmla="*/ 1429 w 2249"/>
                  <a:gd name="T65" fmla="*/ 2935 h 6610"/>
                  <a:gd name="T66" fmla="*/ 1262 w 2249"/>
                  <a:gd name="T67" fmla="*/ 3541 h 6610"/>
                  <a:gd name="T68" fmla="*/ 1199 w 2249"/>
                  <a:gd name="T69" fmla="*/ 3751 h 6610"/>
                  <a:gd name="T70" fmla="*/ 1293 w 2249"/>
                  <a:gd name="T71" fmla="*/ 4026 h 6610"/>
                  <a:gd name="T72" fmla="*/ 1376 w 2249"/>
                  <a:gd name="T73" fmla="*/ 4163 h 6610"/>
                  <a:gd name="T74" fmla="*/ 1562 w 2249"/>
                  <a:gd name="T75" fmla="*/ 4472 h 6610"/>
                  <a:gd name="T76" fmla="*/ 1676 w 2249"/>
                  <a:gd name="T77" fmla="*/ 4735 h 6610"/>
                  <a:gd name="T78" fmla="*/ 1755 w 2249"/>
                  <a:gd name="T79" fmla="*/ 5018 h 6610"/>
                  <a:gd name="T80" fmla="*/ 1820 w 2249"/>
                  <a:gd name="T81" fmla="*/ 5340 h 6610"/>
                  <a:gd name="T82" fmla="*/ 1879 w 2249"/>
                  <a:gd name="T83" fmla="*/ 5501 h 6610"/>
                  <a:gd name="T84" fmla="*/ 2026 w 2249"/>
                  <a:gd name="T85" fmla="*/ 5786 h 6610"/>
                  <a:gd name="T86" fmla="*/ 2225 w 2249"/>
                  <a:gd name="T87" fmla="*/ 6120 h 6610"/>
                  <a:gd name="T88" fmla="*/ 2235 w 2249"/>
                  <a:gd name="T89" fmla="*/ 6129 h 6610"/>
                  <a:gd name="T90" fmla="*/ 2206 w 2249"/>
                  <a:gd name="T91" fmla="*/ 6172 h 6610"/>
                  <a:gd name="T92" fmla="*/ 2059 w 2249"/>
                  <a:gd name="T93" fmla="*/ 6362 h 6610"/>
                  <a:gd name="T94" fmla="*/ 1951 w 2249"/>
                  <a:gd name="T95" fmla="*/ 6467 h 6610"/>
                  <a:gd name="T96" fmla="*/ 1807 w 2249"/>
                  <a:gd name="T97" fmla="*/ 6549 h 6610"/>
                  <a:gd name="T98" fmla="*/ 1638 w 2249"/>
                  <a:gd name="T99" fmla="*/ 6593 h 6610"/>
                  <a:gd name="T100" fmla="*/ 1622 w 2249"/>
                  <a:gd name="T101" fmla="*/ 6598 h 6610"/>
                  <a:gd name="T102" fmla="*/ 1423 w 2249"/>
                  <a:gd name="T103" fmla="*/ 6316 h 6610"/>
                  <a:gd name="T104" fmla="*/ 998 w 2249"/>
                  <a:gd name="T105" fmla="*/ 5684 h 6610"/>
                  <a:gd name="T106" fmla="*/ 434 w 2249"/>
                  <a:gd name="T107" fmla="*/ 4786 h 6610"/>
                  <a:gd name="T108" fmla="*/ 155 w 2249"/>
                  <a:gd name="T109" fmla="*/ 4293 h 6610"/>
                  <a:gd name="T110" fmla="*/ 57 w 2249"/>
                  <a:gd name="T111" fmla="*/ 4039 h 6610"/>
                  <a:gd name="T112" fmla="*/ 16 w 2249"/>
                  <a:gd name="T113" fmla="*/ 3757 h 6610"/>
                  <a:gd name="T114" fmla="*/ 20 w 2249"/>
                  <a:gd name="T115" fmla="*/ 3398 h 6610"/>
                  <a:gd name="T116" fmla="*/ 56 w 2249"/>
                  <a:gd name="T117" fmla="*/ 2404 h 6610"/>
                  <a:gd name="T118" fmla="*/ 105 w 2249"/>
                  <a:gd name="T119" fmla="*/ 1745 h 6610"/>
                  <a:gd name="T120" fmla="*/ 208 w 2249"/>
                  <a:gd name="T121" fmla="*/ 848 h 6610"/>
                  <a:gd name="T122" fmla="*/ 319 w 2249"/>
                  <a:gd name="T123" fmla="*/ 73 h 6610"/>
                  <a:gd name="T124" fmla="*/ 324 w 2249"/>
                  <a:gd name="T125" fmla="*/ 0 h 66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2249" h="6610">
                    <a:moveTo>
                      <a:pt x="316" y="5"/>
                    </a:moveTo>
                    <a:lnTo>
                      <a:pt x="316" y="5"/>
                    </a:lnTo>
                    <a:lnTo>
                      <a:pt x="284" y="207"/>
                    </a:lnTo>
                    <a:lnTo>
                      <a:pt x="254" y="409"/>
                    </a:lnTo>
                    <a:lnTo>
                      <a:pt x="254" y="409"/>
                    </a:lnTo>
                    <a:lnTo>
                      <a:pt x="221" y="643"/>
                    </a:lnTo>
                    <a:lnTo>
                      <a:pt x="189" y="878"/>
                    </a:lnTo>
                    <a:lnTo>
                      <a:pt x="160" y="1112"/>
                    </a:lnTo>
                    <a:lnTo>
                      <a:pt x="132" y="1347"/>
                    </a:lnTo>
                    <a:lnTo>
                      <a:pt x="132" y="1347"/>
                    </a:lnTo>
                    <a:lnTo>
                      <a:pt x="117" y="1483"/>
                    </a:lnTo>
                    <a:lnTo>
                      <a:pt x="102" y="1619"/>
                    </a:lnTo>
                    <a:lnTo>
                      <a:pt x="89" y="1756"/>
                    </a:lnTo>
                    <a:lnTo>
                      <a:pt x="76" y="1892"/>
                    </a:lnTo>
                    <a:lnTo>
                      <a:pt x="65" y="2028"/>
                    </a:lnTo>
                    <a:lnTo>
                      <a:pt x="54" y="2165"/>
                    </a:lnTo>
                    <a:lnTo>
                      <a:pt x="46" y="2301"/>
                    </a:lnTo>
                    <a:lnTo>
                      <a:pt x="40" y="2437"/>
                    </a:lnTo>
                    <a:lnTo>
                      <a:pt x="40" y="2437"/>
                    </a:lnTo>
                    <a:lnTo>
                      <a:pt x="34" y="2588"/>
                    </a:lnTo>
                    <a:lnTo>
                      <a:pt x="29" y="2739"/>
                    </a:lnTo>
                    <a:lnTo>
                      <a:pt x="25" y="2890"/>
                    </a:lnTo>
                    <a:lnTo>
                      <a:pt x="20" y="3041"/>
                    </a:lnTo>
                    <a:lnTo>
                      <a:pt x="20" y="3041"/>
                    </a:lnTo>
                    <a:lnTo>
                      <a:pt x="12" y="3269"/>
                    </a:lnTo>
                    <a:lnTo>
                      <a:pt x="3" y="3497"/>
                    </a:lnTo>
                    <a:lnTo>
                      <a:pt x="3" y="3497"/>
                    </a:lnTo>
                    <a:lnTo>
                      <a:pt x="2" y="3563"/>
                    </a:lnTo>
                    <a:lnTo>
                      <a:pt x="0" y="3631"/>
                    </a:lnTo>
                    <a:lnTo>
                      <a:pt x="0" y="3698"/>
                    </a:lnTo>
                    <a:lnTo>
                      <a:pt x="2" y="3765"/>
                    </a:lnTo>
                    <a:lnTo>
                      <a:pt x="7" y="3831"/>
                    </a:lnTo>
                    <a:lnTo>
                      <a:pt x="9" y="3864"/>
                    </a:lnTo>
                    <a:lnTo>
                      <a:pt x="14" y="3897"/>
                    </a:lnTo>
                    <a:lnTo>
                      <a:pt x="19" y="3931"/>
                    </a:lnTo>
                    <a:lnTo>
                      <a:pt x="24" y="3964"/>
                    </a:lnTo>
                    <a:lnTo>
                      <a:pt x="31" y="3997"/>
                    </a:lnTo>
                    <a:lnTo>
                      <a:pt x="38" y="4029"/>
                    </a:lnTo>
                    <a:lnTo>
                      <a:pt x="38" y="4029"/>
                    </a:lnTo>
                    <a:lnTo>
                      <a:pt x="48" y="4063"/>
                    </a:lnTo>
                    <a:lnTo>
                      <a:pt x="58" y="4098"/>
                    </a:lnTo>
                    <a:lnTo>
                      <a:pt x="69" y="4131"/>
                    </a:lnTo>
                    <a:lnTo>
                      <a:pt x="83" y="4164"/>
                    </a:lnTo>
                    <a:lnTo>
                      <a:pt x="95" y="4197"/>
                    </a:lnTo>
                    <a:lnTo>
                      <a:pt x="110" y="4230"/>
                    </a:lnTo>
                    <a:lnTo>
                      <a:pt x="139" y="4294"/>
                    </a:lnTo>
                    <a:lnTo>
                      <a:pt x="171" y="4357"/>
                    </a:lnTo>
                    <a:lnTo>
                      <a:pt x="205" y="4419"/>
                    </a:lnTo>
                    <a:lnTo>
                      <a:pt x="240" y="4482"/>
                    </a:lnTo>
                    <a:lnTo>
                      <a:pt x="275" y="4543"/>
                    </a:lnTo>
                    <a:lnTo>
                      <a:pt x="275" y="4543"/>
                    </a:lnTo>
                    <a:lnTo>
                      <a:pt x="330" y="4639"/>
                    </a:lnTo>
                    <a:lnTo>
                      <a:pt x="387" y="4735"/>
                    </a:lnTo>
                    <a:lnTo>
                      <a:pt x="443" y="4829"/>
                    </a:lnTo>
                    <a:lnTo>
                      <a:pt x="501" y="4924"/>
                    </a:lnTo>
                    <a:lnTo>
                      <a:pt x="618" y="5113"/>
                    </a:lnTo>
                    <a:lnTo>
                      <a:pt x="736" y="5301"/>
                    </a:lnTo>
                    <a:lnTo>
                      <a:pt x="736" y="5301"/>
                    </a:lnTo>
                    <a:lnTo>
                      <a:pt x="830" y="5450"/>
                    </a:lnTo>
                    <a:lnTo>
                      <a:pt x="926" y="5597"/>
                    </a:lnTo>
                    <a:lnTo>
                      <a:pt x="1118" y="5893"/>
                    </a:lnTo>
                    <a:lnTo>
                      <a:pt x="1118" y="5893"/>
                    </a:lnTo>
                    <a:lnTo>
                      <a:pt x="1175" y="5979"/>
                    </a:lnTo>
                    <a:lnTo>
                      <a:pt x="1233" y="6063"/>
                    </a:lnTo>
                    <a:lnTo>
                      <a:pt x="1348" y="6234"/>
                    </a:lnTo>
                    <a:lnTo>
                      <a:pt x="1465" y="6402"/>
                    </a:lnTo>
                    <a:lnTo>
                      <a:pt x="1584" y="6569"/>
                    </a:lnTo>
                    <a:lnTo>
                      <a:pt x="1584" y="6569"/>
                    </a:lnTo>
                    <a:lnTo>
                      <a:pt x="1590" y="6582"/>
                    </a:lnTo>
                    <a:lnTo>
                      <a:pt x="1599" y="6594"/>
                    </a:lnTo>
                    <a:lnTo>
                      <a:pt x="1604" y="6599"/>
                    </a:lnTo>
                    <a:lnTo>
                      <a:pt x="1608" y="6604"/>
                    </a:lnTo>
                    <a:lnTo>
                      <a:pt x="1614" y="6607"/>
                    </a:lnTo>
                    <a:lnTo>
                      <a:pt x="1619" y="6610"/>
                    </a:lnTo>
                    <a:lnTo>
                      <a:pt x="1619" y="6610"/>
                    </a:lnTo>
                    <a:lnTo>
                      <a:pt x="1625" y="6610"/>
                    </a:lnTo>
                    <a:lnTo>
                      <a:pt x="1630" y="6610"/>
                    </a:lnTo>
                    <a:lnTo>
                      <a:pt x="1642" y="6609"/>
                    </a:lnTo>
                    <a:lnTo>
                      <a:pt x="1665" y="6604"/>
                    </a:lnTo>
                    <a:lnTo>
                      <a:pt x="1665" y="6604"/>
                    </a:lnTo>
                    <a:lnTo>
                      <a:pt x="1711" y="6594"/>
                    </a:lnTo>
                    <a:lnTo>
                      <a:pt x="1755" y="6582"/>
                    </a:lnTo>
                    <a:lnTo>
                      <a:pt x="1755" y="6582"/>
                    </a:lnTo>
                    <a:lnTo>
                      <a:pt x="1784" y="6573"/>
                    </a:lnTo>
                    <a:lnTo>
                      <a:pt x="1812" y="6562"/>
                    </a:lnTo>
                    <a:lnTo>
                      <a:pt x="1841" y="6550"/>
                    </a:lnTo>
                    <a:lnTo>
                      <a:pt x="1869" y="6537"/>
                    </a:lnTo>
                    <a:lnTo>
                      <a:pt x="1896" y="6523"/>
                    </a:lnTo>
                    <a:lnTo>
                      <a:pt x="1921" y="6507"/>
                    </a:lnTo>
                    <a:lnTo>
                      <a:pt x="1947" y="6490"/>
                    </a:lnTo>
                    <a:lnTo>
                      <a:pt x="1970" y="6470"/>
                    </a:lnTo>
                    <a:lnTo>
                      <a:pt x="1970" y="6470"/>
                    </a:lnTo>
                    <a:lnTo>
                      <a:pt x="1999" y="6447"/>
                    </a:lnTo>
                    <a:lnTo>
                      <a:pt x="2024" y="6421"/>
                    </a:lnTo>
                    <a:lnTo>
                      <a:pt x="2050" y="6394"/>
                    </a:lnTo>
                    <a:lnTo>
                      <a:pt x="2075" y="6367"/>
                    </a:lnTo>
                    <a:lnTo>
                      <a:pt x="2098" y="6339"/>
                    </a:lnTo>
                    <a:lnTo>
                      <a:pt x="2121" y="6310"/>
                    </a:lnTo>
                    <a:lnTo>
                      <a:pt x="2165" y="6253"/>
                    </a:lnTo>
                    <a:lnTo>
                      <a:pt x="2165" y="6253"/>
                    </a:lnTo>
                    <a:lnTo>
                      <a:pt x="2208" y="6195"/>
                    </a:lnTo>
                    <a:lnTo>
                      <a:pt x="2228" y="6165"/>
                    </a:lnTo>
                    <a:lnTo>
                      <a:pt x="2248" y="6135"/>
                    </a:lnTo>
                    <a:lnTo>
                      <a:pt x="2248" y="6135"/>
                    </a:lnTo>
                    <a:lnTo>
                      <a:pt x="2249" y="6131"/>
                    </a:lnTo>
                    <a:lnTo>
                      <a:pt x="2248" y="6127"/>
                    </a:lnTo>
                    <a:lnTo>
                      <a:pt x="2248" y="6127"/>
                    </a:lnTo>
                    <a:lnTo>
                      <a:pt x="2210" y="6067"/>
                    </a:lnTo>
                    <a:lnTo>
                      <a:pt x="2172" y="6007"/>
                    </a:lnTo>
                    <a:lnTo>
                      <a:pt x="2098" y="5884"/>
                    </a:lnTo>
                    <a:lnTo>
                      <a:pt x="2098" y="5884"/>
                    </a:lnTo>
                    <a:lnTo>
                      <a:pt x="2035" y="5776"/>
                    </a:lnTo>
                    <a:lnTo>
                      <a:pt x="2005" y="5722"/>
                    </a:lnTo>
                    <a:lnTo>
                      <a:pt x="1975" y="5667"/>
                    </a:lnTo>
                    <a:lnTo>
                      <a:pt x="1947" y="5612"/>
                    </a:lnTo>
                    <a:lnTo>
                      <a:pt x="1919" y="5555"/>
                    </a:lnTo>
                    <a:lnTo>
                      <a:pt x="1893" y="5499"/>
                    </a:lnTo>
                    <a:lnTo>
                      <a:pt x="1869" y="5441"/>
                    </a:lnTo>
                    <a:lnTo>
                      <a:pt x="1869" y="5441"/>
                    </a:lnTo>
                    <a:lnTo>
                      <a:pt x="1859" y="5414"/>
                    </a:lnTo>
                    <a:lnTo>
                      <a:pt x="1850" y="5387"/>
                    </a:lnTo>
                    <a:lnTo>
                      <a:pt x="1842" y="5361"/>
                    </a:lnTo>
                    <a:lnTo>
                      <a:pt x="1834" y="5334"/>
                    </a:lnTo>
                    <a:lnTo>
                      <a:pt x="1822" y="5279"/>
                    </a:lnTo>
                    <a:lnTo>
                      <a:pt x="1811" y="5224"/>
                    </a:lnTo>
                    <a:lnTo>
                      <a:pt x="1811" y="5224"/>
                    </a:lnTo>
                    <a:lnTo>
                      <a:pt x="1794" y="5135"/>
                    </a:lnTo>
                    <a:lnTo>
                      <a:pt x="1776" y="5047"/>
                    </a:lnTo>
                    <a:lnTo>
                      <a:pt x="1756" y="4960"/>
                    </a:lnTo>
                    <a:lnTo>
                      <a:pt x="1734" y="4872"/>
                    </a:lnTo>
                    <a:lnTo>
                      <a:pt x="1734" y="4872"/>
                    </a:lnTo>
                    <a:lnTo>
                      <a:pt x="1711" y="4793"/>
                    </a:lnTo>
                    <a:lnTo>
                      <a:pt x="1698" y="4752"/>
                    </a:lnTo>
                    <a:lnTo>
                      <a:pt x="1685" y="4713"/>
                    </a:lnTo>
                    <a:lnTo>
                      <a:pt x="1671" y="4673"/>
                    </a:lnTo>
                    <a:lnTo>
                      <a:pt x="1655" y="4634"/>
                    </a:lnTo>
                    <a:lnTo>
                      <a:pt x="1639" y="4596"/>
                    </a:lnTo>
                    <a:lnTo>
                      <a:pt x="1622" y="4558"/>
                    </a:lnTo>
                    <a:lnTo>
                      <a:pt x="1622" y="4558"/>
                    </a:lnTo>
                    <a:lnTo>
                      <a:pt x="1605" y="4522"/>
                    </a:lnTo>
                    <a:lnTo>
                      <a:pt x="1588" y="4488"/>
                    </a:lnTo>
                    <a:lnTo>
                      <a:pt x="1550" y="4420"/>
                    </a:lnTo>
                    <a:lnTo>
                      <a:pt x="1511" y="4353"/>
                    </a:lnTo>
                    <a:lnTo>
                      <a:pt x="1470" y="4285"/>
                    </a:lnTo>
                    <a:lnTo>
                      <a:pt x="1470" y="4285"/>
                    </a:lnTo>
                    <a:lnTo>
                      <a:pt x="1404" y="4180"/>
                    </a:lnTo>
                    <a:lnTo>
                      <a:pt x="1337" y="4075"/>
                    </a:lnTo>
                    <a:lnTo>
                      <a:pt x="1337" y="4075"/>
                    </a:lnTo>
                    <a:lnTo>
                      <a:pt x="1324" y="4057"/>
                    </a:lnTo>
                    <a:lnTo>
                      <a:pt x="1315" y="4039"/>
                    </a:lnTo>
                    <a:lnTo>
                      <a:pt x="1307" y="4021"/>
                    </a:lnTo>
                    <a:lnTo>
                      <a:pt x="1299" y="3998"/>
                    </a:lnTo>
                    <a:lnTo>
                      <a:pt x="1299" y="3998"/>
                    </a:lnTo>
                    <a:lnTo>
                      <a:pt x="1233" y="3810"/>
                    </a:lnTo>
                    <a:lnTo>
                      <a:pt x="1233" y="3810"/>
                    </a:lnTo>
                    <a:lnTo>
                      <a:pt x="1221" y="3783"/>
                    </a:lnTo>
                    <a:lnTo>
                      <a:pt x="1215" y="3768"/>
                    </a:lnTo>
                    <a:lnTo>
                      <a:pt x="1213" y="3755"/>
                    </a:lnTo>
                    <a:lnTo>
                      <a:pt x="1213" y="3755"/>
                    </a:lnTo>
                    <a:lnTo>
                      <a:pt x="1213" y="3755"/>
                    </a:lnTo>
                    <a:lnTo>
                      <a:pt x="1213" y="3756"/>
                    </a:lnTo>
                    <a:lnTo>
                      <a:pt x="1213" y="3757"/>
                    </a:lnTo>
                    <a:lnTo>
                      <a:pt x="1213" y="3755"/>
                    </a:lnTo>
                    <a:lnTo>
                      <a:pt x="1213" y="3755"/>
                    </a:lnTo>
                    <a:lnTo>
                      <a:pt x="1215" y="3748"/>
                    </a:lnTo>
                    <a:lnTo>
                      <a:pt x="1218" y="3741"/>
                    </a:lnTo>
                    <a:lnTo>
                      <a:pt x="1218" y="3741"/>
                    </a:lnTo>
                    <a:lnTo>
                      <a:pt x="1282" y="3525"/>
                    </a:lnTo>
                    <a:lnTo>
                      <a:pt x="1345" y="3309"/>
                    </a:lnTo>
                    <a:lnTo>
                      <a:pt x="1376" y="3201"/>
                    </a:lnTo>
                    <a:lnTo>
                      <a:pt x="1405" y="3092"/>
                    </a:lnTo>
                    <a:lnTo>
                      <a:pt x="1434" y="2983"/>
                    </a:lnTo>
                    <a:lnTo>
                      <a:pt x="1459" y="2873"/>
                    </a:lnTo>
                    <a:lnTo>
                      <a:pt x="1459" y="2873"/>
                    </a:lnTo>
                    <a:lnTo>
                      <a:pt x="1485" y="2761"/>
                    </a:lnTo>
                    <a:lnTo>
                      <a:pt x="1510" y="2649"/>
                    </a:lnTo>
                    <a:lnTo>
                      <a:pt x="1533" y="2536"/>
                    </a:lnTo>
                    <a:lnTo>
                      <a:pt x="1556" y="2423"/>
                    </a:lnTo>
                    <a:lnTo>
                      <a:pt x="1600" y="2197"/>
                    </a:lnTo>
                    <a:lnTo>
                      <a:pt x="1643" y="1971"/>
                    </a:lnTo>
                    <a:lnTo>
                      <a:pt x="1643" y="1971"/>
                    </a:lnTo>
                    <a:lnTo>
                      <a:pt x="1648" y="1947"/>
                    </a:lnTo>
                    <a:lnTo>
                      <a:pt x="1648" y="1947"/>
                    </a:lnTo>
                    <a:lnTo>
                      <a:pt x="1648" y="1944"/>
                    </a:lnTo>
                    <a:lnTo>
                      <a:pt x="1647" y="1941"/>
                    </a:lnTo>
                    <a:lnTo>
                      <a:pt x="1644" y="1940"/>
                    </a:lnTo>
                    <a:lnTo>
                      <a:pt x="1642" y="1939"/>
                    </a:lnTo>
                    <a:lnTo>
                      <a:pt x="1639" y="1938"/>
                    </a:lnTo>
                    <a:lnTo>
                      <a:pt x="1637" y="1939"/>
                    </a:lnTo>
                    <a:lnTo>
                      <a:pt x="1635" y="1940"/>
                    </a:lnTo>
                    <a:lnTo>
                      <a:pt x="1635" y="1944"/>
                    </a:lnTo>
                    <a:lnTo>
                      <a:pt x="1635" y="1944"/>
                    </a:lnTo>
                    <a:lnTo>
                      <a:pt x="1579" y="2227"/>
                    </a:lnTo>
                    <a:lnTo>
                      <a:pt x="1551" y="2370"/>
                    </a:lnTo>
                    <a:lnTo>
                      <a:pt x="1523" y="2511"/>
                    </a:lnTo>
                    <a:lnTo>
                      <a:pt x="1494" y="2652"/>
                    </a:lnTo>
                    <a:lnTo>
                      <a:pt x="1463" y="2793"/>
                    </a:lnTo>
                    <a:lnTo>
                      <a:pt x="1429" y="2935"/>
                    </a:lnTo>
                    <a:lnTo>
                      <a:pt x="1411" y="3005"/>
                    </a:lnTo>
                    <a:lnTo>
                      <a:pt x="1393" y="3075"/>
                    </a:lnTo>
                    <a:lnTo>
                      <a:pt x="1393" y="3075"/>
                    </a:lnTo>
                    <a:lnTo>
                      <a:pt x="1350" y="3231"/>
                    </a:lnTo>
                    <a:lnTo>
                      <a:pt x="1306" y="3385"/>
                    </a:lnTo>
                    <a:lnTo>
                      <a:pt x="1262" y="3541"/>
                    </a:lnTo>
                    <a:lnTo>
                      <a:pt x="1215" y="3696"/>
                    </a:lnTo>
                    <a:lnTo>
                      <a:pt x="1215" y="3696"/>
                    </a:lnTo>
                    <a:lnTo>
                      <a:pt x="1206" y="3723"/>
                    </a:lnTo>
                    <a:lnTo>
                      <a:pt x="1202" y="3736"/>
                    </a:lnTo>
                    <a:lnTo>
                      <a:pt x="1199" y="3751"/>
                    </a:lnTo>
                    <a:lnTo>
                      <a:pt x="1199" y="3751"/>
                    </a:lnTo>
                    <a:lnTo>
                      <a:pt x="1199" y="3761"/>
                    </a:lnTo>
                    <a:lnTo>
                      <a:pt x="1202" y="3771"/>
                    </a:lnTo>
                    <a:lnTo>
                      <a:pt x="1210" y="3791"/>
                    </a:lnTo>
                    <a:lnTo>
                      <a:pt x="1210" y="3791"/>
                    </a:lnTo>
                    <a:lnTo>
                      <a:pt x="1293" y="4026"/>
                    </a:lnTo>
                    <a:lnTo>
                      <a:pt x="1293" y="4026"/>
                    </a:lnTo>
                    <a:lnTo>
                      <a:pt x="1300" y="4045"/>
                    </a:lnTo>
                    <a:lnTo>
                      <a:pt x="1310" y="4063"/>
                    </a:lnTo>
                    <a:lnTo>
                      <a:pt x="1320" y="4080"/>
                    </a:lnTo>
                    <a:lnTo>
                      <a:pt x="1331" y="4096"/>
                    </a:lnTo>
                    <a:lnTo>
                      <a:pt x="1353" y="4129"/>
                    </a:lnTo>
                    <a:lnTo>
                      <a:pt x="1376" y="4163"/>
                    </a:lnTo>
                    <a:lnTo>
                      <a:pt x="1376" y="4163"/>
                    </a:lnTo>
                    <a:lnTo>
                      <a:pt x="1431" y="4250"/>
                    </a:lnTo>
                    <a:lnTo>
                      <a:pt x="1485" y="4337"/>
                    </a:lnTo>
                    <a:lnTo>
                      <a:pt x="1512" y="4382"/>
                    </a:lnTo>
                    <a:lnTo>
                      <a:pt x="1537" y="4427"/>
                    </a:lnTo>
                    <a:lnTo>
                      <a:pt x="1562" y="4472"/>
                    </a:lnTo>
                    <a:lnTo>
                      <a:pt x="1586" y="4517"/>
                    </a:lnTo>
                    <a:lnTo>
                      <a:pt x="1586" y="4517"/>
                    </a:lnTo>
                    <a:lnTo>
                      <a:pt x="1613" y="4570"/>
                    </a:lnTo>
                    <a:lnTo>
                      <a:pt x="1636" y="4624"/>
                    </a:lnTo>
                    <a:lnTo>
                      <a:pt x="1657" y="4680"/>
                    </a:lnTo>
                    <a:lnTo>
                      <a:pt x="1676" y="4735"/>
                    </a:lnTo>
                    <a:lnTo>
                      <a:pt x="1695" y="4790"/>
                    </a:lnTo>
                    <a:lnTo>
                      <a:pt x="1712" y="4847"/>
                    </a:lnTo>
                    <a:lnTo>
                      <a:pt x="1727" y="4904"/>
                    </a:lnTo>
                    <a:lnTo>
                      <a:pt x="1741" y="4961"/>
                    </a:lnTo>
                    <a:lnTo>
                      <a:pt x="1741" y="4961"/>
                    </a:lnTo>
                    <a:lnTo>
                      <a:pt x="1755" y="5018"/>
                    </a:lnTo>
                    <a:lnTo>
                      <a:pt x="1767" y="5076"/>
                    </a:lnTo>
                    <a:lnTo>
                      <a:pt x="1790" y="5192"/>
                    </a:lnTo>
                    <a:lnTo>
                      <a:pt x="1790" y="5192"/>
                    </a:lnTo>
                    <a:lnTo>
                      <a:pt x="1806" y="5276"/>
                    </a:lnTo>
                    <a:lnTo>
                      <a:pt x="1815" y="5319"/>
                    </a:lnTo>
                    <a:lnTo>
                      <a:pt x="1820" y="5340"/>
                    </a:lnTo>
                    <a:lnTo>
                      <a:pt x="1825" y="5361"/>
                    </a:lnTo>
                    <a:lnTo>
                      <a:pt x="1825" y="5361"/>
                    </a:lnTo>
                    <a:lnTo>
                      <a:pt x="1837" y="5397"/>
                    </a:lnTo>
                    <a:lnTo>
                      <a:pt x="1849" y="5432"/>
                    </a:lnTo>
                    <a:lnTo>
                      <a:pt x="1863" y="5467"/>
                    </a:lnTo>
                    <a:lnTo>
                      <a:pt x="1879" y="5501"/>
                    </a:lnTo>
                    <a:lnTo>
                      <a:pt x="1894" y="5535"/>
                    </a:lnTo>
                    <a:lnTo>
                      <a:pt x="1910" y="5570"/>
                    </a:lnTo>
                    <a:lnTo>
                      <a:pt x="1945" y="5636"/>
                    </a:lnTo>
                    <a:lnTo>
                      <a:pt x="1945" y="5636"/>
                    </a:lnTo>
                    <a:lnTo>
                      <a:pt x="1984" y="5712"/>
                    </a:lnTo>
                    <a:lnTo>
                      <a:pt x="2026" y="5786"/>
                    </a:lnTo>
                    <a:lnTo>
                      <a:pt x="2067" y="5861"/>
                    </a:lnTo>
                    <a:lnTo>
                      <a:pt x="2110" y="5933"/>
                    </a:lnTo>
                    <a:lnTo>
                      <a:pt x="2110" y="5933"/>
                    </a:lnTo>
                    <a:lnTo>
                      <a:pt x="2168" y="6027"/>
                    </a:lnTo>
                    <a:lnTo>
                      <a:pt x="2225" y="6120"/>
                    </a:lnTo>
                    <a:lnTo>
                      <a:pt x="2225" y="6120"/>
                    </a:lnTo>
                    <a:lnTo>
                      <a:pt x="2234" y="6133"/>
                    </a:lnTo>
                    <a:lnTo>
                      <a:pt x="2234" y="6133"/>
                    </a:lnTo>
                    <a:lnTo>
                      <a:pt x="2235" y="6135"/>
                    </a:lnTo>
                    <a:lnTo>
                      <a:pt x="2235" y="6135"/>
                    </a:lnTo>
                    <a:lnTo>
                      <a:pt x="2235" y="6132"/>
                    </a:lnTo>
                    <a:lnTo>
                      <a:pt x="2235" y="6129"/>
                    </a:lnTo>
                    <a:lnTo>
                      <a:pt x="2234" y="6129"/>
                    </a:lnTo>
                    <a:lnTo>
                      <a:pt x="2234" y="6129"/>
                    </a:lnTo>
                    <a:lnTo>
                      <a:pt x="2232" y="6133"/>
                    </a:lnTo>
                    <a:lnTo>
                      <a:pt x="2228" y="6138"/>
                    </a:lnTo>
                    <a:lnTo>
                      <a:pt x="2228" y="6138"/>
                    </a:lnTo>
                    <a:lnTo>
                      <a:pt x="2206" y="6172"/>
                    </a:lnTo>
                    <a:lnTo>
                      <a:pt x="2184" y="6203"/>
                    </a:lnTo>
                    <a:lnTo>
                      <a:pt x="2160" y="6235"/>
                    </a:lnTo>
                    <a:lnTo>
                      <a:pt x="2136" y="6267"/>
                    </a:lnTo>
                    <a:lnTo>
                      <a:pt x="2136" y="6267"/>
                    </a:lnTo>
                    <a:lnTo>
                      <a:pt x="2098" y="6315"/>
                    </a:lnTo>
                    <a:lnTo>
                      <a:pt x="2059" y="6362"/>
                    </a:lnTo>
                    <a:lnTo>
                      <a:pt x="2038" y="6385"/>
                    </a:lnTo>
                    <a:lnTo>
                      <a:pt x="2016" y="6407"/>
                    </a:lnTo>
                    <a:lnTo>
                      <a:pt x="1994" y="6429"/>
                    </a:lnTo>
                    <a:lnTo>
                      <a:pt x="1972" y="6450"/>
                    </a:lnTo>
                    <a:lnTo>
                      <a:pt x="1972" y="6450"/>
                    </a:lnTo>
                    <a:lnTo>
                      <a:pt x="1951" y="6467"/>
                    </a:lnTo>
                    <a:lnTo>
                      <a:pt x="1929" y="6485"/>
                    </a:lnTo>
                    <a:lnTo>
                      <a:pt x="1906" y="6499"/>
                    </a:lnTo>
                    <a:lnTo>
                      <a:pt x="1882" y="6513"/>
                    </a:lnTo>
                    <a:lnTo>
                      <a:pt x="1858" y="6526"/>
                    </a:lnTo>
                    <a:lnTo>
                      <a:pt x="1833" y="6537"/>
                    </a:lnTo>
                    <a:lnTo>
                      <a:pt x="1807" y="6549"/>
                    </a:lnTo>
                    <a:lnTo>
                      <a:pt x="1782" y="6558"/>
                    </a:lnTo>
                    <a:lnTo>
                      <a:pt x="1782" y="6558"/>
                    </a:lnTo>
                    <a:lnTo>
                      <a:pt x="1747" y="6569"/>
                    </a:lnTo>
                    <a:lnTo>
                      <a:pt x="1711" y="6579"/>
                    </a:lnTo>
                    <a:lnTo>
                      <a:pt x="1675" y="6587"/>
                    </a:lnTo>
                    <a:lnTo>
                      <a:pt x="1638" y="6593"/>
                    </a:lnTo>
                    <a:lnTo>
                      <a:pt x="1638" y="6593"/>
                    </a:lnTo>
                    <a:lnTo>
                      <a:pt x="1627" y="6595"/>
                    </a:lnTo>
                    <a:lnTo>
                      <a:pt x="1616" y="6595"/>
                    </a:lnTo>
                    <a:lnTo>
                      <a:pt x="1616" y="6595"/>
                    </a:lnTo>
                    <a:lnTo>
                      <a:pt x="1620" y="6596"/>
                    </a:lnTo>
                    <a:lnTo>
                      <a:pt x="1622" y="6598"/>
                    </a:lnTo>
                    <a:lnTo>
                      <a:pt x="1620" y="6596"/>
                    </a:lnTo>
                    <a:lnTo>
                      <a:pt x="1620" y="6596"/>
                    </a:lnTo>
                    <a:lnTo>
                      <a:pt x="1614" y="6587"/>
                    </a:lnTo>
                    <a:lnTo>
                      <a:pt x="1614" y="6587"/>
                    </a:lnTo>
                    <a:lnTo>
                      <a:pt x="1518" y="6452"/>
                    </a:lnTo>
                    <a:lnTo>
                      <a:pt x="1423" y="6316"/>
                    </a:lnTo>
                    <a:lnTo>
                      <a:pt x="1328" y="6180"/>
                    </a:lnTo>
                    <a:lnTo>
                      <a:pt x="1235" y="6043"/>
                    </a:lnTo>
                    <a:lnTo>
                      <a:pt x="1235" y="6043"/>
                    </a:lnTo>
                    <a:lnTo>
                      <a:pt x="1155" y="5924"/>
                    </a:lnTo>
                    <a:lnTo>
                      <a:pt x="1077" y="5804"/>
                    </a:lnTo>
                    <a:lnTo>
                      <a:pt x="998" y="5684"/>
                    </a:lnTo>
                    <a:lnTo>
                      <a:pt x="920" y="5562"/>
                    </a:lnTo>
                    <a:lnTo>
                      <a:pt x="765" y="5321"/>
                    </a:lnTo>
                    <a:lnTo>
                      <a:pt x="613" y="5077"/>
                    </a:lnTo>
                    <a:lnTo>
                      <a:pt x="613" y="5077"/>
                    </a:lnTo>
                    <a:lnTo>
                      <a:pt x="524" y="4933"/>
                    </a:lnTo>
                    <a:lnTo>
                      <a:pt x="434" y="4786"/>
                    </a:lnTo>
                    <a:lnTo>
                      <a:pt x="347" y="4639"/>
                    </a:lnTo>
                    <a:lnTo>
                      <a:pt x="263" y="4492"/>
                    </a:lnTo>
                    <a:lnTo>
                      <a:pt x="263" y="4492"/>
                    </a:lnTo>
                    <a:lnTo>
                      <a:pt x="208" y="4392"/>
                    </a:lnTo>
                    <a:lnTo>
                      <a:pt x="181" y="4343"/>
                    </a:lnTo>
                    <a:lnTo>
                      <a:pt x="155" y="4293"/>
                    </a:lnTo>
                    <a:lnTo>
                      <a:pt x="130" y="4242"/>
                    </a:lnTo>
                    <a:lnTo>
                      <a:pt x="108" y="4191"/>
                    </a:lnTo>
                    <a:lnTo>
                      <a:pt x="88" y="4138"/>
                    </a:lnTo>
                    <a:lnTo>
                      <a:pt x="69" y="4084"/>
                    </a:lnTo>
                    <a:lnTo>
                      <a:pt x="69" y="4084"/>
                    </a:lnTo>
                    <a:lnTo>
                      <a:pt x="57" y="4039"/>
                    </a:lnTo>
                    <a:lnTo>
                      <a:pt x="46" y="3992"/>
                    </a:lnTo>
                    <a:lnTo>
                      <a:pt x="36" y="3945"/>
                    </a:lnTo>
                    <a:lnTo>
                      <a:pt x="29" y="3899"/>
                    </a:lnTo>
                    <a:lnTo>
                      <a:pt x="24" y="3852"/>
                    </a:lnTo>
                    <a:lnTo>
                      <a:pt x="19" y="3804"/>
                    </a:lnTo>
                    <a:lnTo>
                      <a:pt x="16" y="3757"/>
                    </a:lnTo>
                    <a:lnTo>
                      <a:pt x="15" y="3709"/>
                    </a:lnTo>
                    <a:lnTo>
                      <a:pt x="15" y="3709"/>
                    </a:lnTo>
                    <a:lnTo>
                      <a:pt x="15" y="3631"/>
                    </a:lnTo>
                    <a:lnTo>
                      <a:pt x="15" y="3554"/>
                    </a:lnTo>
                    <a:lnTo>
                      <a:pt x="18" y="3475"/>
                    </a:lnTo>
                    <a:lnTo>
                      <a:pt x="20" y="3398"/>
                    </a:lnTo>
                    <a:lnTo>
                      <a:pt x="34" y="3086"/>
                    </a:lnTo>
                    <a:lnTo>
                      <a:pt x="34" y="3086"/>
                    </a:lnTo>
                    <a:lnTo>
                      <a:pt x="41" y="2858"/>
                    </a:lnTo>
                    <a:lnTo>
                      <a:pt x="47" y="2631"/>
                    </a:lnTo>
                    <a:lnTo>
                      <a:pt x="52" y="2518"/>
                    </a:lnTo>
                    <a:lnTo>
                      <a:pt x="56" y="2404"/>
                    </a:lnTo>
                    <a:lnTo>
                      <a:pt x="62" y="2291"/>
                    </a:lnTo>
                    <a:lnTo>
                      <a:pt x="69" y="2178"/>
                    </a:lnTo>
                    <a:lnTo>
                      <a:pt x="69" y="2178"/>
                    </a:lnTo>
                    <a:lnTo>
                      <a:pt x="76" y="2069"/>
                    </a:lnTo>
                    <a:lnTo>
                      <a:pt x="85" y="1961"/>
                    </a:lnTo>
                    <a:lnTo>
                      <a:pt x="105" y="1745"/>
                    </a:lnTo>
                    <a:lnTo>
                      <a:pt x="127" y="1530"/>
                    </a:lnTo>
                    <a:lnTo>
                      <a:pt x="150" y="1314"/>
                    </a:lnTo>
                    <a:lnTo>
                      <a:pt x="150" y="1314"/>
                    </a:lnTo>
                    <a:lnTo>
                      <a:pt x="168" y="1158"/>
                    </a:lnTo>
                    <a:lnTo>
                      <a:pt x="188" y="1003"/>
                    </a:lnTo>
                    <a:lnTo>
                      <a:pt x="208" y="848"/>
                    </a:lnTo>
                    <a:lnTo>
                      <a:pt x="229" y="692"/>
                    </a:lnTo>
                    <a:lnTo>
                      <a:pt x="249" y="538"/>
                    </a:lnTo>
                    <a:lnTo>
                      <a:pt x="273" y="383"/>
                    </a:lnTo>
                    <a:lnTo>
                      <a:pt x="295" y="228"/>
                    </a:lnTo>
                    <a:lnTo>
                      <a:pt x="319" y="73"/>
                    </a:lnTo>
                    <a:lnTo>
                      <a:pt x="319" y="73"/>
                    </a:lnTo>
                    <a:lnTo>
                      <a:pt x="330" y="10"/>
                    </a:lnTo>
                    <a:lnTo>
                      <a:pt x="330" y="10"/>
                    </a:lnTo>
                    <a:lnTo>
                      <a:pt x="329" y="6"/>
                    </a:lnTo>
                    <a:lnTo>
                      <a:pt x="328" y="3"/>
                    </a:lnTo>
                    <a:lnTo>
                      <a:pt x="327" y="1"/>
                    </a:lnTo>
                    <a:lnTo>
                      <a:pt x="324" y="0"/>
                    </a:lnTo>
                    <a:lnTo>
                      <a:pt x="320" y="0"/>
                    </a:lnTo>
                    <a:lnTo>
                      <a:pt x="318" y="1"/>
                    </a:lnTo>
                    <a:lnTo>
                      <a:pt x="317" y="2"/>
                    </a:lnTo>
                    <a:lnTo>
                      <a:pt x="316" y="5"/>
                    </a:lnTo>
                    <a:lnTo>
                      <a:pt x="316" y="5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80" name="Freeform 160">
                <a:extLst>
                  <a:ext uri="{FF2B5EF4-FFF2-40B4-BE49-F238E27FC236}">
                    <a16:creationId xmlns:a16="http://schemas.microsoft.com/office/drawing/2014/main" id="{05DE6558-5AF3-3A46-A888-7FCA2D98582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020" y="2068"/>
                <a:ext cx="881" cy="1184"/>
              </a:xfrm>
              <a:custGeom>
                <a:avLst/>
                <a:gdLst>
                  <a:gd name="T0" fmla="*/ 1698 w 3522"/>
                  <a:gd name="T1" fmla="*/ 425 h 4739"/>
                  <a:gd name="T2" fmla="*/ 1856 w 3522"/>
                  <a:gd name="T3" fmla="*/ 1039 h 4739"/>
                  <a:gd name="T4" fmla="*/ 1900 w 3522"/>
                  <a:gd name="T5" fmla="*/ 1680 h 4739"/>
                  <a:gd name="T6" fmla="*/ 2000 w 3522"/>
                  <a:gd name="T7" fmla="*/ 2983 h 4739"/>
                  <a:gd name="T8" fmla="*/ 2009 w 3522"/>
                  <a:gd name="T9" fmla="*/ 3270 h 4739"/>
                  <a:gd name="T10" fmla="*/ 2019 w 3522"/>
                  <a:gd name="T11" fmla="*/ 3372 h 4739"/>
                  <a:gd name="T12" fmla="*/ 2108 w 3522"/>
                  <a:gd name="T13" fmla="*/ 3449 h 4739"/>
                  <a:gd name="T14" fmla="*/ 2288 w 3522"/>
                  <a:gd name="T15" fmla="*/ 3500 h 4739"/>
                  <a:gd name="T16" fmla="*/ 2391 w 3522"/>
                  <a:gd name="T17" fmla="*/ 3498 h 4739"/>
                  <a:gd name="T18" fmla="*/ 2756 w 3522"/>
                  <a:gd name="T19" fmla="*/ 3496 h 4739"/>
                  <a:gd name="T20" fmla="*/ 3329 w 3522"/>
                  <a:gd name="T21" fmla="*/ 3591 h 4739"/>
                  <a:gd name="T22" fmla="*/ 3416 w 3522"/>
                  <a:gd name="T23" fmla="*/ 3607 h 4739"/>
                  <a:gd name="T24" fmla="*/ 3434 w 3522"/>
                  <a:gd name="T25" fmla="*/ 3667 h 4739"/>
                  <a:gd name="T26" fmla="*/ 3505 w 3522"/>
                  <a:gd name="T27" fmla="*/ 3963 h 4739"/>
                  <a:gd name="T28" fmla="*/ 3492 w 3522"/>
                  <a:gd name="T29" fmla="*/ 4194 h 4739"/>
                  <a:gd name="T30" fmla="*/ 3455 w 3522"/>
                  <a:gd name="T31" fmla="*/ 4409 h 4739"/>
                  <a:gd name="T32" fmla="*/ 3137 w 3522"/>
                  <a:gd name="T33" fmla="*/ 4365 h 4739"/>
                  <a:gd name="T34" fmla="*/ 2858 w 3522"/>
                  <a:gd name="T35" fmla="*/ 4382 h 4739"/>
                  <a:gd name="T36" fmla="*/ 2557 w 3522"/>
                  <a:gd name="T37" fmla="*/ 4498 h 4739"/>
                  <a:gd name="T38" fmla="*/ 2132 w 3522"/>
                  <a:gd name="T39" fmla="*/ 4690 h 4739"/>
                  <a:gd name="T40" fmla="*/ 1926 w 3522"/>
                  <a:gd name="T41" fmla="*/ 4723 h 4739"/>
                  <a:gd name="T42" fmla="*/ 1745 w 3522"/>
                  <a:gd name="T43" fmla="*/ 4697 h 4739"/>
                  <a:gd name="T44" fmla="*/ 1485 w 3522"/>
                  <a:gd name="T45" fmla="*/ 4576 h 4739"/>
                  <a:gd name="T46" fmla="*/ 1242 w 3522"/>
                  <a:gd name="T47" fmla="*/ 4389 h 4739"/>
                  <a:gd name="T48" fmla="*/ 1090 w 3522"/>
                  <a:gd name="T49" fmla="*/ 4163 h 4739"/>
                  <a:gd name="T50" fmla="*/ 910 w 3522"/>
                  <a:gd name="T51" fmla="*/ 3619 h 4739"/>
                  <a:gd name="T52" fmla="*/ 547 w 3522"/>
                  <a:gd name="T53" fmla="*/ 2386 h 4739"/>
                  <a:gd name="T54" fmla="*/ 432 w 3522"/>
                  <a:gd name="T55" fmla="*/ 2029 h 4739"/>
                  <a:gd name="T56" fmla="*/ 288 w 3522"/>
                  <a:gd name="T57" fmla="*/ 1763 h 4739"/>
                  <a:gd name="T58" fmla="*/ 119 w 3522"/>
                  <a:gd name="T59" fmla="*/ 1603 h 4739"/>
                  <a:gd name="T60" fmla="*/ 1 w 3522"/>
                  <a:gd name="T61" fmla="*/ 1564 h 4739"/>
                  <a:gd name="T62" fmla="*/ 38 w 3522"/>
                  <a:gd name="T63" fmla="*/ 1582 h 4739"/>
                  <a:gd name="T64" fmla="*/ 207 w 3522"/>
                  <a:gd name="T65" fmla="*/ 1690 h 4739"/>
                  <a:gd name="T66" fmla="*/ 377 w 3522"/>
                  <a:gd name="T67" fmla="*/ 1943 h 4739"/>
                  <a:gd name="T68" fmla="*/ 503 w 3522"/>
                  <a:gd name="T69" fmla="*/ 2275 h 4739"/>
                  <a:gd name="T70" fmla="*/ 700 w 3522"/>
                  <a:gd name="T71" fmla="*/ 2961 h 4739"/>
                  <a:gd name="T72" fmla="*/ 1024 w 3522"/>
                  <a:gd name="T73" fmla="*/ 4034 h 4739"/>
                  <a:gd name="T74" fmla="*/ 1146 w 3522"/>
                  <a:gd name="T75" fmla="*/ 4295 h 4739"/>
                  <a:gd name="T76" fmla="*/ 1346 w 3522"/>
                  <a:gd name="T77" fmla="*/ 4502 h 4739"/>
                  <a:gd name="T78" fmla="*/ 1626 w 3522"/>
                  <a:gd name="T79" fmla="*/ 4664 h 4739"/>
                  <a:gd name="T80" fmla="*/ 1823 w 3522"/>
                  <a:gd name="T81" fmla="*/ 4731 h 4739"/>
                  <a:gd name="T82" fmla="*/ 1996 w 3522"/>
                  <a:gd name="T83" fmla="*/ 4734 h 4739"/>
                  <a:gd name="T84" fmla="*/ 2301 w 3522"/>
                  <a:gd name="T85" fmla="*/ 4642 h 4739"/>
                  <a:gd name="T86" fmla="*/ 2701 w 3522"/>
                  <a:gd name="T87" fmla="*/ 4447 h 4739"/>
                  <a:gd name="T88" fmla="*/ 3048 w 3522"/>
                  <a:gd name="T89" fmla="*/ 4377 h 4739"/>
                  <a:gd name="T90" fmla="*/ 3403 w 3522"/>
                  <a:gd name="T91" fmla="*/ 4412 h 4739"/>
                  <a:gd name="T92" fmla="*/ 3460 w 3522"/>
                  <a:gd name="T93" fmla="*/ 4419 h 4739"/>
                  <a:gd name="T94" fmla="*/ 3520 w 3522"/>
                  <a:gd name="T95" fmla="*/ 4081 h 4739"/>
                  <a:gd name="T96" fmla="*/ 3505 w 3522"/>
                  <a:gd name="T97" fmla="*/ 3864 h 4739"/>
                  <a:gd name="T98" fmla="*/ 3434 w 3522"/>
                  <a:gd name="T99" fmla="*/ 3619 h 4739"/>
                  <a:gd name="T100" fmla="*/ 3411 w 3522"/>
                  <a:gd name="T101" fmla="*/ 3592 h 4739"/>
                  <a:gd name="T102" fmla="*/ 2855 w 3522"/>
                  <a:gd name="T103" fmla="*/ 3494 h 4739"/>
                  <a:gd name="T104" fmla="*/ 2443 w 3522"/>
                  <a:gd name="T105" fmla="*/ 3478 h 4739"/>
                  <a:gd name="T106" fmla="*/ 2328 w 3522"/>
                  <a:gd name="T107" fmla="*/ 3490 h 4739"/>
                  <a:gd name="T108" fmla="*/ 2155 w 3522"/>
                  <a:gd name="T109" fmla="*/ 3453 h 4739"/>
                  <a:gd name="T110" fmla="*/ 2040 w 3522"/>
                  <a:gd name="T111" fmla="*/ 3377 h 4739"/>
                  <a:gd name="T112" fmla="*/ 2024 w 3522"/>
                  <a:gd name="T113" fmla="*/ 3279 h 4739"/>
                  <a:gd name="T114" fmla="*/ 2001 w 3522"/>
                  <a:gd name="T115" fmla="*/ 2799 h 4739"/>
                  <a:gd name="T116" fmla="*/ 1907 w 3522"/>
                  <a:gd name="T117" fmla="*/ 1508 h 4739"/>
                  <a:gd name="T118" fmla="*/ 1888 w 3522"/>
                  <a:gd name="T119" fmla="*/ 1158 h 4739"/>
                  <a:gd name="T120" fmla="*/ 1758 w 3522"/>
                  <a:gd name="T121" fmla="*/ 568 h 4739"/>
                  <a:gd name="T122" fmla="*/ 1558 w 3522"/>
                  <a:gd name="T123" fmla="*/ 4 h 4739"/>
                  <a:gd name="T124" fmla="*/ 1545 w 3522"/>
                  <a:gd name="T125" fmla="*/ 8 h 47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3522" h="4739">
                    <a:moveTo>
                      <a:pt x="1545" y="11"/>
                    </a:moveTo>
                    <a:lnTo>
                      <a:pt x="1545" y="11"/>
                    </a:lnTo>
                    <a:lnTo>
                      <a:pt x="1578" y="92"/>
                    </a:lnTo>
                    <a:lnTo>
                      <a:pt x="1610" y="175"/>
                    </a:lnTo>
                    <a:lnTo>
                      <a:pt x="1641" y="257"/>
                    </a:lnTo>
                    <a:lnTo>
                      <a:pt x="1670" y="341"/>
                    </a:lnTo>
                    <a:lnTo>
                      <a:pt x="1670" y="341"/>
                    </a:lnTo>
                    <a:lnTo>
                      <a:pt x="1698" y="425"/>
                    </a:lnTo>
                    <a:lnTo>
                      <a:pt x="1726" y="512"/>
                    </a:lnTo>
                    <a:lnTo>
                      <a:pt x="1752" y="598"/>
                    </a:lnTo>
                    <a:lnTo>
                      <a:pt x="1777" y="686"/>
                    </a:lnTo>
                    <a:lnTo>
                      <a:pt x="1800" y="774"/>
                    </a:lnTo>
                    <a:lnTo>
                      <a:pt x="1821" y="862"/>
                    </a:lnTo>
                    <a:lnTo>
                      <a:pt x="1839" y="951"/>
                    </a:lnTo>
                    <a:lnTo>
                      <a:pt x="1856" y="1039"/>
                    </a:lnTo>
                    <a:lnTo>
                      <a:pt x="1856" y="1039"/>
                    </a:lnTo>
                    <a:lnTo>
                      <a:pt x="1862" y="1080"/>
                    </a:lnTo>
                    <a:lnTo>
                      <a:pt x="1867" y="1119"/>
                    </a:lnTo>
                    <a:lnTo>
                      <a:pt x="1876" y="1199"/>
                    </a:lnTo>
                    <a:lnTo>
                      <a:pt x="1883" y="1279"/>
                    </a:lnTo>
                    <a:lnTo>
                      <a:pt x="1887" y="1360"/>
                    </a:lnTo>
                    <a:lnTo>
                      <a:pt x="1893" y="1519"/>
                    </a:lnTo>
                    <a:lnTo>
                      <a:pt x="1897" y="1600"/>
                    </a:lnTo>
                    <a:lnTo>
                      <a:pt x="1900" y="1680"/>
                    </a:lnTo>
                    <a:lnTo>
                      <a:pt x="1900" y="1680"/>
                    </a:lnTo>
                    <a:lnTo>
                      <a:pt x="1911" y="1850"/>
                    </a:lnTo>
                    <a:lnTo>
                      <a:pt x="1924" y="2020"/>
                    </a:lnTo>
                    <a:lnTo>
                      <a:pt x="1951" y="2359"/>
                    </a:lnTo>
                    <a:lnTo>
                      <a:pt x="1951" y="2359"/>
                    </a:lnTo>
                    <a:lnTo>
                      <a:pt x="1976" y="2671"/>
                    </a:lnTo>
                    <a:lnTo>
                      <a:pt x="1989" y="2827"/>
                    </a:lnTo>
                    <a:lnTo>
                      <a:pt x="2000" y="2983"/>
                    </a:lnTo>
                    <a:lnTo>
                      <a:pt x="2000" y="2983"/>
                    </a:lnTo>
                    <a:lnTo>
                      <a:pt x="2006" y="3091"/>
                    </a:lnTo>
                    <a:lnTo>
                      <a:pt x="2008" y="3145"/>
                    </a:lnTo>
                    <a:lnTo>
                      <a:pt x="2009" y="3200"/>
                    </a:lnTo>
                    <a:lnTo>
                      <a:pt x="2009" y="3200"/>
                    </a:lnTo>
                    <a:lnTo>
                      <a:pt x="2011" y="3235"/>
                    </a:lnTo>
                    <a:lnTo>
                      <a:pt x="2009" y="3270"/>
                    </a:lnTo>
                    <a:lnTo>
                      <a:pt x="2009" y="3270"/>
                    </a:lnTo>
                    <a:lnTo>
                      <a:pt x="2008" y="3286"/>
                    </a:lnTo>
                    <a:lnTo>
                      <a:pt x="2007" y="3302"/>
                    </a:lnTo>
                    <a:lnTo>
                      <a:pt x="2006" y="3320"/>
                    </a:lnTo>
                    <a:lnTo>
                      <a:pt x="2007" y="3336"/>
                    </a:lnTo>
                    <a:lnTo>
                      <a:pt x="2007" y="3336"/>
                    </a:lnTo>
                    <a:lnTo>
                      <a:pt x="2009" y="3349"/>
                    </a:lnTo>
                    <a:lnTo>
                      <a:pt x="2014" y="3361"/>
                    </a:lnTo>
                    <a:lnTo>
                      <a:pt x="2019" y="3372"/>
                    </a:lnTo>
                    <a:lnTo>
                      <a:pt x="2027" y="3383"/>
                    </a:lnTo>
                    <a:lnTo>
                      <a:pt x="2034" y="3394"/>
                    </a:lnTo>
                    <a:lnTo>
                      <a:pt x="2043" y="3403"/>
                    </a:lnTo>
                    <a:lnTo>
                      <a:pt x="2052" y="3413"/>
                    </a:lnTo>
                    <a:lnTo>
                      <a:pt x="2062" y="3420"/>
                    </a:lnTo>
                    <a:lnTo>
                      <a:pt x="2073" y="3429"/>
                    </a:lnTo>
                    <a:lnTo>
                      <a:pt x="2084" y="3435"/>
                    </a:lnTo>
                    <a:lnTo>
                      <a:pt x="2108" y="3449"/>
                    </a:lnTo>
                    <a:lnTo>
                      <a:pt x="2132" y="3458"/>
                    </a:lnTo>
                    <a:lnTo>
                      <a:pt x="2155" y="3468"/>
                    </a:lnTo>
                    <a:lnTo>
                      <a:pt x="2155" y="3468"/>
                    </a:lnTo>
                    <a:lnTo>
                      <a:pt x="2198" y="3482"/>
                    </a:lnTo>
                    <a:lnTo>
                      <a:pt x="2220" y="3488"/>
                    </a:lnTo>
                    <a:lnTo>
                      <a:pt x="2244" y="3493"/>
                    </a:lnTo>
                    <a:lnTo>
                      <a:pt x="2266" y="3496"/>
                    </a:lnTo>
                    <a:lnTo>
                      <a:pt x="2288" y="3500"/>
                    </a:lnTo>
                    <a:lnTo>
                      <a:pt x="2311" y="3504"/>
                    </a:lnTo>
                    <a:lnTo>
                      <a:pt x="2333" y="3505"/>
                    </a:lnTo>
                    <a:lnTo>
                      <a:pt x="2333" y="3505"/>
                    </a:lnTo>
                    <a:lnTo>
                      <a:pt x="2340" y="3505"/>
                    </a:lnTo>
                    <a:lnTo>
                      <a:pt x="2348" y="3505"/>
                    </a:lnTo>
                    <a:lnTo>
                      <a:pt x="2363" y="3503"/>
                    </a:lnTo>
                    <a:lnTo>
                      <a:pt x="2363" y="3503"/>
                    </a:lnTo>
                    <a:lnTo>
                      <a:pt x="2391" y="3498"/>
                    </a:lnTo>
                    <a:lnTo>
                      <a:pt x="2420" y="3495"/>
                    </a:lnTo>
                    <a:lnTo>
                      <a:pt x="2478" y="3490"/>
                    </a:lnTo>
                    <a:lnTo>
                      <a:pt x="2478" y="3490"/>
                    </a:lnTo>
                    <a:lnTo>
                      <a:pt x="2534" y="3488"/>
                    </a:lnTo>
                    <a:lnTo>
                      <a:pt x="2589" y="3488"/>
                    </a:lnTo>
                    <a:lnTo>
                      <a:pt x="2645" y="3489"/>
                    </a:lnTo>
                    <a:lnTo>
                      <a:pt x="2701" y="3492"/>
                    </a:lnTo>
                    <a:lnTo>
                      <a:pt x="2756" y="3496"/>
                    </a:lnTo>
                    <a:lnTo>
                      <a:pt x="2811" y="3503"/>
                    </a:lnTo>
                    <a:lnTo>
                      <a:pt x="2866" y="3510"/>
                    </a:lnTo>
                    <a:lnTo>
                      <a:pt x="2922" y="3519"/>
                    </a:lnTo>
                    <a:lnTo>
                      <a:pt x="2922" y="3519"/>
                    </a:lnTo>
                    <a:lnTo>
                      <a:pt x="3023" y="3536"/>
                    </a:lnTo>
                    <a:lnTo>
                      <a:pt x="3125" y="3554"/>
                    </a:lnTo>
                    <a:lnTo>
                      <a:pt x="3329" y="3591"/>
                    </a:lnTo>
                    <a:lnTo>
                      <a:pt x="3329" y="3591"/>
                    </a:lnTo>
                    <a:lnTo>
                      <a:pt x="3386" y="3602"/>
                    </a:lnTo>
                    <a:lnTo>
                      <a:pt x="3386" y="3602"/>
                    </a:lnTo>
                    <a:lnTo>
                      <a:pt x="3401" y="3607"/>
                    </a:lnTo>
                    <a:lnTo>
                      <a:pt x="3408" y="3608"/>
                    </a:lnTo>
                    <a:lnTo>
                      <a:pt x="3412" y="3608"/>
                    </a:lnTo>
                    <a:lnTo>
                      <a:pt x="3414" y="3608"/>
                    </a:lnTo>
                    <a:lnTo>
                      <a:pt x="3414" y="3608"/>
                    </a:lnTo>
                    <a:lnTo>
                      <a:pt x="3416" y="3607"/>
                    </a:lnTo>
                    <a:lnTo>
                      <a:pt x="3414" y="3606"/>
                    </a:lnTo>
                    <a:lnTo>
                      <a:pt x="3413" y="3606"/>
                    </a:lnTo>
                    <a:lnTo>
                      <a:pt x="3412" y="3604"/>
                    </a:lnTo>
                    <a:lnTo>
                      <a:pt x="3412" y="3604"/>
                    </a:lnTo>
                    <a:lnTo>
                      <a:pt x="3414" y="3609"/>
                    </a:lnTo>
                    <a:lnTo>
                      <a:pt x="3417" y="3616"/>
                    </a:lnTo>
                    <a:lnTo>
                      <a:pt x="3417" y="3616"/>
                    </a:lnTo>
                    <a:lnTo>
                      <a:pt x="3434" y="3667"/>
                    </a:lnTo>
                    <a:lnTo>
                      <a:pt x="3434" y="3667"/>
                    </a:lnTo>
                    <a:lnTo>
                      <a:pt x="3449" y="3711"/>
                    </a:lnTo>
                    <a:lnTo>
                      <a:pt x="3463" y="3756"/>
                    </a:lnTo>
                    <a:lnTo>
                      <a:pt x="3476" y="3801"/>
                    </a:lnTo>
                    <a:lnTo>
                      <a:pt x="3487" y="3848"/>
                    </a:lnTo>
                    <a:lnTo>
                      <a:pt x="3496" y="3893"/>
                    </a:lnTo>
                    <a:lnTo>
                      <a:pt x="3504" y="3940"/>
                    </a:lnTo>
                    <a:lnTo>
                      <a:pt x="3505" y="3963"/>
                    </a:lnTo>
                    <a:lnTo>
                      <a:pt x="3508" y="3986"/>
                    </a:lnTo>
                    <a:lnTo>
                      <a:pt x="3508" y="4010"/>
                    </a:lnTo>
                    <a:lnTo>
                      <a:pt x="3508" y="4033"/>
                    </a:lnTo>
                    <a:lnTo>
                      <a:pt x="3508" y="4033"/>
                    </a:lnTo>
                    <a:lnTo>
                      <a:pt x="3506" y="4074"/>
                    </a:lnTo>
                    <a:lnTo>
                      <a:pt x="3503" y="4114"/>
                    </a:lnTo>
                    <a:lnTo>
                      <a:pt x="3498" y="4155"/>
                    </a:lnTo>
                    <a:lnTo>
                      <a:pt x="3492" y="4194"/>
                    </a:lnTo>
                    <a:lnTo>
                      <a:pt x="3485" y="4234"/>
                    </a:lnTo>
                    <a:lnTo>
                      <a:pt x="3478" y="4274"/>
                    </a:lnTo>
                    <a:lnTo>
                      <a:pt x="3461" y="4354"/>
                    </a:lnTo>
                    <a:lnTo>
                      <a:pt x="3461" y="4354"/>
                    </a:lnTo>
                    <a:lnTo>
                      <a:pt x="3446" y="4414"/>
                    </a:lnTo>
                    <a:lnTo>
                      <a:pt x="3446" y="4414"/>
                    </a:lnTo>
                    <a:lnTo>
                      <a:pt x="3455" y="4409"/>
                    </a:lnTo>
                    <a:lnTo>
                      <a:pt x="3455" y="4409"/>
                    </a:lnTo>
                    <a:lnTo>
                      <a:pt x="3411" y="4399"/>
                    </a:lnTo>
                    <a:lnTo>
                      <a:pt x="3367" y="4390"/>
                    </a:lnTo>
                    <a:lnTo>
                      <a:pt x="3322" y="4383"/>
                    </a:lnTo>
                    <a:lnTo>
                      <a:pt x="3278" y="4377"/>
                    </a:lnTo>
                    <a:lnTo>
                      <a:pt x="3278" y="4377"/>
                    </a:lnTo>
                    <a:lnTo>
                      <a:pt x="3232" y="4372"/>
                    </a:lnTo>
                    <a:lnTo>
                      <a:pt x="3185" y="4367"/>
                    </a:lnTo>
                    <a:lnTo>
                      <a:pt x="3137" y="4365"/>
                    </a:lnTo>
                    <a:lnTo>
                      <a:pt x="3091" y="4363"/>
                    </a:lnTo>
                    <a:lnTo>
                      <a:pt x="3044" y="4363"/>
                    </a:lnTo>
                    <a:lnTo>
                      <a:pt x="2998" y="4365"/>
                    </a:lnTo>
                    <a:lnTo>
                      <a:pt x="2951" y="4368"/>
                    </a:lnTo>
                    <a:lnTo>
                      <a:pt x="2904" y="4373"/>
                    </a:lnTo>
                    <a:lnTo>
                      <a:pt x="2904" y="4373"/>
                    </a:lnTo>
                    <a:lnTo>
                      <a:pt x="2881" y="4377"/>
                    </a:lnTo>
                    <a:lnTo>
                      <a:pt x="2858" y="4382"/>
                    </a:lnTo>
                    <a:lnTo>
                      <a:pt x="2812" y="4393"/>
                    </a:lnTo>
                    <a:lnTo>
                      <a:pt x="2768" y="4406"/>
                    </a:lnTo>
                    <a:lnTo>
                      <a:pt x="2725" y="4422"/>
                    </a:lnTo>
                    <a:lnTo>
                      <a:pt x="2683" y="4439"/>
                    </a:lnTo>
                    <a:lnTo>
                      <a:pt x="2641" y="4458"/>
                    </a:lnTo>
                    <a:lnTo>
                      <a:pt x="2599" y="4478"/>
                    </a:lnTo>
                    <a:lnTo>
                      <a:pt x="2557" y="4498"/>
                    </a:lnTo>
                    <a:lnTo>
                      <a:pt x="2557" y="4498"/>
                    </a:lnTo>
                    <a:lnTo>
                      <a:pt x="2466" y="4546"/>
                    </a:lnTo>
                    <a:lnTo>
                      <a:pt x="2372" y="4593"/>
                    </a:lnTo>
                    <a:lnTo>
                      <a:pt x="2326" y="4615"/>
                    </a:lnTo>
                    <a:lnTo>
                      <a:pt x="2279" y="4636"/>
                    </a:lnTo>
                    <a:lnTo>
                      <a:pt x="2231" y="4656"/>
                    </a:lnTo>
                    <a:lnTo>
                      <a:pt x="2182" y="4674"/>
                    </a:lnTo>
                    <a:lnTo>
                      <a:pt x="2182" y="4674"/>
                    </a:lnTo>
                    <a:lnTo>
                      <a:pt x="2132" y="4690"/>
                    </a:lnTo>
                    <a:lnTo>
                      <a:pt x="2108" y="4697"/>
                    </a:lnTo>
                    <a:lnTo>
                      <a:pt x="2082" y="4704"/>
                    </a:lnTo>
                    <a:lnTo>
                      <a:pt x="2056" y="4708"/>
                    </a:lnTo>
                    <a:lnTo>
                      <a:pt x="2030" y="4713"/>
                    </a:lnTo>
                    <a:lnTo>
                      <a:pt x="2005" y="4717"/>
                    </a:lnTo>
                    <a:lnTo>
                      <a:pt x="1979" y="4721"/>
                    </a:lnTo>
                    <a:lnTo>
                      <a:pt x="1953" y="4722"/>
                    </a:lnTo>
                    <a:lnTo>
                      <a:pt x="1926" y="4723"/>
                    </a:lnTo>
                    <a:lnTo>
                      <a:pt x="1900" y="4723"/>
                    </a:lnTo>
                    <a:lnTo>
                      <a:pt x="1875" y="4722"/>
                    </a:lnTo>
                    <a:lnTo>
                      <a:pt x="1849" y="4719"/>
                    </a:lnTo>
                    <a:lnTo>
                      <a:pt x="1823" y="4716"/>
                    </a:lnTo>
                    <a:lnTo>
                      <a:pt x="1797" y="4711"/>
                    </a:lnTo>
                    <a:lnTo>
                      <a:pt x="1772" y="4705"/>
                    </a:lnTo>
                    <a:lnTo>
                      <a:pt x="1772" y="4705"/>
                    </a:lnTo>
                    <a:lnTo>
                      <a:pt x="1745" y="4697"/>
                    </a:lnTo>
                    <a:lnTo>
                      <a:pt x="1719" y="4689"/>
                    </a:lnTo>
                    <a:lnTo>
                      <a:pt x="1694" y="4679"/>
                    </a:lnTo>
                    <a:lnTo>
                      <a:pt x="1669" y="4668"/>
                    </a:lnTo>
                    <a:lnTo>
                      <a:pt x="1620" y="4646"/>
                    </a:lnTo>
                    <a:lnTo>
                      <a:pt x="1571" y="4621"/>
                    </a:lnTo>
                    <a:lnTo>
                      <a:pt x="1571" y="4621"/>
                    </a:lnTo>
                    <a:lnTo>
                      <a:pt x="1528" y="4599"/>
                    </a:lnTo>
                    <a:lnTo>
                      <a:pt x="1485" y="4576"/>
                    </a:lnTo>
                    <a:lnTo>
                      <a:pt x="1444" y="4551"/>
                    </a:lnTo>
                    <a:lnTo>
                      <a:pt x="1404" y="4525"/>
                    </a:lnTo>
                    <a:lnTo>
                      <a:pt x="1404" y="4525"/>
                    </a:lnTo>
                    <a:lnTo>
                      <a:pt x="1368" y="4501"/>
                    </a:lnTo>
                    <a:lnTo>
                      <a:pt x="1335" y="4475"/>
                    </a:lnTo>
                    <a:lnTo>
                      <a:pt x="1302" y="4448"/>
                    </a:lnTo>
                    <a:lnTo>
                      <a:pt x="1272" y="4419"/>
                    </a:lnTo>
                    <a:lnTo>
                      <a:pt x="1242" y="4389"/>
                    </a:lnTo>
                    <a:lnTo>
                      <a:pt x="1214" y="4357"/>
                    </a:lnTo>
                    <a:lnTo>
                      <a:pt x="1187" y="4324"/>
                    </a:lnTo>
                    <a:lnTo>
                      <a:pt x="1161" y="4290"/>
                    </a:lnTo>
                    <a:lnTo>
                      <a:pt x="1161" y="4290"/>
                    </a:lnTo>
                    <a:lnTo>
                      <a:pt x="1142" y="4259"/>
                    </a:lnTo>
                    <a:lnTo>
                      <a:pt x="1123" y="4228"/>
                    </a:lnTo>
                    <a:lnTo>
                      <a:pt x="1106" y="4196"/>
                    </a:lnTo>
                    <a:lnTo>
                      <a:pt x="1090" y="4163"/>
                    </a:lnTo>
                    <a:lnTo>
                      <a:pt x="1075" y="4130"/>
                    </a:lnTo>
                    <a:lnTo>
                      <a:pt x="1062" y="4097"/>
                    </a:lnTo>
                    <a:lnTo>
                      <a:pt x="1048" y="4063"/>
                    </a:lnTo>
                    <a:lnTo>
                      <a:pt x="1037" y="4028"/>
                    </a:lnTo>
                    <a:lnTo>
                      <a:pt x="1037" y="4028"/>
                    </a:lnTo>
                    <a:lnTo>
                      <a:pt x="1004" y="3926"/>
                    </a:lnTo>
                    <a:lnTo>
                      <a:pt x="972" y="3824"/>
                    </a:lnTo>
                    <a:lnTo>
                      <a:pt x="910" y="3619"/>
                    </a:lnTo>
                    <a:lnTo>
                      <a:pt x="910" y="3619"/>
                    </a:lnTo>
                    <a:lnTo>
                      <a:pt x="827" y="3337"/>
                    </a:lnTo>
                    <a:lnTo>
                      <a:pt x="743" y="3054"/>
                    </a:lnTo>
                    <a:lnTo>
                      <a:pt x="743" y="3054"/>
                    </a:lnTo>
                    <a:lnTo>
                      <a:pt x="596" y="2553"/>
                    </a:lnTo>
                    <a:lnTo>
                      <a:pt x="596" y="2553"/>
                    </a:lnTo>
                    <a:lnTo>
                      <a:pt x="564" y="2442"/>
                    </a:lnTo>
                    <a:lnTo>
                      <a:pt x="547" y="2386"/>
                    </a:lnTo>
                    <a:lnTo>
                      <a:pt x="532" y="2330"/>
                    </a:lnTo>
                    <a:lnTo>
                      <a:pt x="532" y="2330"/>
                    </a:lnTo>
                    <a:lnTo>
                      <a:pt x="510" y="2254"/>
                    </a:lnTo>
                    <a:lnTo>
                      <a:pt x="487" y="2178"/>
                    </a:lnTo>
                    <a:lnTo>
                      <a:pt x="475" y="2141"/>
                    </a:lnTo>
                    <a:lnTo>
                      <a:pt x="461" y="2103"/>
                    </a:lnTo>
                    <a:lnTo>
                      <a:pt x="446" y="2066"/>
                    </a:lnTo>
                    <a:lnTo>
                      <a:pt x="432" y="2029"/>
                    </a:lnTo>
                    <a:lnTo>
                      <a:pt x="432" y="2029"/>
                    </a:lnTo>
                    <a:lnTo>
                      <a:pt x="405" y="1969"/>
                    </a:lnTo>
                    <a:lnTo>
                      <a:pt x="375" y="1907"/>
                    </a:lnTo>
                    <a:lnTo>
                      <a:pt x="361" y="1878"/>
                    </a:lnTo>
                    <a:lnTo>
                      <a:pt x="344" y="1848"/>
                    </a:lnTo>
                    <a:lnTo>
                      <a:pt x="326" y="1819"/>
                    </a:lnTo>
                    <a:lnTo>
                      <a:pt x="308" y="1790"/>
                    </a:lnTo>
                    <a:lnTo>
                      <a:pt x="288" y="1763"/>
                    </a:lnTo>
                    <a:lnTo>
                      <a:pt x="268" y="1736"/>
                    </a:lnTo>
                    <a:lnTo>
                      <a:pt x="245" y="1710"/>
                    </a:lnTo>
                    <a:lnTo>
                      <a:pt x="223" y="1685"/>
                    </a:lnTo>
                    <a:lnTo>
                      <a:pt x="199" y="1662"/>
                    </a:lnTo>
                    <a:lnTo>
                      <a:pt x="173" y="1640"/>
                    </a:lnTo>
                    <a:lnTo>
                      <a:pt x="147" y="1620"/>
                    </a:lnTo>
                    <a:lnTo>
                      <a:pt x="119" y="1603"/>
                    </a:lnTo>
                    <a:lnTo>
                      <a:pt x="119" y="1603"/>
                    </a:lnTo>
                    <a:lnTo>
                      <a:pt x="93" y="1588"/>
                    </a:lnTo>
                    <a:lnTo>
                      <a:pt x="66" y="1576"/>
                    </a:lnTo>
                    <a:lnTo>
                      <a:pt x="38" y="1567"/>
                    </a:lnTo>
                    <a:lnTo>
                      <a:pt x="9" y="1560"/>
                    </a:lnTo>
                    <a:lnTo>
                      <a:pt x="9" y="1560"/>
                    </a:lnTo>
                    <a:lnTo>
                      <a:pt x="6" y="1560"/>
                    </a:lnTo>
                    <a:lnTo>
                      <a:pt x="4" y="1561"/>
                    </a:lnTo>
                    <a:lnTo>
                      <a:pt x="1" y="1564"/>
                    </a:lnTo>
                    <a:lnTo>
                      <a:pt x="0" y="1566"/>
                    </a:lnTo>
                    <a:lnTo>
                      <a:pt x="0" y="1568"/>
                    </a:lnTo>
                    <a:lnTo>
                      <a:pt x="0" y="1571"/>
                    </a:lnTo>
                    <a:lnTo>
                      <a:pt x="3" y="1573"/>
                    </a:lnTo>
                    <a:lnTo>
                      <a:pt x="5" y="1575"/>
                    </a:lnTo>
                    <a:lnTo>
                      <a:pt x="5" y="1575"/>
                    </a:lnTo>
                    <a:lnTo>
                      <a:pt x="22" y="1578"/>
                    </a:lnTo>
                    <a:lnTo>
                      <a:pt x="38" y="1582"/>
                    </a:lnTo>
                    <a:lnTo>
                      <a:pt x="54" y="1588"/>
                    </a:lnTo>
                    <a:lnTo>
                      <a:pt x="70" y="1594"/>
                    </a:lnTo>
                    <a:lnTo>
                      <a:pt x="85" y="1600"/>
                    </a:lnTo>
                    <a:lnTo>
                      <a:pt x="101" y="1608"/>
                    </a:lnTo>
                    <a:lnTo>
                      <a:pt x="129" y="1625"/>
                    </a:lnTo>
                    <a:lnTo>
                      <a:pt x="156" y="1645"/>
                    </a:lnTo>
                    <a:lnTo>
                      <a:pt x="182" y="1667"/>
                    </a:lnTo>
                    <a:lnTo>
                      <a:pt x="207" y="1690"/>
                    </a:lnTo>
                    <a:lnTo>
                      <a:pt x="231" y="1715"/>
                    </a:lnTo>
                    <a:lnTo>
                      <a:pt x="253" y="1742"/>
                    </a:lnTo>
                    <a:lnTo>
                      <a:pt x="274" y="1769"/>
                    </a:lnTo>
                    <a:lnTo>
                      <a:pt x="293" y="1797"/>
                    </a:lnTo>
                    <a:lnTo>
                      <a:pt x="312" y="1826"/>
                    </a:lnTo>
                    <a:lnTo>
                      <a:pt x="330" y="1856"/>
                    </a:lnTo>
                    <a:lnTo>
                      <a:pt x="346" y="1885"/>
                    </a:lnTo>
                    <a:lnTo>
                      <a:pt x="377" y="1943"/>
                    </a:lnTo>
                    <a:lnTo>
                      <a:pt x="377" y="1943"/>
                    </a:lnTo>
                    <a:lnTo>
                      <a:pt x="399" y="1990"/>
                    </a:lnTo>
                    <a:lnTo>
                      <a:pt x="418" y="2035"/>
                    </a:lnTo>
                    <a:lnTo>
                      <a:pt x="438" y="2082"/>
                    </a:lnTo>
                    <a:lnTo>
                      <a:pt x="456" y="2130"/>
                    </a:lnTo>
                    <a:lnTo>
                      <a:pt x="472" y="2178"/>
                    </a:lnTo>
                    <a:lnTo>
                      <a:pt x="488" y="2227"/>
                    </a:lnTo>
                    <a:lnTo>
                      <a:pt x="503" y="2275"/>
                    </a:lnTo>
                    <a:lnTo>
                      <a:pt x="515" y="2324"/>
                    </a:lnTo>
                    <a:lnTo>
                      <a:pt x="515" y="2324"/>
                    </a:lnTo>
                    <a:lnTo>
                      <a:pt x="526" y="2365"/>
                    </a:lnTo>
                    <a:lnTo>
                      <a:pt x="538" y="2408"/>
                    </a:lnTo>
                    <a:lnTo>
                      <a:pt x="563" y="2492"/>
                    </a:lnTo>
                    <a:lnTo>
                      <a:pt x="563" y="2492"/>
                    </a:lnTo>
                    <a:lnTo>
                      <a:pt x="700" y="2961"/>
                    </a:lnTo>
                    <a:lnTo>
                      <a:pt x="700" y="2961"/>
                    </a:lnTo>
                    <a:lnTo>
                      <a:pt x="784" y="3245"/>
                    </a:lnTo>
                    <a:lnTo>
                      <a:pt x="868" y="3530"/>
                    </a:lnTo>
                    <a:lnTo>
                      <a:pt x="868" y="3530"/>
                    </a:lnTo>
                    <a:lnTo>
                      <a:pt x="936" y="3756"/>
                    </a:lnTo>
                    <a:lnTo>
                      <a:pt x="971" y="3868"/>
                    </a:lnTo>
                    <a:lnTo>
                      <a:pt x="1007" y="3981"/>
                    </a:lnTo>
                    <a:lnTo>
                      <a:pt x="1007" y="3981"/>
                    </a:lnTo>
                    <a:lnTo>
                      <a:pt x="1024" y="4034"/>
                    </a:lnTo>
                    <a:lnTo>
                      <a:pt x="1042" y="4087"/>
                    </a:lnTo>
                    <a:lnTo>
                      <a:pt x="1063" y="4140"/>
                    </a:lnTo>
                    <a:lnTo>
                      <a:pt x="1074" y="4166"/>
                    </a:lnTo>
                    <a:lnTo>
                      <a:pt x="1086" y="4190"/>
                    </a:lnTo>
                    <a:lnTo>
                      <a:pt x="1086" y="4190"/>
                    </a:lnTo>
                    <a:lnTo>
                      <a:pt x="1105" y="4226"/>
                    </a:lnTo>
                    <a:lnTo>
                      <a:pt x="1126" y="4260"/>
                    </a:lnTo>
                    <a:lnTo>
                      <a:pt x="1146" y="4295"/>
                    </a:lnTo>
                    <a:lnTo>
                      <a:pt x="1170" y="4327"/>
                    </a:lnTo>
                    <a:lnTo>
                      <a:pt x="1194" y="4358"/>
                    </a:lnTo>
                    <a:lnTo>
                      <a:pt x="1221" y="4388"/>
                    </a:lnTo>
                    <a:lnTo>
                      <a:pt x="1248" y="4417"/>
                    </a:lnTo>
                    <a:lnTo>
                      <a:pt x="1278" y="4444"/>
                    </a:lnTo>
                    <a:lnTo>
                      <a:pt x="1278" y="4444"/>
                    </a:lnTo>
                    <a:lnTo>
                      <a:pt x="1311" y="4475"/>
                    </a:lnTo>
                    <a:lnTo>
                      <a:pt x="1346" y="4502"/>
                    </a:lnTo>
                    <a:lnTo>
                      <a:pt x="1383" y="4529"/>
                    </a:lnTo>
                    <a:lnTo>
                      <a:pt x="1421" y="4555"/>
                    </a:lnTo>
                    <a:lnTo>
                      <a:pt x="1459" y="4578"/>
                    </a:lnTo>
                    <a:lnTo>
                      <a:pt x="1498" y="4600"/>
                    </a:lnTo>
                    <a:lnTo>
                      <a:pt x="1539" y="4621"/>
                    </a:lnTo>
                    <a:lnTo>
                      <a:pt x="1579" y="4642"/>
                    </a:lnTo>
                    <a:lnTo>
                      <a:pt x="1579" y="4642"/>
                    </a:lnTo>
                    <a:lnTo>
                      <a:pt x="1626" y="4664"/>
                    </a:lnTo>
                    <a:lnTo>
                      <a:pt x="1675" y="4686"/>
                    </a:lnTo>
                    <a:lnTo>
                      <a:pt x="1699" y="4696"/>
                    </a:lnTo>
                    <a:lnTo>
                      <a:pt x="1724" y="4706"/>
                    </a:lnTo>
                    <a:lnTo>
                      <a:pt x="1750" y="4713"/>
                    </a:lnTo>
                    <a:lnTo>
                      <a:pt x="1774" y="4721"/>
                    </a:lnTo>
                    <a:lnTo>
                      <a:pt x="1774" y="4721"/>
                    </a:lnTo>
                    <a:lnTo>
                      <a:pt x="1799" y="4727"/>
                    </a:lnTo>
                    <a:lnTo>
                      <a:pt x="1823" y="4731"/>
                    </a:lnTo>
                    <a:lnTo>
                      <a:pt x="1848" y="4734"/>
                    </a:lnTo>
                    <a:lnTo>
                      <a:pt x="1872" y="4737"/>
                    </a:lnTo>
                    <a:lnTo>
                      <a:pt x="1897" y="4738"/>
                    </a:lnTo>
                    <a:lnTo>
                      <a:pt x="1922" y="4739"/>
                    </a:lnTo>
                    <a:lnTo>
                      <a:pt x="1947" y="4738"/>
                    </a:lnTo>
                    <a:lnTo>
                      <a:pt x="1971" y="4737"/>
                    </a:lnTo>
                    <a:lnTo>
                      <a:pt x="1971" y="4737"/>
                    </a:lnTo>
                    <a:lnTo>
                      <a:pt x="1996" y="4734"/>
                    </a:lnTo>
                    <a:lnTo>
                      <a:pt x="2022" y="4731"/>
                    </a:lnTo>
                    <a:lnTo>
                      <a:pt x="2045" y="4727"/>
                    </a:lnTo>
                    <a:lnTo>
                      <a:pt x="2070" y="4722"/>
                    </a:lnTo>
                    <a:lnTo>
                      <a:pt x="2117" y="4710"/>
                    </a:lnTo>
                    <a:lnTo>
                      <a:pt x="2164" y="4696"/>
                    </a:lnTo>
                    <a:lnTo>
                      <a:pt x="2211" y="4680"/>
                    </a:lnTo>
                    <a:lnTo>
                      <a:pt x="2257" y="4662"/>
                    </a:lnTo>
                    <a:lnTo>
                      <a:pt x="2301" y="4642"/>
                    </a:lnTo>
                    <a:lnTo>
                      <a:pt x="2347" y="4621"/>
                    </a:lnTo>
                    <a:lnTo>
                      <a:pt x="2391" y="4599"/>
                    </a:lnTo>
                    <a:lnTo>
                      <a:pt x="2435" y="4577"/>
                    </a:lnTo>
                    <a:lnTo>
                      <a:pt x="2523" y="4532"/>
                    </a:lnTo>
                    <a:lnTo>
                      <a:pt x="2611" y="4487"/>
                    </a:lnTo>
                    <a:lnTo>
                      <a:pt x="2657" y="4467"/>
                    </a:lnTo>
                    <a:lnTo>
                      <a:pt x="2701" y="4447"/>
                    </a:lnTo>
                    <a:lnTo>
                      <a:pt x="2701" y="4447"/>
                    </a:lnTo>
                    <a:lnTo>
                      <a:pt x="2743" y="4430"/>
                    </a:lnTo>
                    <a:lnTo>
                      <a:pt x="2784" y="4416"/>
                    </a:lnTo>
                    <a:lnTo>
                      <a:pt x="2827" y="4404"/>
                    </a:lnTo>
                    <a:lnTo>
                      <a:pt x="2871" y="4394"/>
                    </a:lnTo>
                    <a:lnTo>
                      <a:pt x="2915" y="4388"/>
                    </a:lnTo>
                    <a:lnTo>
                      <a:pt x="2960" y="4382"/>
                    </a:lnTo>
                    <a:lnTo>
                      <a:pt x="3004" y="4378"/>
                    </a:lnTo>
                    <a:lnTo>
                      <a:pt x="3048" y="4377"/>
                    </a:lnTo>
                    <a:lnTo>
                      <a:pt x="3093" y="4377"/>
                    </a:lnTo>
                    <a:lnTo>
                      <a:pt x="3139" y="4378"/>
                    </a:lnTo>
                    <a:lnTo>
                      <a:pt x="3183" y="4381"/>
                    </a:lnTo>
                    <a:lnTo>
                      <a:pt x="3228" y="4385"/>
                    </a:lnTo>
                    <a:lnTo>
                      <a:pt x="3272" y="4390"/>
                    </a:lnTo>
                    <a:lnTo>
                      <a:pt x="3316" y="4397"/>
                    </a:lnTo>
                    <a:lnTo>
                      <a:pt x="3360" y="4404"/>
                    </a:lnTo>
                    <a:lnTo>
                      <a:pt x="3403" y="4412"/>
                    </a:lnTo>
                    <a:lnTo>
                      <a:pt x="3403" y="4412"/>
                    </a:lnTo>
                    <a:lnTo>
                      <a:pt x="3451" y="4424"/>
                    </a:lnTo>
                    <a:lnTo>
                      <a:pt x="3451" y="4424"/>
                    </a:lnTo>
                    <a:lnTo>
                      <a:pt x="3454" y="4424"/>
                    </a:lnTo>
                    <a:lnTo>
                      <a:pt x="3456" y="4422"/>
                    </a:lnTo>
                    <a:lnTo>
                      <a:pt x="3458" y="4421"/>
                    </a:lnTo>
                    <a:lnTo>
                      <a:pt x="3460" y="4419"/>
                    </a:lnTo>
                    <a:lnTo>
                      <a:pt x="3460" y="4419"/>
                    </a:lnTo>
                    <a:lnTo>
                      <a:pt x="3473" y="4366"/>
                    </a:lnTo>
                    <a:lnTo>
                      <a:pt x="3484" y="4313"/>
                    </a:lnTo>
                    <a:lnTo>
                      <a:pt x="3495" y="4260"/>
                    </a:lnTo>
                    <a:lnTo>
                      <a:pt x="3504" y="4207"/>
                    </a:lnTo>
                    <a:lnTo>
                      <a:pt x="3504" y="4207"/>
                    </a:lnTo>
                    <a:lnTo>
                      <a:pt x="3511" y="4166"/>
                    </a:lnTo>
                    <a:lnTo>
                      <a:pt x="3516" y="4124"/>
                    </a:lnTo>
                    <a:lnTo>
                      <a:pt x="3520" y="4081"/>
                    </a:lnTo>
                    <a:lnTo>
                      <a:pt x="3522" y="4039"/>
                    </a:lnTo>
                    <a:lnTo>
                      <a:pt x="3522" y="4039"/>
                    </a:lnTo>
                    <a:lnTo>
                      <a:pt x="3522" y="4017"/>
                    </a:lnTo>
                    <a:lnTo>
                      <a:pt x="3522" y="3995"/>
                    </a:lnTo>
                    <a:lnTo>
                      <a:pt x="3521" y="3973"/>
                    </a:lnTo>
                    <a:lnTo>
                      <a:pt x="3519" y="3951"/>
                    </a:lnTo>
                    <a:lnTo>
                      <a:pt x="3512" y="3908"/>
                    </a:lnTo>
                    <a:lnTo>
                      <a:pt x="3505" y="3864"/>
                    </a:lnTo>
                    <a:lnTo>
                      <a:pt x="3505" y="3864"/>
                    </a:lnTo>
                    <a:lnTo>
                      <a:pt x="3494" y="3817"/>
                    </a:lnTo>
                    <a:lnTo>
                      <a:pt x="3482" y="3770"/>
                    </a:lnTo>
                    <a:lnTo>
                      <a:pt x="3468" y="3724"/>
                    </a:lnTo>
                    <a:lnTo>
                      <a:pt x="3454" y="3678"/>
                    </a:lnTo>
                    <a:lnTo>
                      <a:pt x="3454" y="3678"/>
                    </a:lnTo>
                    <a:lnTo>
                      <a:pt x="3434" y="3619"/>
                    </a:lnTo>
                    <a:lnTo>
                      <a:pt x="3434" y="3619"/>
                    </a:lnTo>
                    <a:lnTo>
                      <a:pt x="3430" y="3608"/>
                    </a:lnTo>
                    <a:lnTo>
                      <a:pt x="3428" y="3602"/>
                    </a:lnTo>
                    <a:lnTo>
                      <a:pt x="3425" y="3597"/>
                    </a:lnTo>
                    <a:lnTo>
                      <a:pt x="3425" y="3597"/>
                    </a:lnTo>
                    <a:lnTo>
                      <a:pt x="3422" y="3595"/>
                    </a:lnTo>
                    <a:lnTo>
                      <a:pt x="3418" y="3593"/>
                    </a:lnTo>
                    <a:lnTo>
                      <a:pt x="3411" y="3592"/>
                    </a:lnTo>
                    <a:lnTo>
                      <a:pt x="3411" y="3592"/>
                    </a:lnTo>
                    <a:lnTo>
                      <a:pt x="3369" y="3584"/>
                    </a:lnTo>
                    <a:lnTo>
                      <a:pt x="3369" y="3584"/>
                    </a:lnTo>
                    <a:lnTo>
                      <a:pt x="3212" y="3554"/>
                    </a:lnTo>
                    <a:lnTo>
                      <a:pt x="3212" y="3554"/>
                    </a:lnTo>
                    <a:lnTo>
                      <a:pt x="3110" y="3536"/>
                    </a:lnTo>
                    <a:lnTo>
                      <a:pt x="3009" y="3517"/>
                    </a:lnTo>
                    <a:lnTo>
                      <a:pt x="2907" y="3501"/>
                    </a:lnTo>
                    <a:lnTo>
                      <a:pt x="2855" y="3494"/>
                    </a:lnTo>
                    <a:lnTo>
                      <a:pt x="2804" y="3488"/>
                    </a:lnTo>
                    <a:lnTo>
                      <a:pt x="2752" y="3482"/>
                    </a:lnTo>
                    <a:lnTo>
                      <a:pt x="2701" y="3478"/>
                    </a:lnTo>
                    <a:lnTo>
                      <a:pt x="2651" y="3474"/>
                    </a:lnTo>
                    <a:lnTo>
                      <a:pt x="2599" y="3473"/>
                    </a:lnTo>
                    <a:lnTo>
                      <a:pt x="2548" y="3473"/>
                    </a:lnTo>
                    <a:lnTo>
                      <a:pt x="2495" y="3474"/>
                    </a:lnTo>
                    <a:lnTo>
                      <a:pt x="2443" y="3478"/>
                    </a:lnTo>
                    <a:lnTo>
                      <a:pt x="2392" y="3483"/>
                    </a:lnTo>
                    <a:lnTo>
                      <a:pt x="2392" y="3483"/>
                    </a:lnTo>
                    <a:lnTo>
                      <a:pt x="2353" y="3489"/>
                    </a:lnTo>
                    <a:lnTo>
                      <a:pt x="2353" y="3489"/>
                    </a:lnTo>
                    <a:lnTo>
                      <a:pt x="2344" y="3490"/>
                    </a:lnTo>
                    <a:lnTo>
                      <a:pt x="2340" y="3492"/>
                    </a:lnTo>
                    <a:lnTo>
                      <a:pt x="2340" y="3492"/>
                    </a:lnTo>
                    <a:lnTo>
                      <a:pt x="2328" y="3490"/>
                    </a:lnTo>
                    <a:lnTo>
                      <a:pt x="2316" y="3489"/>
                    </a:lnTo>
                    <a:lnTo>
                      <a:pt x="2293" y="3485"/>
                    </a:lnTo>
                    <a:lnTo>
                      <a:pt x="2293" y="3485"/>
                    </a:lnTo>
                    <a:lnTo>
                      <a:pt x="2264" y="3480"/>
                    </a:lnTo>
                    <a:lnTo>
                      <a:pt x="2238" y="3476"/>
                    </a:lnTo>
                    <a:lnTo>
                      <a:pt x="2209" y="3469"/>
                    </a:lnTo>
                    <a:lnTo>
                      <a:pt x="2182" y="3462"/>
                    </a:lnTo>
                    <a:lnTo>
                      <a:pt x="2155" y="3453"/>
                    </a:lnTo>
                    <a:lnTo>
                      <a:pt x="2130" y="3442"/>
                    </a:lnTo>
                    <a:lnTo>
                      <a:pt x="2105" y="3430"/>
                    </a:lnTo>
                    <a:lnTo>
                      <a:pt x="2081" y="3415"/>
                    </a:lnTo>
                    <a:lnTo>
                      <a:pt x="2081" y="3415"/>
                    </a:lnTo>
                    <a:lnTo>
                      <a:pt x="2070" y="3408"/>
                    </a:lnTo>
                    <a:lnTo>
                      <a:pt x="2060" y="3398"/>
                    </a:lnTo>
                    <a:lnTo>
                      <a:pt x="2050" y="3388"/>
                    </a:lnTo>
                    <a:lnTo>
                      <a:pt x="2040" y="3377"/>
                    </a:lnTo>
                    <a:lnTo>
                      <a:pt x="2033" y="3366"/>
                    </a:lnTo>
                    <a:lnTo>
                      <a:pt x="2028" y="3354"/>
                    </a:lnTo>
                    <a:lnTo>
                      <a:pt x="2023" y="3340"/>
                    </a:lnTo>
                    <a:lnTo>
                      <a:pt x="2021" y="3327"/>
                    </a:lnTo>
                    <a:lnTo>
                      <a:pt x="2021" y="3327"/>
                    </a:lnTo>
                    <a:lnTo>
                      <a:pt x="2021" y="3311"/>
                    </a:lnTo>
                    <a:lnTo>
                      <a:pt x="2022" y="3295"/>
                    </a:lnTo>
                    <a:lnTo>
                      <a:pt x="2024" y="3279"/>
                    </a:lnTo>
                    <a:lnTo>
                      <a:pt x="2024" y="3263"/>
                    </a:lnTo>
                    <a:lnTo>
                      <a:pt x="2024" y="3263"/>
                    </a:lnTo>
                    <a:lnTo>
                      <a:pt x="2025" y="3220"/>
                    </a:lnTo>
                    <a:lnTo>
                      <a:pt x="2024" y="3176"/>
                    </a:lnTo>
                    <a:lnTo>
                      <a:pt x="2021" y="3089"/>
                    </a:lnTo>
                    <a:lnTo>
                      <a:pt x="2021" y="3089"/>
                    </a:lnTo>
                    <a:lnTo>
                      <a:pt x="2012" y="2944"/>
                    </a:lnTo>
                    <a:lnTo>
                      <a:pt x="2001" y="2799"/>
                    </a:lnTo>
                    <a:lnTo>
                      <a:pt x="1978" y="2509"/>
                    </a:lnTo>
                    <a:lnTo>
                      <a:pt x="1978" y="2509"/>
                    </a:lnTo>
                    <a:lnTo>
                      <a:pt x="1949" y="2164"/>
                    </a:lnTo>
                    <a:lnTo>
                      <a:pt x="1937" y="1992"/>
                    </a:lnTo>
                    <a:lnTo>
                      <a:pt x="1925" y="1819"/>
                    </a:lnTo>
                    <a:lnTo>
                      <a:pt x="1925" y="1819"/>
                    </a:lnTo>
                    <a:lnTo>
                      <a:pt x="1915" y="1664"/>
                    </a:lnTo>
                    <a:lnTo>
                      <a:pt x="1907" y="1508"/>
                    </a:lnTo>
                    <a:lnTo>
                      <a:pt x="1907" y="1508"/>
                    </a:lnTo>
                    <a:lnTo>
                      <a:pt x="1904" y="1432"/>
                    </a:lnTo>
                    <a:lnTo>
                      <a:pt x="1902" y="1356"/>
                    </a:lnTo>
                    <a:lnTo>
                      <a:pt x="1899" y="1280"/>
                    </a:lnTo>
                    <a:lnTo>
                      <a:pt x="1897" y="1242"/>
                    </a:lnTo>
                    <a:lnTo>
                      <a:pt x="1893" y="1204"/>
                    </a:lnTo>
                    <a:lnTo>
                      <a:pt x="1893" y="1204"/>
                    </a:lnTo>
                    <a:lnTo>
                      <a:pt x="1888" y="1158"/>
                    </a:lnTo>
                    <a:lnTo>
                      <a:pt x="1882" y="1112"/>
                    </a:lnTo>
                    <a:lnTo>
                      <a:pt x="1876" y="1065"/>
                    </a:lnTo>
                    <a:lnTo>
                      <a:pt x="1867" y="1020"/>
                    </a:lnTo>
                    <a:lnTo>
                      <a:pt x="1850" y="929"/>
                    </a:lnTo>
                    <a:lnTo>
                      <a:pt x="1831" y="837"/>
                    </a:lnTo>
                    <a:lnTo>
                      <a:pt x="1808" y="747"/>
                    </a:lnTo>
                    <a:lnTo>
                      <a:pt x="1784" y="656"/>
                    </a:lnTo>
                    <a:lnTo>
                      <a:pt x="1758" y="568"/>
                    </a:lnTo>
                    <a:lnTo>
                      <a:pt x="1731" y="478"/>
                    </a:lnTo>
                    <a:lnTo>
                      <a:pt x="1731" y="478"/>
                    </a:lnTo>
                    <a:lnTo>
                      <a:pt x="1693" y="364"/>
                    </a:lnTo>
                    <a:lnTo>
                      <a:pt x="1654" y="251"/>
                    </a:lnTo>
                    <a:lnTo>
                      <a:pt x="1612" y="138"/>
                    </a:lnTo>
                    <a:lnTo>
                      <a:pt x="1567" y="26"/>
                    </a:lnTo>
                    <a:lnTo>
                      <a:pt x="1567" y="26"/>
                    </a:lnTo>
                    <a:lnTo>
                      <a:pt x="1558" y="4"/>
                    </a:lnTo>
                    <a:lnTo>
                      <a:pt x="1558" y="4"/>
                    </a:lnTo>
                    <a:lnTo>
                      <a:pt x="1556" y="2"/>
                    </a:lnTo>
                    <a:lnTo>
                      <a:pt x="1553" y="0"/>
                    </a:lnTo>
                    <a:lnTo>
                      <a:pt x="1551" y="0"/>
                    </a:lnTo>
                    <a:lnTo>
                      <a:pt x="1549" y="0"/>
                    </a:lnTo>
                    <a:lnTo>
                      <a:pt x="1546" y="3"/>
                    </a:lnTo>
                    <a:lnTo>
                      <a:pt x="1545" y="5"/>
                    </a:lnTo>
                    <a:lnTo>
                      <a:pt x="1545" y="8"/>
                    </a:lnTo>
                    <a:lnTo>
                      <a:pt x="1545" y="11"/>
                    </a:lnTo>
                    <a:lnTo>
                      <a:pt x="1545" y="11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81" name="Freeform 161">
                <a:extLst>
                  <a:ext uri="{FF2B5EF4-FFF2-40B4-BE49-F238E27FC236}">
                    <a16:creationId xmlns:a16="http://schemas.microsoft.com/office/drawing/2014/main" id="{724B48BB-4002-6E67-1982-8E35EC99376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24" y="3028"/>
                <a:ext cx="154" cy="156"/>
              </a:xfrm>
              <a:custGeom>
                <a:avLst/>
                <a:gdLst>
                  <a:gd name="T0" fmla="*/ 450 w 615"/>
                  <a:gd name="T1" fmla="*/ 0 h 621"/>
                  <a:gd name="T2" fmla="*/ 212 w 615"/>
                  <a:gd name="T3" fmla="*/ 0 h 621"/>
                  <a:gd name="T4" fmla="*/ 153 w 615"/>
                  <a:gd name="T5" fmla="*/ 1 h 621"/>
                  <a:gd name="T6" fmla="*/ 115 w 615"/>
                  <a:gd name="T7" fmla="*/ 7 h 621"/>
                  <a:gd name="T8" fmla="*/ 73 w 615"/>
                  <a:gd name="T9" fmla="*/ 28 h 621"/>
                  <a:gd name="T10" fmla="*/ 55 w 615"/>
                  <a:gd name="T11" fmla="*/ 45 h 621"/>
                  <a:gd name="T12" fmla="*/ 31 w 615"/>
                  <a:gd name="T13" fmla="*/ 86 h 621"/>
                  <a:gd name="T14" fmla="*/ 19 w 615"/>
                  <a:gd name="T15" fmla="*/ 119 h 621"/>
                  <a:gd name="T16" fmla="*/ 6 w 615"/>
                  <a:gd name="T17" fmla="*/ 188 h 621"/>
                  <a:gd name="T18" fmla="*/ 0 w 615"/>
                  <a:gd name="T19" fmla="*/ 245 h 621"/>
                  <a:gd name="T20" fmla="*/ 5 w 615"/>
                  <a:gd name="T21" fmla="*/ 313 h 621"/>
                  <a:gd name="T22" fmla="*/ 11 w 615"/>
                  <a:gd name="T23" fmla="*/ 332 h 621"/>
                  <a:gd name="T24" fmla="*/ 44 w 615"/>
                  <a:gd name="T25" fmla="*/ 385 h 621"/>
                  <a:gd name="T26" fmla="*/ 72 w 615"/>
                  <a:gd name="T27" fmla="*/ 417 h 621"/>
                  <a:gd name="T28" fmla="*/ 135 w 615"/>
                  <a:gd name="T29" fmla="*/ 477 h 621"/>
                  <a:gd name="T30" fmla="*/ 197 w 615"/>
                  <a:gd name="T31" fmla="*/ 531 h 621"/>
                  <a:gd name="T32" fmla="*/ 248 w 615"/>
                  <a:gd name="T33" fmla="*/ 567 h 621"/>
                  <a:gd name="T34" fmla="*/ 301 w 615"/>
                  <a:gd name="T35" fmla="*/ 594 h 621"/>
                  <a:gd name="T36" fmla="*/ 333 w 615"/>
                  <a:gd name="T37" fmla="*/ 605 h 621"/>
                  <a:gd name="T38" fmla="*/ 400 w 615"/>
                  <a:gd name="T39" fmla="*/ 617 h 621"/>
                  <a:gd name="T40" fmla="*/ 468 w 615"/>
                  <a:gd name="T41" fmla="*/ 621 h 621"/>
                  <a:gd name="T42" fmla="*/ 536 w 615"/>
                  <a:gd name="T43" fmla="*/ 615 h 621"/>
                  <a:gd name="T44" fmla="*/ 569 w 615"/>
                  <a:gd name="T45" fmla="*/ 606 h 621"/>
                  <a:gd name="T46" fmla="*/ 594 w 615"/>
                  <a:gd name="T47" fmla="*/ 596 h 621"/>
                  <a:gd name="T48" fmla="*/ 598 w 615"/>
                  <a:gd name="T49" fmla="*/ 589 h 621"/>
                  <a:gd name="T50" fmla="*/ 593 w 615"/>
                  <a:gd name="T51" fmla="*/ 583 h 621"/>
                  <a:gd name="T52" fmla="*/ 587 w 615"/>
                  <a:gd name="T53" fmla="*/ 583 h 621"/>
                  <a:gd name="T54" fmla="*/ 544 w 615"/>
                  <a:gd name="T55" fmla="*/ 598 h 621"/>
                  <a:gd name="T56" fmla="*/ 467 w 615"/>
                  <a:gd name="T57" fmla="*/ 606 h 621"/>
                  <a:gd name="T58" fmla="*/ 398 w 615"/>
                  <a:gd name="T59" fmla="*/ 603 h 621"/>
                  <a:gd name="T60" fmla="*/ 332 w 615"/>
                  <a:gd name="T61" fmla="*/ 589 h 621"/>
                  <a:gd name="T62" fmla="*/ 282 w 615"/>
                  <a:gd name="T63" fmla="*/ 569 h 621"/>
                  <a:gd name="T64" fmla="*/ 235 w 615"/>
                  <a:gd name="T65" fmla="*/ 541 h 621"/>
                  <a:gd name="T66" fmla="*/ 174 w 615"/>
                  <a:gd name="T67" fmla="*/ 493 h 621"/>
                  <a:gd name="T68" fmla="*/ 83 w 615"/>
                  <a:gd name="T69" fmla="*/ 406 h 621"/>
                  <a:gd name="T70" fmla="*/ 56 w 615"/>
                  <a:gd name="T71" fmla="*/ 378 h 621"/>
                  <a:gd name="T72" fmla="*/ 33 w 615"/>
                  <a:gd name="T73" fmla="*/ 345 h 621"/>
                  <a:gd name="T74" fmla="*/ 21 w 615"/>
                  <a:gd name="T75" fmla="*/ 315 h 621"/>
                  <a:gd name="T76" fmla="*/ 15 w 615"/>
                  <a:gd name="T77" fmla="*/ 262 h 621"/>
                  <a:gd name="T78" fmla="*/ 17 w 615"/>
                  <a:gd name="T79" fmla="*/ 222 h 621"/>
                  <a:gd name="T80" fmla="*/ 27 w 615"/>
                  <a:gd name="T81" fmla="*/ 150 h 621"/>
                  <a:gd name="T82" fmla="*/ 34 w 615"/>
                  <a:gd name="T83" fmla="*/ 118 h 621"/>
                  <a:gd name="T84" fmla="*/ 53 w 615"/>
                  <a:gd name="T85" fmla="*/ 75 h 621"/>
                  <a:gd name="T86" fmla="*/ 82 w 615"/>
                  <a:gd name="T87" fmla="*/ 39 h 621"/>
                  <a:gd name="T88" fmla="*/ 109 w 615"/>
                  <a:gd name="T89" fmla="*/ 23 h 621"/>
                  <a:gd name="T90" fmla="*/ 149 w 615"/>
                  <a:gd name="T91" fmla="*/ 16 h 621"/>
                  <a:gd name="T92" fmla="*/ 191 w 615"/>
                  <a:gd name="T93" fmla="*/ 14 h 621"/>
                  <a:gd name="T94" fmla="*/ 419 w 615"/>
                  <a:gd name="T95" fmla="*/ 14 h 621"/>
                  <a:gd name="T96" fmla="*/ 608 w 615"/>
                  <a:gd name="T97" fmla="*/ 14 h 621"/>
                  <a:gd name="T98" fmla="*/ 614 w 615"/>
                  <a:gd name="T99" fmla="*/ 12 h 621"/>
                  <a:gd name="T100" fmla="*/ 615 w 615"/>
                  <a:gd name="T101" fmla="*/ 3 h 621"/>
                  <a:gd name="T102" fmla="*/ 608 w 615"/>
                  <a:gd name="T103" fmla="*/ 0 h 6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</a:cxnLst>
                <a:rect l="0" t="0" r="r" b="b"/>
                <a:pathLst>
                  <a:path w="615" h="621">
                    <a:moveTo>
                      <a:pt x="608" y="0"/>
                    </a:moveTo>
                    <a:lnTo>
                      <a:pt x="608" y="0"/>
                    </a:lnTo>
                    <a:lnTo>
                      <a:pt x="450" y="0"/>
                    </a:lnTo>
                    <a:lnTo>
                      <a:pt x="290" y="0"/>
                    </a:lnTo>
                    <a:lnTo>
                      <a:pt x="290" y="0"/>
                    </a:lnTo>
                    <a:lnTo>
                      <a:pt x="212" y="0"/>
                    </a:lnTo>
                    <a:lnTo>
                      <a:pt x="212" y="0"/>
                    </a:lnTo>
                    <a:lnTo>
                      <a:pt x="173" y="0"/>
                    </a:lnTo>
                    <a:lnTo>
                      <a:pt x="153" y="1"/>
                    </a:lnTo>
                    <a:lnTo>
                      <a:pt x="133" y="2"/>
                    </a:lnTo>
                    <a:lnTo>
                      <a:pt x="133" y="2"/>
                    </a:lnTo>
                    <a:lnTo>
                      <a:pt x="115" y="7"/>
                    </a:lnTo>
                    <a:lnTo>
                      <a:pt x="97" y="13"/>
                    </a:lnTo>
                    <a:lnTo>
                      <a:pt x="81" y="22"/>
                    </a:lnTo>
                    <a:lnTo>
                      <a:pt x="73" y="28"/>
                    </a:lnTo>
                    <a:lnTo>
                      <a:pt x="66" y="34"/>
                    </a:lnTo>
                    <a:lnTo>
                      <a:pt x="66" y="34"/>
                    </a:lnTo>
                    <a:lnTo>
                      <a:pt x="55" y="45"/>
                    </a:lnTo>
                    <a:lnTo>
                      <a:pt x="45" y="57"/>
                    </a:lnTo>
                    <a:lnTo>
                      <a:pt x="38" y="71"/>
                    </a:lnTo>
                    <a:lnTo>
                      <a:pt x="31" y="86"/>
                    </a:lnTo>
                    <a:lnTo>
                      <a:pt x="31" y="86"/>
                    </a:lnTo>
                    <a:lnTo>
                      <a:pt x="24" y="102"/>
                    </a:lnTo>
                    <a:lnTo>
                      <a:pt x="19" y="119"/>
                    </a:lnTo>
                    <a:lnTo>
                      <a:pt x="15" y="136"/>
                    </a:lnTo>
                    <a:lnTo>
                      <a:pt x="11" y="153"/>
                    </a:lnTo>
                    <a:lnTo>
                      <a:pt x="6" y="188"/>
                    </a:lnTo>
                    <a:lnTo>
                      <a:pt x="2" y="223"/>
                    </a:lnTo>
                    <a:lnTo>
                      <a:pt x="2" y="223"/>
                    </a:lnTo>
                    <a:lnTo>
                      <a:pt x="0" y="245"/>
                    </a:lnTo>
                    <a:lnTo>
                      <a:pt x="0" y="269"/>
                    </a:lnTo>
                    <a:lnTo>
                      <a:pt x="1" y="291"/>
                    </a:lnTo>
                    <a:lnTo>
                      <a:pt x="5" y="313"/>
                    </a:lnTo>
                    <a:lnTo>
                      <a:pt x="5" y="313"/>
                    </a:lnTo>
                    <a:lnTo>
                      <a:pt x="7" y="323"/>
                    </a:lnTo>
                    <a:lnTo>
                      <a:pt x="11" y="332"/>
                    </a:lnTo>
                    <a:lnTo>
                      <a:pt x="19" y="351"/>
                    </a:lnTo>
                    <a:lnTo>
                      <a:pt x="31" y="369"/>
                    </a:lnTo>
                    <a:lnTo>
                      <a:pt x="44" y="385"/>
                    </a:lnTo>
                    <a:lnTo>
                      <a:pt x="44" y="385"/>
                    </a:lnTo>
                    <a:lnTo>
                      <a:pt x="57" y="401"/>
                    </a:lnTo>
                    <a:lnTo>
                      <a:pt x="72" y="417"/>
                    </a:lnTo>
                    <a:lnTo>
                      <a:pt x="103" y="447"/>
                    </a:lnTo>
                    <a:lnTo>
                      <a:pt x="103" y="447"/>
                    </a:lnTo>
                    <a:lnTo>
                      <a:pt x="135" y="477"/>
                    </a:lnTo>
                    <a:lnTo>
                      <a:pt x="167" y="506"/>
                    </a:lnTo>
                    <a:lnTo>
                      <a:pt x="167" y="506"/>
                    </a:lnTo>
                    <a:lnTo>
                      <a:pt x="197" y="531"/>
                    </a:lnTo>
                    <a:lnTo>
                      <a:pt x="213" y="544"/>
                    </a:lnTo>
                    <a:lnTo>
                      <a:pt x="230" y="556"/>
                    </a:lnTo>
                    <a:lnTo>
                      <a:pt x="248" y="567"/>
                    </a:lnTo>
                    <a:lnTo>
                      <a:pt x="265" y="577"/>
                    </a:lnTo>
                    <a:lnTo>
                      <a:pt x="283" y="587"/>
                    </a:lnTo>
                    <a:lnTo>
                      <a:pt x="301" y="594"/>
                    </a:lnTo>
                    <a:lnTo>
                      <a:pt x="301" y="594"/>
                    </a:lnTo>
                    <a:lnTo>
                      <a:pt x="317" y="600"/>
                    </a:lnTo>
                    <a:lnTo>
                      <a:pt x="333" y="605"/>
                    </a:lnTo>
                    <a:lnTo>
                      <a:pt x="349" y="609"/>
                    </a:lnTo>
                    <a:lnTo>
                      <a:pt x="366" y="612"/>
                    </a:lnTo>
                    <a:lnTo>
                      <a:pt x="400" y="617"/>
                    </a:lnTo>
                    <a:lnTo>
                      <a:pt x="434" y="620"/>
                    </a:lnTo>
                    <a:lnTo>
                      <a:pt x="434" y="620"/>
                    </a:lnTo>
                    <a:lnTo>
                      <a:pt x="468" y="621"/>
                    </a:lnTo>
                    <a:lnTo>
                      <a:pt x="501" y="619"/>
                    </a:lnTo>
                    <a:lnTo>
                      <a:pt x="518" y="617"/>
                    </a:lnTo>
                    <a:lnTo>
                      <a:pt x="536" y="615"/>
                    </a:lnTo>
                    <a:lnTo>
                      <a:pt x="553" y="611"/>
                    </a:lnTo>
                    <a:lnTo>
                      <a:pt x="569" y="606"/>
                    </a:lnTo>
                    <a:lnTo>
                      <a:pt x="569" y="606"/>
                    </a:lnTo>
                    <a:lnTo>
                      <a:pt x="582" y="601"/>
                    </a:lnTo>
                    <a:lnTo>
                      <a:pt x="594" y="596"/>
                    </a:lnTo>
                    <a:lnTo>
                      <a:pt x="594" y="596"/>
                    </a:lnTo>
                    <a:lnTo>
                      <a:pt x="598" y="594"/>
                    </a:lnTo>
                    <a:lnTo>
                      <a:pt x="598" y="592"/>
                    </a:lnTo>
                    <a:lnTo>
                      <a:pt x="598" y="589"/>
                    </a:lnTo>
                    <a:lnTo>
                      <a:pt x="598" y="587"/>
                    </a:lnTo>
                    <a:lnTo>
                      <a:pt x="596" y="584"/>
                    </a:lnTo>
                    <a:lnTo>
                      <a:pt x="593" y="583"/>
                    </a:lnTo>
                    <a:lnTo>
                      <a:pt x="591" y="583"/>
                    </a:lnTo>
                    <a:lnTo>
                      <a:pt x="587" y="583"/>
                    </a:lnTo>
                    <a:lnTo>
                      <a:pt x="587" y="583"/>
                    </a:lnTo>
                    <a:lnTo>
                      <a:pt x="574" y="589"/>
                    </a:lnTo>
                    <a:lnTo>
                      <a:pt x="559" y="594"/>
                    </a:lnTo>
                    <a:lnTo>
                      <a:pt x="544" y="598"/>
                    </a:lnTo>
                    <a:lnTo>
                      <a:pt x="528" y="601"/>
                    </a:lnTo>
                    <a:lnTo>
                      <a:pt x="498" y="605"/>
                    </a:lnTo>
                    <a:lnTo>
                      <a:pt x="467" y="606"/>
                    </a:lnTo>
                    <a:lnTo>
                      <a:pt x="467" y="606"/>
                    </a:lnTo>
                    <a:lnTo>
                      <a:pt x="433" y="605"/>
                    </a:lnTo>
                    <a:lnTo>
                      <a:pt x="398" y="603"/>
                    </a:lnTo>
                    <a:lnTo>
                      <a:pt x="365" y="598"/>
                    </a:lnTo>
                    <a:lnTo>
                      <a:pt x="332" y="589"/>
                    </a:lnTo>
                    <a:lnTo>
                      <a:pt x="332" y="589"/>
                    </a:lnTo>
                    <a:lnTo>
                      <a:pt x="315" y="584"/>
                    </a:lnTo>
                    <a:lnTo>
                      <a:pt x="299" y="577"/>
                    </a:lnTo>
                    <a:lnTo>
                      <a:pt x="282" y="569"/>
                    </a:lnTo>
                    <a:lnTo>
                      <a:pt x="266" y="561"/>
                    </a:lnTo>
                    <a:lnTo>
                      <a:pt x="251" y="552"/>
                    </a:lnTo>
                    <a:lnTo>
                      <a:pt x="235" y="541"/>
                    </a:lnTo>
                    <a:lnTo>
                      <a:pt x="207" y="520"/>
                    </a:lnTo>
                    <a:lnTo>
                      <a:pt x="207" y="520"/>
                    </a:lnTo>
                    <a:lnTo>
                      <a:pt x="174" y="493"/>
                    </a:lnTo>
                    <a:lnTo>
                      <a:pt x="143" y="465"/>
                    </a:lnTo>
                    <a:lnTo>
                      <a:pt x="113" y="437"/>
                    </a:lnTo>
                    <a:lnTo>
                      <a:pt x="83" y="406"/>
                    </a:lnTo>
                    <a:lnTo>
                      <a:pt x="83" y="406"/>
                    </a:lnTo>
                    <a:lnTo>
                      <a:pt x="70" y="393"/>
                    </a:lnTo>
                    <a:lnTo>
                      <a:pt x="56" y="378"/>
                    </a:lnTo>
                    <a:lnTo>
                      <a:pt x="44" y="362"/>
                    </a:lnTo>
                    <a:lnTo>
                      <a:pt x="33" y="345"/>
                    </a:lnTo>
                    <a:lnTo>
                      <a:pt x="33" y="345"/>
                    </a:lnTo>
                    <a:lnTo>
                      <a:pt x="28" y="335"/>
                    </a:lnTo>
                    <a:lnTo>
                      <a:pt x="24" y="325"/>
                    </a:lnTo>
                    <a:lnTo>
                      <a:pt x="21" y="315"/>
                    </a:lnTo>
                    <a:lnTo>
                      <a:pt x="18" y="304"/>
                    </a:lnTo>
                    <a:lnTo>
                      <a:pt x="16" y="283"/>
                    </a:lnTo>
                    <a:lnTo>
                      <a:pt x="15" y="262"/>
                    </a:lnTo>
                    <a:lnTo>
                      <a:pt x="15" y="262"/>
                    </a:lnTo>
                    <a:lnTo>
                      <a:pt x="15" y="242"/>
                    </a:lnTo>
                    <a:lnTo>
                      <a:pt x="17" y="222"/>
                    </a:lnTo>
                    <a:lnTo>
                      <a:pt x="21" y="183"/>
                    </a:lnTo>
                    <a:lnTo>
                      <a:pt x="21" y="183"/>
                    </a:lnTo>
                    <a:lnTo>
                      <a:pt x="27" y="150"/>
                    </a:lnTo>
                    <a:lnTo>
                      <a:pt x="31" y="134"/>
                    </a:lnTo>
                    <a:lnTo>
                      <a:pt x="34" y="118"/>
                    </a:lnTo>
                    <a:lnTo>
                      <a:pt x="34" y="118"/>
                    </a:lnTo>
                    <a:lnTo>
                      <a:pt x="39" y="103"/>
                    </a:lnTo>
                    <a:lnTo>
                      <a:pt x="45" y="88"/>
                    </a:lnTo>
                    <a:lnTo>
                      <a:pt x="53" y="75"/>
                    </a:lnTo>
                    <a:lnTo>
                      <a:pt x="61" y="61"/>
                    </a:lnTo>
                    <a:lnTo>
                      <a:pt x="71" y="50"/>
                    </a:lnTo>
                    <a:lnTo>
                      <a:pt x="82" y="39"/>
                    </a:lnTo>
                    <a:lnTo>
                      <a:pt x="95" y="30"/>
                    </a:lnTo>
                    <a:lnTo>
                      <a:pt x="109" y="23"/>
                    </a:lnTo>
                    <a:lnTo>
                      <a:pt x="109" y="23"/>
                    </a:lnTo>
                    <a:lnTo>
                      <a:pt x="120" y="21"/>
                    </a:lnTo>
                    <a:lnTo>
                      <a:pt x="130" y="18"/>
                    </a:lnTo>
                    <a:lnTo>
                      <a:pt x="149" y="16"/>
                    </a:lnTo>
                    <a:lnTo>
                      <a:pt x="170" y="14"/>
                    </a:lnTo>
                    <a:lnTo>
                      <a:pt x="191" y="14"/>
                    </a:lnTo>
                    <a:lnTo>
                      <a:pt x="191" y="14"/>
                    </a:lnTo>
                    <a:lnTo>
                      <a:pt x="262" y="14"/>
                    </a:lnTo>
                    <a:lnTo>
                      <a:pt x="262" y="14"/>
                    </a:lnTo>
                    <a:lnTo>
                      <a:pt x="419" y="14"/>
                    </a:lnTo>
                    <a:lnTo>
                      <a:pt x="575" y="14"/>
                    </a:lnTo>
                    <a:lnTo>
                      <a:pt x="575" y="14"/>
                    </a:lnTo>
                    <a:lnTo>
                      <a:pt x="608" y="14"/>
                    </a:lnTo>
                    <a:lnTo>
                      <a:pt x="608" y="14"/>
                    </a:lnTo>
                    <a:lnTo>
                      <a:pt x="612" y="13"/>
                    </a:lnTo>
                    <a:lnTo>
                      <a:pt x="614" y="12"/>
                    </a:lnTo>
                    <a:lnTo>
                      <a:pt x="615" y="10"/>
                    </a:lnTo>
                    <a:lnTo>
                      <a:pt x="615" y="7"/>
                    </a:lnTo>
                    <a:lnTo>
                      <a:pt x="615" y="3"/>
                    </a:lnTo>
                    <a:lnTo>
                      <a:pt x="614" y="1"/>
                    </a:lnTo>
                    <a:lnTo>
                      <a:pt x="612" y="0"/>
                    </a:lnTo>
                    <a:lnTo>
                      <a:pt x="608" y="0"/>
                    </a:lnTo>
                    <a:lnTo>
                      <a:pt x="608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82" name="Freeform 162">
                <a:extLst>
                  <a:ext uri="{FF2B5EF4-FFF2-40B4-BE49-F238E27FC236}">
                    <a16:creationId xmlns:a16="http://schemas.microsoft.com/office/drawing/2014/main" id="{2FBC3D87-DC4F-3D59-B563-C68C76EE4A7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46" y="2937"/>
                <a:ext cx="413" cy="521"/>
              </a:xfrm>
              <a:custGeom>
                <a:avLst/>
                <a:gdLst>
                  <a:gd name="T0" fmla="*/ 1304 w 1650"/>
                  <a:gd name="T1" fmla="*/ 1083 h 2083"/>
                  <a:gd name="T2" fmla="*/ 1098 w 1650"/>
                  <a:gd name="T3" fmla="*/ 1283 h 2083"/>
                  <a:gd name="T4" fmla="*/ 789 w 1650"/>
                  <a:gd name="T5" fmla="*/ 1558 h 2083"/>
                  <a:gd name="T6" fmla="*/ 631 w 1650"/>
                  <a:gd name="T7" fmla="*/ 1722 h 2083"/>
                  <a:gd name="T8" fmla="*/ 495 w 1650"/>
                  <a:gd name="T9" fmla="*/ 1892 h 2083"/>
                  <a:gd name="T10" fmla="*/ 408 w 1650"/>
                  <a:gd name="T11" fmla="*/ 1986 h 2083"/>
                  <a:gd name="T12" fmla="*/ 308 w 1650"/>
                  <a:gd name="T13" fmla="*/ 2049 h 2083"/>
                  <a:gd name="T14" fmla="*/ 235 w 1650"/>
                  <a:gd name="T15" fmla="*/ 2068 h 2083"/>
                  <a:gd name="T16" fmla="*/ 177 w 1650"/>
                  <a:gd name="T17" fmla="*/ 2065 h 2083"/>
                  <a:gd name="T18" fmla="*/ 109 w 1650"/>
                  <a:gd name="T19" fmla="*/ 2040 h 2083"/>
                  <a:gd name="T20" fmla="*/ 69 w 1650"/>
                  <a:gd name="T21" fmla="*/ 2004 h 2083"/>
                  <a:gd name="T22" fmla="*/ 39 w 1650"/>
                  <a:gd name="T23" fmla="*/ 1957 h 2083"/>
                  <a:gd name="T24" fmla="*/ 17 w 1650"/>
                  <a:gd name="T25" fmla="*/ 1884 h 2083"/>
                  <a:gd name="T26" fmla="*/ 26 w 1650"/>
                  <a:gd name="T27" fmla="*/ 1746 h 2083"/>
                  <a:gd name="T28" fmla="*/ 74 w 1650"/>
                  <a:gd name="T29" fmla="*/ 1585 h 2083"/>
                  <a:gd name="T30" fmla="*/ 212 w 1650"/>
                  <a:gd name="T31" fmla="*/ 1189 h 2083"/>
                  <a:gd name="T32" fmla="*/ 394 w 1650"/>
                  <a:gd name="T33" fmla="*/ 743 h 2083"/>
                  <a:gd name="T34" fmla="*/ 519 w 1650"/>
                  <a:gd name="T35" fmla="*/ 505 h 2083"/>
                  <a:gd name="T36" fmla="*/ 657 w 1650"/>
                  <a:gd name="T37" fmla="*/ 278 h 2083"/>
                  <a:gd name="T38" fmla="*/ 787 w 1650"/>
                  <a:gd name="T39" fmla="*/ 97 h 2083"/>
                  <a:gd name="T40" fmla="*/ 853 w 1650"/>
                  <a:gd name="T41" fmla="*/ 31 h 2083"/>
                  <a:gd name="T42" fmla="*/ 883 w 1650"/>
                  <a:gd name="T43" fmla="*/ 17 h 2083"/>
                  <a:gd name="T44" fmla="*/ 916 w 1650"/>
                  <a:gd name="T45" fmla="*/ 20 h 2083"/>
                  <a:gd name="T46" fmla="*/ 1051 w 1650"/>
                  <a:gd name="T47" fmla="*/ 70 h 2083"/>
                  <a:gd name="T48" fmla="*/ 1383 w 1650"/>
                  <a:gd name="T49" fmla="*/ 227 h 2083"/>
                  <a:gd name="T50" fmla="*/ 1568 w 1650"/>
                  <a:gd name="T51" fmla="*/ 333 h 2083"/>
                  <a:gd name="T52" fmla="*/ 1645 w 1650"/>
                  <a:gd name="T53" fmla="*/ 379 h 2083"/>
                  <a:gd name="T54" fmla="*/ 1649 w 1650"/>
                  <a:gd name="T55" fmla="*/ 367 h 2083"/>
                  <a:gd name="T56" fmla="*/ 1514 w 1650"/>
                  <a:gd name="T57" fmla="*/ 282 h 2083"/>
                  <a:gd name="T58" fmla="*/ 1284 w 1650"/>
                  <a:gd name="T59" fmla="*/ 161 h 2083"/>
                  <a:gd name="T60" fmla="*/ 1040 w 1650"/>
                  <a:gd name="T61" fmla="*/ 49 h 2083"/>
                  <a:gd name="T62" fmla="*/ 926 w 1650"/>
                  <a:gd name="T63" fmla="*/ 6 h 2083"/>
                  <a:gd name="T64" fmla="*/ 884 w 1650"/>
                  <a:gd name="T65" fmla="*/ 1 h 2083"/>
                  <a:gd name="T66" fmla="*/ 831 w 1650"/>
                  <a:gd name="T67" fmla="*/ 28 h 2083"/>
                  <a:gd name="T68" fmla="*/ 758 w 1650"/>
                  <a:gd name="T69" fmla="*/ 108 h 2083"/>
                  <a:gd name="T70" fmla="*/ 645 w 1650"/>
                  <a:gd name="T71" fmla="*/ 269 h 2083"/>
                  <a:gd name="T72" fmla="*/ 471 w 1650"/>
                  <a:gd name="T73" fmla="*/ 559 h 2083"/>
                  <a:gd name="T74" fmla="*/ 344 w 1650"/>
                  <a:gd name="T75" fmla="*/ 814 h 2083"/>
                  <a:gd name="T76" fmla="*/ 295 w 1650"/>
                  <a:gd name="T77" fmla="*/ 932 h 2083"/>
                  <a:gd name="T78" fmla="*/ 143 w 1650"/>
                  <a:gd name="T79" fmla="*/ 1334 h 2083"/>
                  <a:gd name="T80" fmla="*/ 21 w 1650"/>
                  <a:gd name="T81" fmla="*/ 1702 h 2083"/>
                  <a:gd name="T82" fmla="*/ 0 w 1650"/>
                  <a:gd name="T83" fmla="*/ 1836 h 2083"/>
                  <a:gd name="T84" fmla="*/ 11 w 1650"/>
                  <a:gd name="T85" fmla="*/ 1923 h 2083"/>
                  <a:gd name="T86" fmla="*/ 51 w 1650"/>
                  <a:gd name="T87" fmla="*/ 2008 h 2083"/>
                  <a:gd name="T88" fmla="*/ 102 w 1650"/>
                  <a:gd name="T89" fmla="*/ 2053 h 2083"/>
                  <a:gd name="T90" fmla="*/ 154 w 1650"/>
                  <a:gd name="T91" fmla="*/ 2075 h 2083"/>
                  <a:gd name="T92" fmla="*/ 226 w 1650"/>
                  <a:gd name="T93" fmla="*/ 2083 h 2083"/>
                  <a:gd name="T94" fmla="*/ 295 w 1650"/>
                  <a:gd name="T95" fmla="*/ 2069 h 2083"/>
                  <a:gd name="T96" fmla="*/ 376 w 1650"/>
                  <a:gd name="T97" fmla="*/ 2029 h 2083"/>
                  <a:gd name="T98" fmla="*/ 489 w 1650"/>
                  <a:gd name="T99" fmla="*/ 1923 h 2083"/>
                  <a:gd name="T100" fmla="*/ 625 w 1650"/>
                  <a:gd name="T101" fmla="*/ 1751 h 2083"/>
                  <a:gd name="T102" fmla="*/ 750 w 1650"/>
                  <a:gd name="T103" fmla="*/ 1617 h 2083"/>
                  <a:gd name="T104" fmla="*/ 1016 w 1650"/>
                  <a:gd name="T105" fmla="*/ 1375 h 2083"/>
                  <a:gd name="T106" fmla="*/ 1279 w 1650"/>
                  <a:gd name="T107" fmla="*/ 1132 h 2083"/>
                  <a:gd name="T108" fmla="*/ 1427 w 1650"/>
                  <a:gd name="T109" fmla="*/ 959 h 2083"/>
                  <a:gd name="T110" fmla="*/ 1424 w 1650"/>
                  <a:gd name="T111" fmla="*/ 949 h 2083"/>
                  <a:gd name="T112" fmla="*/ 1415 w 1650"/>
                  <a:gd name="T113" fmla="*/ 950 h 208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</a:cxnLst>
                <a:rect l="0" t="0" r="r" b="b"/>
                <a:pathLst>
                  <a:path w="1650" h="2083">
                    <a:moveTo>
                      <a:pt x="1415" y="950"/>
                    </a:moveTo>
                    <a:lnTo>
                      <a:pt x="1415" y="950"/>
                    </a:lnTo>
                    <a:lnTo>
                      <a:pt x="1379" y="997"/>
                    </a:lnTo>
                    <a:lnTo>
                      <a:pt x="1342" y="1041"/>
                    </a:lnTo>
                    <a:lnTo>
                      <a:pt x="1304" y="1083"/>
                    </a:lnTo>
                    <a:lnTo>
                      <a:pt x="1265" y="1125"/>
                    </a:lnTo>
                    <a:lnTo>
                      <a:pt x="1225" y="1165"/>
                    </a:lnTo>
                    <a:lnTo>
                      <a:pt x="1183" y="1206"/>
                    </a:lnTo>
                    <a:lnTo>
                      <a:pt x="1141" y="1245"/>
                    </a:lnTo>
                    <a:lnTo>
                      <a:pt x="1098" y="1283"/>
                    </a:lnTo>
                    <a:lnTo>
                      <a:pt x="1098" y="1283"/>
                    </a:lnTo>
                    <a:lnTo>
                      <a:pt x="1010" y="1362"/>
                    </a:lnTo>
                    <a:lnTo>
                      <a:pt x="921" y="1439"/>
                    </a:lnTo>
                    <a:lnTo>
                      <a:pt x="834" y="1518"/>
                    </a:lnTo>
                    <a:lnTo>
                      <a:pt x="789" y="1558"/>
                    </a:lnTo>
                    <a:lnTo>
                      <a:pt x="747" y="1599"/>
                    </a:lnTo>
                    <a:lnTo>
                      <a:pt x="747" y="1599"/>
                    </a:lnTo>
                    <a:lnTo>
                      <a:pt x="707" y="1639"/>
                    </a:lnTo>
                    <a:lnTo>
                      <a:pt x="668" y="1680"/>
                    </a:lnTo>
                    <a:lnTo>
                      <a:pt x="631" y="1722"/>
                    </a:lnTo>
                    <a:lnTo>
                      <a:pt x="595" y="1765"/>
                    </a:lnTo>
                    <a:lnTo>
                      <a:pt x="595" y="1765"/>
                    </a:lnTo>
                    <a:lnTo>
                      <a:pt x="555" y="1816"/>
                    </a:lnTo>
                    <a:lnTo>
                      <a:pt x="516" y="1868"/>
                    </a:lnTo>
                    <a:lnTo>
                      <a:pt x="495" y="1892"/>
                    </a:lnTo>
                    <a:lnTo>
                      <a:pt x="474" y="1918"/>
                    </a:lnTo>
                    <a:lnTo>
                      <a:pt x="454" y="1941"/>
                    </a:lnTo>
                    <a:lnTo>
                      <a:pt x="430" y="1965"/>
                    </a:lnTo>
                    <a:lnTo>
                      <a:pt x="430" y="1965"/>
                    </a:lnTo>
                    <a:lnTo>
                      <a:pt x="408" y="1986"/>
                    </a:lnTo>
                    <a:lnTo>
                      <a:pt x="385" y="2004"/>
                    </a:lnTo>
                    <a:lnTo>
                      <a:pt x="360" y="2021"/>
                    </a:lnTo>
                    <a:lnTo>
                      <a:pt x="335" y="2036"/>
                    </a:lnTo>
                    <a:lnTo>
                      <a:pt x="321" y="2043"/>
                    </a:lnTo>
                    <a:lnTo>
                      <a:pt x="308" y="2049"/>
                    </a:lnTo>
                    <a:lnTo>
                      <a:pt x="294" y="2054"/>
                    </a:lnTo>
                    <a:lnTo>
                      <a:pt x="280" y="2059"/>
                    </a:lnTo>
                    <a:lnTo>
                      <a:pt x="265" y="2063"/>
                    </a:lnTo>
                    <a:lnTo>
                      <a:pt x="251" y="2065"/>
                    </a:lnTo>
                    <a:lnTo>
                      <a:pt x="235" y="2068"/>
                    </a:lnTo>
                    <a:lnTo>
                      <a:pt x="221" y="2068"/>
                    </a:lnTo>
                    <a:lnTo>
                      <a:pt x="221" y="2068"/>
                    </a:lnTo>
                    <a:lnTo>
                      <a:pt x="206" y="2068"/>
                    </a:lnTo>
                    <a:lnTo>
                      <a:pt x="191" y="2068"/>
                    </a:lnTo>
                    <a:lnTo>
                      <a:pt x="177" y="2065"/>
                    </a:lnTo>
                    <a:lnTo>
                      <a:pt x="163" y="2063"/>
                    </a:lnTo>
                    <a:lnTo>
                      <a:pt x="148" y="2058"/>
                    </a:lnTo>
                    <a:lnTo>
                      <a:pt x="135" y="2053"/>
                    </a:lnTo>
                    <a:lnTo>
                      <a:pt x="121" y="2047"/>
                    </a:lnTo>
                    <a:lnTo>
                      <a:pt x="109" y="2040"/>
                    </a:lnTo>
                    <a:lnTo>
                      <a:pt x="109" y="2040"/>
                    </a:lnTo>
                    <a:lnTo>
                      <a:pt x="98" y="2032"/>
                    </a:lnTo>
                    <a:lnTo>
                      <a:pt x="87" y="2024"/>
                    </a:lnTo>
                    <a:lnTo>
                      <a:pt x="77" y="2014"/>
                    </a:lnTo>
                    <a:lnTo>
                      <a:pt x="69" y="2004"/>
                    </a:lnTo>
                    <a:lnTo>
                      <a:pt x="60" y="1993"/>
                    </a:lnTo>
                    <a:lnTo>
                      <a:pt x="53" y="1982"/>
                    </a:lnTo>
                    <a:lnTo>
                      <a:pt x="45" y="1970"/>
                    </a:lnTo>
                    <a:lnTo>
                      <a:pt x="39" y="1957"/>
                    </a:lnTo>
                    <a:lnTo>
                      <a:pt x="39" y="1957"/>
                    </a:lnTo>
                    <a:lnTo>
                      <a:pt x="33" y="1944"/>
                    </a:lnTo>
                    <a:lnTo>
                      <a:pt x="28" y="1929"/>
                    </a:lnTo>
                    <a:lnTo>
                      <a:pt x="23" y="1914"/>
                    </a:lnTo>
                    <a:lnTo>
                      <a:pt x="20" y="1898"/>
                    </a:lnTo>
                    <a:lnTo>
                      <a:pt x="17" y="1884"/>
                    </a:lnTo>
                    <a:lnTo>
                      <a:pt x="16" y="1869"/>
                    </a:lnTo>
                    <a:lnTo>
                      <a:pt x="15" y="1838"/>
                    </a:lnTo>
                    <a:lnTo>
                      <a:pt x="16" y="1808"/>
                    </a:lnTo>
                    <a:lnTo>
                      <a:pt x="20" y="1777"/>
                    </a:lnTo>
                    <a:lnTo>
                      <a:pt x="26" y="1746"/>
                    </a:lnTo>
                    <a:lnTo>
                      <a:pt x="33" y="1715"/>
                    </a:lnTo>
                    <a:lnTo>
                      <a:pt x="33" y="1715"/>
                    </a:lnTo>
                    <a:lnTo>
                      <a:pt x="42" y="1682"/>
                    </a:lnTo>
                    <a:lnTo>
                      <a:pt x="51" y="1650"/>
                    </a:lnTo>
                    <a:lnTo>
                      <a:pt x="74" y="1585"/>
                    </a:lnTo>
                    <a:lnTo>
                      <a:pt x="74" y="1585"/>
                    </a:lnTo>
                    <a:lnTo>
                      <a:pt x="118" y="1453"/>
                    </a:lnTo>
                    <a:lnTo>
                      <a:pt x="118" y="1453"/>
                    </a:lnTo>
                    <a:lnTo>
                      <a:pt x="164" y="1320"/>
                    </a:lnTo>
                    <a:lnTo>
                      <a:pt x="212" y="1189"/>
                    </a:lnTo>
                    <a:lnTo>
                      <a:pt x="261" y="1059"/>
                    </a:lnTo>
                    <a:lnTo>
                      <a:pt x="313" y="928"/>
                    </a:lnTo>
                    <a:lnTo>
                      <a:pt x="313" y="928"/>
                    </a:lnTo>
                    <a:lnTo>
                      <a:pt x="352" y="835"/>
                    </a:lnTo>
                    <a:lnTo>
                      <a:pt x="394" y="743"/>
                    </a:lnTo>
                    <a:lnTo>
                      <a:pt x="394" y="743"/>
                    </a:lnTo>
                    <a:lnTo>
                      <a:pt x="422" y="682"/>
                    </a:lnTo>
                    <a:lnTo>
                      <a:pt x="452" y="621"/>
                    </a:lnTo>
                    <a:lnTo>
                      <a:pt x="485" y="562"/>
                    </a:lnTo>
                    <a:lnTo>
                      <a:pt x="519" y="505"/>
                    </a:lnTo>
                    <a:lnTo>
                      <a:pt x="519" y="505"/>
                    </a:lnTo>
                    <a:lnTo>
                      <a:pt x="553" y="447"/>
                    </a:lnTo>
                    <a:lnTo>
                      <a:pt x="587" y="390"/>
                    </a:lnTo>
                    <a:lnTo>
                      <a:pt x="657" y="278"/>
                    </a:lnTo>
                    <a:lnTo>
                      <a:pt x="657" y="278"/>
                    </a:lnTo>
                    <a:lnTo>
                      <a:pt x="691" y="225"/>
                    </a:lnTo>
                    <a:lnTo>
                      <a:pt x="728" y="172"/>
                    </a:lnTo>
                    <a:lnTo>
                      <a:pt x="747" y="146"/>
                    </a:lnTo>
                    <a:lnTo>
                      <a:pt x="766" y="122"/>
                    </a:lnTo>
                    <a:lnTo>
                      <a:pt x="787" y="97"/>
                    </a:lnTo>
                    <a:lnTo>
                      <a:pt x="808" y="74"/>
                    </a:lnTo>
                    <a:lnTo>
                      <a:pt x="808" y="74"/>
                    </a:lnTo>
                    <a:lnTo>
                      <a:pt x="830" y="52"/>
                    </a:lnTo>
                    <a:lnTo>
                      <a:pt x="841" y="41"/>
                    </a:lnTo>
                    <a:lnTo>
                      <a:pt x="853" y="31"/>
                    </a:lnTo>
                    <a:lnTo>
                      <a:pt x="853" y="31"/>
                    </a:lnTo>
                    <a:lnTo>
                      <a:pt x="861" y="26"/>
                    </a:lnTo>
                    <a:lnTo>
                      <a:pt x="868" y="22"/>
                    </a:lnTo>
                    <a:lnTo>
                      <a:pt x="875" y="18"/>
                    </a:lnTo>
                    <a:lnTo>
                      <a:pt x="883" y="17"/>
                    </a:lnTo>
                    <a:lnTo>
                      <a:pt x="890" y="16"/>
                    </a:lnTo>
                    <a:lnTo>
                      <a:pt x="899" y="16"/>
                    </a:lnTo>
                    <a:lnTo>
                      <a:pt x="907" y="17"/>
                    </a:lnTo>
                    <a:lnTo>
                      <a:pt x="916" y="20"/>
                    </a:lnTo>
                    <a:lnTo>
                      <a:pt x="916" y="20"/>
                    </a:lnTo>
                    <a:lnTo>
                      <a:pt x="938" y="26"/>
                    </a:lnTo>
                    <a:lnTo>
                      <a:pt x="960" y="33"/>
                    </a:lnTo>
                    <a:lnTo>
                      <a:pt x="1003" y="50"/>
                    </a:lnTo>
                    <a:lnTo>
                      <a:pt x="1003" y="50"/>
                    </a:lnTo>
                    <a:lnTo>
                      <a:pt x="1051" y="70"/>
                    </a:lnTo>
                    <a:lnTo>
                      <a:pt x="1097" y="90"/>
                    </a:lnTo>
                    <a:lnTo>
                      <a:pt x="1192" y="133"/>
                    </a:lnTo>
                    <a:lnTo>
                      <a:pt x="1192" y="133"/>
                    </a:lnTo>
                    <a:lnTo>
                      <a:pt x="1287" y="179"/>
                    </a:lnTo>
                    <a:lnTo>
                      <a:pt x="1383" y="227"/>
                    </a:lnTo>
                    <a:lnTo>
                      <a:pt x="1429" y="253"/>
                    </a:lnTo>
                    <a:lnTo>
                      <a:pt x="1476" y="279"/>
                    </a:lnTo>
                    <a:lnTo>
                      <a:pt x="1523" y="306"/>
                    </a:lnTo>
                    <a:lnTo>
                      <a:pt x="1568" y="333"/>
                    </a:lnTo>
                    <a:lnTo>
                      <a:pt x="1568" y="333"/>
                    </a:lnTo>
                    <a:lnTo>
                      <a:pt x="1605" y="355"/>
                    </a:lnTo>
                    <a:lnTo>
                      <a:pt x="1640" y="378"/>
                    </a:lnTo>
                    <a:lnTo>
                      <a:pt x="1640" y="378"/>
                    </a:lnTo>
                    <a:lnTo>
                      <a:pt x="1643" y="379"/>
                    </a:lnTo>
                    <a:lnTo>
                      <a:pt x="1645" y="379"/>
                    </a:lnTo>
                    <a:lnTo>
                      <a:pt x="1648" y="377"/>
                    </a:lnTo>
                    <a:lnTo>
                      <a:pt x="1649" y="376"/>
                    </a:lnTo>
                    <a:lnTo>
                      <a:pt x="1650" y="373"/>
                    </a:lnTo>
                    <a:lnTo>
                      <a:pt x="1650" y="370"/>
                    </a:lnTo>
                    <a:lnTo>
                      <a:pt x="1649" y="367"/>
                    </a:lnTo>
                    <a:lnTo>
                      <a:pt x="1648" y="365"/>
                    </a:lnTo>
                    <a:lnTo>
                      <a:pt x="1648" y="365"/>
                    </a:lnTo>
                    <a:lnTo>
                      <a:pt x="1603" y="336"/>
                    </a:lnTo>
                    <a:lnTo>
                      <a:pt x="1559" y="309"/>
                    </a:lnTo>
                    <a:lnTo>
                      <a:pt x="1514" y="282"/>
                    </a:lnTo>
                    <a:lnTo>
                      <a:pt x="1469" y="257"/>
                    </a:lnTo>
                    <a:lnTo>
                      <a:pt x="1423" y="232"/>
                    </a:lnTo>
                    <a:lnTo>
                      <a:pt x="1377" y="208"/>
                    </a:lnTo>
                    <a:lnTo>
                      <a:pt x="1284" y="161"/>
                    </a:lnTo>
                    <a:lnTo>
                      <a:pt x="1284" y="161"/>
                    </a:lnTo>
                    <a:lnTo>
                      <a:pt x="1184" y="113"/>
                    </a:lnTo>
                    <a:lnTo>
                      <a:pt x="1134" y="91"/>
                    </a:lnTo>
                    <a:lnTo>
                      <a:pt x="1084" y="69"/>
                    </a:lnTo>
                    <a:lnTo>
                      <a:pt x="1084" y="69"/>
                    </a:lnTo>
                    <a:lnTo>
                      <a:pt x="1040" y="49"/>
                    </a:lnTo>
                    <a:lnTo>
                      <a:pt x="994" y="32"/>
                    </a:lnTo>
                    <a:lnTo>
                      <a:pt x="994" y="32"/>
                    </a:lnTo>
                    <a:lnTo>
                      <a:pt x="953" y="16"/>
                    </a:lnTo>
                    <a:lnTo>
                      <a:pt x="953" y="16"/>
                    </a:lnTo>
                    <a:lnTo>
                      <a:pt x="926" y="6"/>
                    </a:lnTo>
                    <a:lnTo>
                      <a:pt x="912" y="2"/>
                    </a:lnTo>
                    <a:lnTo>
                      <a:pt x="899" y="1"/>
                    </a:lnTo>
                    <a:lnTo>
                      <a:pt x="899" y="1"/>
                    </a:lnTo>
                    <a:lnTo>
                      <a:pt x="891" y="0"/>
                    </a:lnTo>
                    <a:lnTo>
                      <a:pt x="884" y="1"/>
                    </a:lnTo>
                    <a:lnTo>
                      <a:pt x="877" y="2"/>
                    </a:lnTo>
                    <a:lnTo>
                      <a:pt x="869" y="5"/>
                    </a:lnTo>
                    <a:lnTo>
                      <a:pt x="856" y="11"/>
                    </a:lnTo>
                    <a:lnTo>
                      <a:pt x="843" y="20"/>
                    </a:lnTo>
                    <a:lnTo>
                      <a:pt x="831" y="28"/>
                    </a:lnTo>
                    <a:lnTo>
                      <a:pt x="820" y="39"/>
                    </a:lnTo>
                    <a:lnTo>
                      <a:pt x="799" y="60"/>
                    </a:lnTo>
                    <a:lnTo>
                      <a:pt x="799" y="60"/>
                    </a:lnTo>
                    <a:lnTo>
                      <a:pt x="778" y="85"/>
                    </a:lnTo>
                    <a:lnTo>
                      <a:pt x="758" y="108"/>
                    </a:lnTo>
                    <a:lnTo>
                      <a:pt x="738" y="134"/>
                    </a:lnTo>
                    <a:lnTo>
                      <a:pt x="718" y="160"/>
                    </a:lnTo>
                    <a:lnTo>
                      <a:pt x="718" y="160"/>
                    </a:lnTo>
                    <a:lnTo>
                      <a:pt x="682" y="214"/>
                    </a:lnTo>
                    <a:lnTo>
                      <a:pt x="645" y="269"/>
                    </a:lnTo>
                    <a:lnTo>
                      <a:pt x="575" y="382"/>
                    </a:lnTo>
                    <a:lnTo>
                      <a:pt x="575" y="382"/>
                    </a:lnTo>
                    <a:lnTo>
                      <a:pt x="539" y="441"/>
                    </a:lnTo>
                    <a:lnTo>
                      <a:pt x="505" y="500"/>
                    </a:lnTo>
                    <a:lnTo>
                      <a:pt x="471" y="559"/>
                    </a:lnTo>
                    <a:lnTo>
                      <a:pt x="438" y="620"/>
                    </a:lnTo>
                    <a:lnTo>
                      <a:pt x="438" y="620"/>
                    </a:lnTo>
                    <a:lnTo>
                      <a:pt x="413" y="668"/>
                    </a:lnTo>
                    <a:lnTo>
                      <a:pt x="390" y="716"/>
                    </a:lnTo>
                    <a:lnTo>
                      <a:pt x="344" y="814"/>
                    </a:lnTo>
                    <a:lnTo>
                      <a:pt x="344" y="814"/>
                    </a:lnTo>
                    <a:lnTo>
                      <a:pt x="331" y="844"/>
                    </a:lnTo>
                    <a:lnTo>
                      <a:pt x="320" y="873"/>
                    </a:lnTo>
                    <a:lnTo>
                      <a:pt x="295" y="932"/>
                    </a:lnTo>
                    <a:lnTo>
                      <a:pt x="295" y="932"/>
                    </a:lnTo>
                    <a:lnTo>
                      <a:pt x="243" y="1066"/>
                    </a:lnTo>
                    <a:lnTo>
                      <a:pt x="243" y="1066"/>
                    </a:lnTo>
                    <a:lnTo>
                      <a:pt x="192" y="1200"/>
                    </a:lnTo>
                    <a:lnTo>
                      <a:pt x="143" y="1334"/>
                    </a:lnTo>
                    <a:lnTo>
                      <a:pt x="143" y="1334"/>
                    </a:lnTo>
                    <a:lnTo>
                      <a:pt x="97" y="1469"/>
                    </a:lnTo>
                    <a:lnTo>
                      <a:pt x="51" y="1605"/>
                    </a:lnTo>
                    <a:lnTo>
                      <a:pt x="51" y="1605"/>
                    </a:lnTo>
                    <a:lnTo>
                      <a:pt x="31" y="1670"/>
                    </a:lnTo>
                    <a:lnTo>
                      <a:pt x="21" y="1702"/>
                    </a:lnTo>
                    <a:lnTo>
                      <a:pt x="12" y="1735"/>
                    </a:lnTo>
                    <a:lnTo>
                      <a:pt x="6" y="1768"/>
                    </a:lnTo>
                    <a:lnTo>
                      <a:pt x="1" y="1801"/>
                    </a:lnTo>
                    <a:lnTo>
                      <a:pt x="0" y="1819"/>
                    </a:lnTo>
                    <a:lnTo>
                      <a:pt x="0" y="1836"/>
                    </a:lnTo>
                    <a:lnTo>
                      <a:pt x="0" y="1852"/>
                    </a:lnTo>
                    <a:lnTo>
                      <a:pt x="1" y="1869"/>
                    </a:lnTo>
                    <a:lnTo>
                      <a:pt x="1" y="1869"/>
                    </a:lnTo>
                    <a:lnTo>
                      <a:pt x="5" y="1896"/>
                    </a:lnTo>
                    <a:lnTo>
                      <a:pt x="11" y="1923"/>
                    </a:lnTo>
                    <a:lnTo>
                      <a:pt x="20" y="1949"/>
                    </a:lnTo>
                    <a:lnTo>
                      <a:pt x="31" y="1973"/>
                    </a:lnTo>
                    <a:lnTo>
                      <a:pt x="37" y="1984"/>
                    </a:lnTo>
                    <a:lnTo>
                      <a:pt x="44" y="1997"/>
                    </a:lnTo>
                    <a:lnTo>
                      <a:pt x="51" y="2008"/>
                    </a:lnTo>
                    <a:lnTo>
                      <a:pt x="60" y="2018"/>
                    </a:lnTo>
                    <a:lnTo>
                      <a:pt x="70" y="2027"/>
                    </a:lnTo>
                    <a:lnTo>
                      <a:pt x="80" y="2036"/>
                    </a:lnTo>
                    <a:lnTo>
                      <a:pt x="91" y="2045"/>
                    </a:lnTo>
                    <a:lnTo>
                      <a:pt x="102" y="2053"/>
                    </a:lnTo>
                    <a:lnTo>
                      <a:pt x="102" y="2053"/>
                    </a:lnTo>
                    <a:lnTo>
                      <a:pt x="114" y="2061"/>
                    </a:lnTo>
                    <a:lnTo>
                      <a:pt x="127" y="2067"/>
                    </a:lnTo>
                    <a:lnTo>
                      <a:pt x="141" y="2072"/>
                    </a:lnTo>
                    <a:lnTo>
                      <a:pt x="154" y="2075"/>
                    </a:lnTo>
                    <a:lnTo>
                      <a:pt x="168" y="2079"/>
                    </a:lnTo>
                    <a:lnTo>
                      <a:pt x="183" y="2081"/>
                    </a:lnTo>
                    <a:lnTo>
                      <a:pt x="196" y="2083"/>
                    </a:lnTo>
                    <a:lnTo>
                      <a:pt x="211" y="2083"/>
                    </a:lnTo>
                    <a:lnTo>
                      <a:pt x="226" y="2083"/>
                    </a:lnTo>
                    <a:lnTo>
                      <a:pt x="239" y="2081"/>
                    </a:lnTo>
                    <a:lnTo>
                      <a:pt x="254" y="2080"/>
                    </a:lnTo>
                    <a:lnTo>
                      <a:pt x="268" y="2076"/>
                    </a:lnTo>
                    <a:lnTo>
                      <a:pt x="282" y="2074"/>
                    </a:lnTo>
                    <a:lnTo>
                      <a:pt x="295" y="2069"/>
                    </a:lnTo>
                    <a:lnTo>
                      <a:pt x="322" y="2059"/>
                    </a:lnTo>
                    <a:lnTo>
                      <a:pt x="322" y="2059"/>
                    </a:lnTo>
                    <a:lnTo>
                      <a:pt x="336" y="2052"/>
                    </a:lnTo>
                    <a:lnTo>
                      <a:pt x="351" y="2046"/>
                    </a:lnTo>
                    <a:lnTo>
                      <a:pt x="376" y="2029"/>
                    </a:lnTo>
                    <a:lnTo>
                      <a:pt x="401" y="2011"/>
                    </a:lnTo>
                    <a:lnTo>
                      <a:pt x="425" y="1991"/>
                    </a:lnTo>
                    <a:lnTo>
                      <a:pt x="447" y="1970"/>
                    </a:lnTo>
                    <a:lnTo>
                      <a:pt x="468" y="1946"/>
                    </a:lnTo>
                    <a:lnTo>
                      <a:pt x="489" y="1923"/>
                    </a:lnTo>
                    <a:lnTo>
                      <a:pt x="509" y="1900"/>
                    </a:lnTo>
                    <a:lnTo>
                      <a:pt x="509" y="1900"/>
                    </a:lnTo>
                    <a:lnTo>
                      <a:pt x="548" y="1851"/>
                    </a:lnTo>
                    <a:lnTo>
                      <a:pt x="586" y="1800"/>
                    </a:lnTo>
                    <a:lnTo>
                      <a:pt x="625" y="1751"/>
                    </a:lnTo>
                    <a:lnTo>
                      <a:pt x="646" y="1727"/>
                    </a:lnTo>
                    <a:lnTo>
                      <a:pt x="667" y="1703"/>
                    </a:lnTo>
                    <a:lnTo>
                      <a:pt x="667" y="1703"/>
                    </a:lnTo>
                    <a:lnTo>
                      <a:pt x="707" y="1659"/>
                    </a:lnTo>
                    <a:lnTo>
                      <a:pt x="750" y="1617"/>
                    </a:lnTo>
                    <a:lnTo>
                      <a:pt x="793" y="1575"/>
                    </a:lnTo>
                    <a:lnTo>
                      <a:pt x="837" y="1535"/>
                    </a:lnTo>
                    <a:lnTo>
                      <a:pt x="926" y="1455"/>
                    </a:lnTo>
                    <a:lnTo>
                      <a:pt x="1016" y="1375"/>
                    </a:lnTo>
                    <a:lnTo>
                      <a:pt x="1016" y="1375"/>
                    </a:lnTo>
                    <a:lnTo>
                      <a:pt x="1106" y="1297"/>
                    </a:lnTo>
                    <a:lnTo>
                      <a:pt x="1150" y="1256"/>
                    </a:lnTo>
                    <a:lnTo>
                      <a:pt x="1194" y="1216"/>
                    </a:lnTo>
                    <a:lnTo>
                      <a:pt x="1237" y="1174"/>
                    </a:lnTo>
                    <a:lnTo>
                      <a:pt x="1279" y="1132"/>
                    </a:lnTo>
                    <a:lnTo>
                      <a:pt x="1320" y="1089"/>
                    </a:lnTo>
                    <a:lnTo>
                      <a:pt x="1360" y="1044"/>
                    </a:lnTo>
                    <a:lnTo>
                      <a:pt x="1360" y="1044"/>
                    </a:lnTo>
                    <a:lnTo>
                      <a:pt x="1394" y="1002"/>
                    </a:lnTo>
                    <a:lnTo>
                      <a:pt x="1427" y="959"/>
                    </a:lnTo>
                    <a:lnTo>
                      <a:pt x="1427" y="959"/>
                    </a:lnTo>
                    <a:lnTo>
                      <a:pt x="1428" y="955"/>
                    </a:lnTo>
                    <a:lnTo>
                      <a:pt x="1428" y="953"/>
                    </a:lnTo>
                    <a:lnTo>
                      <a:pt x="1427" y="950"/>
                    </a:lnTo>
                    <a:lnTo>
                      <a:pt x="1424" y="949"/>
                    </a:lnTo>
                    <a:lnTo>
                      <a:pt x="1422" y="948"/>
                    </a:lnTo>
                    <a:lnTo>
                      <a:pt x="1420" y="948"/>
                    </a:lnTo>
                    <a:lnTo>
                      <a:pt x="1417" y="949"/>
                    </a:lnTo>
                    <a:lnTo>
                      <a:pt x="1415" y="950"/>
                    </a:lnTo>
                    <a:lnTo>
                      <a:pt x="1415" y="95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83" name="Freeform 163">
                <a:extLst>
                  <a:ext uri="{FF2B5EF4-FFF2-40B4-BE49-F238E27FC236}">
                    <a16:creationId xmlns:a16="http://schemas.microsoft.com/office/drawing/2014/main" id="{92C981A5-8B38-3BA2-B0E6-A103899F225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78" y="2961"/>
                <a:ext cx="224" cy="480"/>
              </a:xfrm>
              <a:custGeom>
                <a:avLst/>
                <a:gdLst>
                  <a:gd name="T0" fmla="*/ 843 w 893"/>
                  <a:gd name="T1" fmla="*/ 41 h 1920"/>
                  <a:gd name="T2" fmla="*/ 743 w 893"/>
                  <a:gd name="T3" fmla="*/ 170 h 1920"/>
                  <a:gd name="T4" fmla="*/ 659 w 893"/>
                  <a:gd name="T5" fmla="*/ 310 h 1920"/>
                  <a:gd name="T6" fmla="*/ 586 w 893"/>
                  <a:gd name="T7" fmla="*/ 466 h 1920"/>
                  <a:gd name="T8" fmla="*/ 537 w 893"/>
                  <a:gd name="T9" fmla="*/ 573 h 1920"/>
                  <a:gd name="T10" fmla="*/ 430 w 893"/>
                  <a:gd name="T11" fmla="*/ 781 h 1920"/>
                  <a:gd name="T12" fmla="*/ 314 w 893"/>
                  <a:gd name="T13" fmla="*/ 982 h 1920"/>
                  <a:gd name="T14" fmla="*/ 193 w 893"/>
                  <a:gd name="T15" fmla="*/ 1181 h 1920"/>
                  <a:gd name="T16" fmla="*/ 142 w 893"/>
                  <a:gd name="T17" fmla="*/ 1283 h 1920"/>
                  <a:gd name="T18" fmla="*/ 78 w 893"/>
                  <a:gd name="T19" fmla="*/ 1440 h 1920"/>
                  <a:gd name="T20" fmla="*/ 28 w 893"/>
                  <a:gd name="T21" fmla="*/ 1603 h 1920"/>
                  <a:gd name="T22" fmla="*/ 8 w 893"/>
                  <a:gd name="T23" fmla="*/ 1683 h 1920"/>
                  <a:gd name="T24" fmla="*/ 0 w 893"/>
                  <a:gd name="T25" fmla="*/ 1765 h 1920"/>
                  <a:gd name="T26" fmla="*/ 3 w 893"/>
                  <a:gd name="T27" fmla="*/ 1806 h 1920"/>
                  <a:gd name="T28" fmla="*/ 11 w 893"/>
                  <a:gd name="T29" fmla="*/ 1829 h 1920"/>
                  <a:gd name="T30" fmla="*/ 36 w 893"/>
                  <a:gd name="T31" fmla="*/ 1875 h 1920"/>
                  <a:gd name="T32" fmla="*/ 60 w 893"/>
                  <a:gd name="T33" fmla="*/ 1896 h 1920"/>
                  <a:gd name="T34" fmla="*/ 86 w 893"/>
                  <a:gd name="T35" fmla="*/ 1911 h 1920"/>
                  <a:gd name="T36" fmla="*/ 116 w 893"/>
                  <a:gd name="T37" fmla="*/ 1919 h 1920"/>
                  <a:gd name="T38" fmla="*/ 136 w 893"/>
                  <a:gd name="T39" fmla="*/ 1920 h 1920"/>
                  <a:gd name="T40" fmla="*/ 164 w 893"/>
                  <a:gd name="T41" fmla="*/ 1913 h 1920"/>
                  <a:gd name="T42" fmla="*/ 168 w 893"/>
                  <a:gd name="T43" fmla="*/ 1908 h 1920"/>
                  <a:gd name="T44" fmla="*/ 165 w 893"/>
                  <a:gd name="T45" fmla="*/ 1900 h 1920"/>
                  <a:gd name="T46" fmla="*/ 157 w 893"/>
                  <a:gd name="T47" fmla="*/ 1899 h 1920"/>
                  <a:gd name="T48" fmla="*/ 137 w 893"/>
                  <a:gd name="T49" fmla="*/ 1905 h 1920"/>
                  <a:gd name="T50" fmla="*/ 106 w 893"/>
                  <a:gd name="T51" fmla="*/ 1903 h 1920"/>
                  <a:gd name="T52" fmla="*/ 78 w 893"/>
                  <a:gd name="T53" fmla="*/ 1891 h 1920"/>
                  <a:gd name="T54" fmla="*/ 54 w 893"/>
                  <a:gd name="T55" fmla="*/ 1871 h 1920"/>
                  <a:gd name="T56" fmla="*/ 34 w 893"/>
                  <a:gd name="T57" fmla="*/ 1846 h 1920"/>
                  <a:gd name="T58" fmla="*/ 25 w 893"/>
                  <a:gd name="T59" fmla="*/ 1828 h 1920"/>
                  <a:gd name="T60" fmla="*/ 16 w 893"/>
                  <a:gd name="T61" fmla="*/ 1789 h 1920"/>
                  <a:gd name="T62" fmla="*/ 14 w 893"/>
                  <a:gd name="T63" fmla="*/ 1748 h 1920"/>
                  <a:gd name="T64" fmla="*/ 27 w 893"/>
                  <a:gd name="T65" fmla="*/ 1667 h 1920"/>
                  <a:gd name="T66" fmla="*/ 55 w 893"/>
                  <a:gd name="T67" fmla="*/ 1560 h 1920"/>
                  <a:gd name="T68" fmla="*/ 106 w 893"/>
                  <a:gd name="T69" fmla="*/ 1403 h 1920"/>
                  <a:gd name="T70" fmla="*/ 173 w 893"/>
                  <a:gd name="T71" fmla="*/ 1252 h 1920"/>
                  <a:gd name="T72" fmla="*/ 227 w 893"/>
                  <a:gd name="T73" fmla="*/ 1154 h 1920"/>
                  <a:gd name="T74" fmla="*/ 315 w 893"/>
                  <a:gd name="T75" fmla="*/ 1009 h 1920"/>
                  <a:gd name="T76" fmla="*/ 429 w 893"/>
                  <a:gd name="T77" fmla="*/ 815 h 1920"/>
                  <a:gd name="T78" fmla="*/ 532 w 893"/>
                  <a:gd name="T79" fmla="*/ 615 h 1920"/>
                  <a:gd name="T80" fmla="*/ 627 w 893"/>
                  <a:gd name="T81" fmla="*/ 412 h 1920"/>
                  <a:gd name="T82" fmla="*/ 701 w 893"/>
                  <a:gd name="T83" fmla="*/ 265 h 1920"/>
                  <a:gd name="T84" fmla="*/ 757 w 893"/>
                  <a:gd name="T85" fmla="*/ 174 h 1920"/>
                  <a:gd name="T86" fmla="*/ 855 w 893"/>
                  <a:gd name="T87" fmla="*/ 50 h 1920"/>
                  <a:gd name="T88" fmla="*/ 891 w 893"/>
                  <a:gd name="T89" fmla="*/ 12 h 1920"/>
                  <a:gd name="T90" fmla="*/ 892 w 893"/>
                  <a:gd name="T91" fmla="*/ 4 h 1920"/>
                  <a:gd name="T92" fmla="*/ 886 w 893"/>
                  <a:gd name="T93" fmla="*/ 0 h 1920"/>
                  <a:gd name="T94" fmla="*/ 881 w 893"/>
                  <a:gd name="T95" fmla="*/ 2 h 19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</a:cxnLst>
                <a:rect l="0" t="0" r="r" b="b"/>
                <a:pathLst>
                  <a:path w="893" h="1920">
                    <a:moveTo>
                      <a:pt x="881" y="2"/>
                    </a:moveTo>
                    <a:lnTo>
                      <a:pt x="881" y="2"/>
                    </a:lnTo>
                    <a:lnTo>
                      <a:pt x="843" y="41"/>
                    </a:lnTo>
                    <a:lnTo>
                      <a:pt x="808" y="83"/>
                    </a:lnTo>
                    <a:lnTo>
                      <a:pt x="774" y="126"/>
                    </a:lnTo>
                    <a:lnTo>
                      <a:pt x="743" y="170"/>
                    </a:lnTo>
                    <a:lnTo>
                      <a:pt x="713" y="216"/>
                    </a:lnTo>
                    <a:lnTo>
                      <a:pt x="685" y="262"/>
                    </a:lnTo>
                    <a:lnTo>
                      <a:pt x="659" y="310"/>
                    </a:lnTo>
                    <a:lnTo>
                      <a:pt x="635" y="359"/>
                    </a:lnTo>
                    <a:lnTo>
                      <a:pt x="635" y="359"/>
                    </a:lnTo>
                    <a:lnTo>
                      <a:pt x="586" y="466"/>
                    </a:lnTo>
                    <a:lnTo>
                      <a:pt x="561" y="520"/>
                    </a:lnTo>
                    <a:lnTo>
                      <a:pt x="537" y="573"/>
                    </a:lnTo>
                    <a:lnTo>
                      <a:pt x="537" y="573"/>
                    </a:lnTo>
                    <a:lnTo>
                      <a:pt x="485" y="677"/>
                    </a:lnTo>
                    <a:lnTo>
                      <a:pt x="430" y="781"/>
                    </a:lnTo>
                    <a:lnTo>
                      <a:pt x="430" y="781"/>
                    </a:lnTo>
                    <a:lnTo>
                      <a:pt x="374" y="881"/>
                    </a:lnTo>
                    <a:lnTo>
                      <a:pt x="314" y="982"/>
                    </a:lnTo>
                    <a:lnTo>
                      <a:pt x="314" y="982"/>
                    </a:lnTo>
                    <a:lnTo>
                      <a:pt x="253" y="1080"/>
                    </a:lnTo>
                    <a:lnTo>
                      <a:pt x="223" y="1131"/>
                    </a:lnTo>
                    <a:lnTo>
                      <a:pt x="193" y="1181"/>
                    </a:lnTo>
                    <a:lnTo>
                      <a:pt x="193" y="1181"/>
                    </a:lnTo>
                    <a:lnTo>
                      <a:pt x="166" y="1231"/>
                    </a:lnTo>
                    <a:lnTo>
                      <a:pt x="142" y="1283"/>
                    </a:lnTo>
                    <a:lnTo>
                      <a:pt x="119" y="1334"/>
                    </a:lnTo>
                    <a:lnTo>
                      <a:pt x="98" y="1387"/>
                    </a:lnTo>
                    <a:lnTo>
                      <a:pt x="78" y="1440"/>
                    </a:lnTo>
                    <a:lnTo>
                      <a:pt x="60" y="1494"/>
                    </a:lnTo>
                    <a:lnTo>
                      <a:pt x="43" y="1548"/>
                    </a:lnTo>
                    <a:lnTo>
                      <a:pt x="28" y="1603"/>
                    </a:lnTo>
                    <a:lnTo>
                      <a:pt x="28" y="1603"/>
                    </a:lnTo>
                    <a:lnTo>
                      <a:pt x="14" y="1656"/>
                    </a:lnTo>
                    <a:lnTo>
                      <a:pt x="8" y="1683"/>
                    </a:lnTo>
                    <a:lnTo>
                      <a:pt x="3" y="1711"/>
                    </a:lnTo>
                    <a:lnTo>
                      <a:pt x="0" y="1738"/>
                    </a:lnTo>
                    <a:lnTo>
                      <a:pt x="0" y="1765"/>
                    </a:lnTo>
                    <a:lnTo>
                      <a:pt x="0" y="1779"/>
                    </a:lnTo>
                    <a:lnTo>
                      <a:pt x="2" y="1792"/>
                    </a:lnTo>
                    <a:lnTo>
                      <a:pt x="3" y="1806"/>
                    </a:lnTo>
                    <a:lnTo>
                      <a:pt x="7" y="1819"/>
                    </a:lnTo>
                    <a:lnTo>
                      <a:pt x="7" y="1819"/>
                    </a:lnTo>
                    <a:lnTo>
                      <a:pt x="11" y="1829"/>
                    </a:lnTo>
                    <a:lnTo>
                      <a:pt x="14" y="1839"/>
                    </a:lnTo>
                    <a:lnTo>
                      <a:pt x="24" y="1857"/>
                    </a:lnTo>
                    <a:lnTo>
                      <a:pt x="36" y="1875"/>
                    </a:lnTo>
                    <a:lnTo>
                      <a:pt x="44" y="1882"/>
                    </a:lnTo>
                    <a:lnTo>
                      <a:pt x="51" y="1889"/>
                    </a:lnTo>
                    <a:lnTo>
                      <a:pt x="60" y="1896"/>
                    </a:lnTo>
                    <a:lnTo>
                      <a:pt x="68" y="1902"/>
                    </a:lnTo>
                    <a:lnTo>
                      <a:pt x="77" y="1907"/>
                    </a:lnTo>
                    <a:lnTo>
                      <a:pt x="86" y="1911"/>
                    </a:lnTo>
                    <a:lnTo>
                      <a:pt x="95" y="1915"/>
                    </a:lnTo>
                    <a:lnTo>
                      <a:pt x="105" y="1918"/>
                    </a:lnTo>
                    <a:lnTo>
                      <a:pt x="116" y="1919"/>
                    </a:lnTo>
                    <a:lnTo>
                      <a:pt x="126" y="1920"/>
                    </a:lnTo>
                    <a:lnTo>
                      <a:pt x="126" y="1920"/>
                    </a:lnTo>
                    <a:lnTo>
                      <a:pt x="136" y="1920"/>
                    </a:lnTo>
                    <a:lnTo>
                      <a:pt x="146" y="1918"/>
                    </a:lnTo>
                    <a:lnTo>
                      <a:pt x="155" y="1915"/>
                    </a:lnTo>
                    <a:lnTo>
                      <a:pt x="164" y="1913"/>
                    </a:lnTo>
                    <a:lnTo>
                      <a:pt x="164" y="1913"/>
                    </a:lnTo>
                    <a:lnTo>
                      <a:pt x="166" y="1910"/>
                    </a:lnTo>
                    <a:lnTo>
                      <a:pt x="168" y="1908"/>
                    </a:lnTo>
                    <a:lnTo>
                      <a:pt x="168" y="1905"/>
                    </a:lnTo>
                    <a:lnTo>
                      <a:pt x="168" y="1903"/>
                    </a:lnTo>
                    <a:lnTo>
                      <a:pt x="165" y="1900"/>
                    </a:lnTo>
                    <a:lnTo>
                      <a:pt x="163" y="1899"/>
                    </a:lnTo>
                    <a:lnTo>
                      <a:pt x="160" y="1899"/>
                    </a:lnTo>
                    <a:lnTo>
                      <a:pt x="157" y="1899"/>
                    </a:lnTo>
                    <a:lnTo>
                      <a:pt x="157" y="1899"/>
                    </a:lnTo>
                    <a:lnTo>
                      <a:pt x="147" y="1903"/>
                    </a:lnTo>
                    <a:lnTo>
                      <a:pt x="137" y="1905"/>
                    </a:lnTo>
                    <a:lnTo>
                      <a:pt x="126" y="1905"/>
                    </a:lnTo>
                    <a:lnTo>
                      <a:pt x="116" y="1905"/>
                    </a:lnTo>
                    <a:lnTo>
                      <a:pt x="106" y="1903"/>
                    </a:lnTo>
                    <a:lnTo>
                      <a:pt x="97" y="1899"/>
                    </a:lnTo>
                    <a:lnTo>
                      <a:pt x="87" y="1896"/>
                    </a:lnTo>
                    <a:lnTo>
                      <a:pt x="78" y="1891"/>
                    </a:lnTo>
                    <a:lnTo>
                      <a:pt x="70" y="1884"/>
                    </a:lnTo>
                    <a:lnTo>
                      <a:pt x="61" y="1878"/>
                    </a:lnTo>
                    <a:lnTo>
                      <a:pt x="54" y="1871"/>
                    </a:lnTo>
                    <a:lnTo>
                      <a:pt x="46" y="1864"/>
                    </a:lnTo>
                    <a:lnTo>
                      <a:pt x="40" y="1855"/>
                    </a:lnTo>
                    <a:lnTo>
                      <a:pt x="34" y="1846"/>
                    </a:lnTo>
                    <a:lnTo>
                      <a:pt x="29" y="1838"/>
                    </a:lnTo>
                    <a:lnTo>
                      <a:pt x="25" y="1828"/>
                    </a:lnTo>
                    <a:lnTo>
                      <a:pt x="25" y="1828"/>
                    </a:lnTo>
                    <a:lnTo>
                      <a:pt x="22" y="1816"/>
                    </a:lnTo>
                    <a:lnTo>
                      <a:pt x="18" y="1802"/>
                    </a:lnTo>
                    <a:lnTo>
                      <a:pt x="16" y="1789"/>
                    </a:lnTo>
                    <a:lnTo>
                      <a:pt x="14" y="1775"/>
                    </a:lnTo>
                    <a:lnTo>
                      <a:pt x="14" y="1762"/>
                    </a:lnTo>
                    <a:lnTo>
                      <a:pt x="14" y="1748"/>
                    </a:lnTo>
                    <a:lnTo>
                      <a:pt x="17" y="1721"/>
                    </a:lnTo>
                    <a:lnTo>
                      <a:pt x="21" y="1694"/>
                    </a:lnTo>
                    <a:lnTo>
                      <a:pt x="27" y="1667"/>
                    </a:lnTo>
                    <a:lnTo>
                      <a:pt x="40" y="1614"/>
                    </a:lnTo>
                    <a:lnTo>
                      <a:pt x="40" y="1614"/>
                    </a:lnTo>
                    <a:lnTo>
                      <a:pt x="55" y="1560"/>
                    </a:lnTo>
                    <a:lnTo>
                      <a:pt x="71" y="1507"/>
                    </a:lnTo>
                    <a:lnTo>
                      <a:pt x="88" y="1456"/>
                    </a:lnTo>
                    <a:lnTo>
                      <a:pt x="106" y="1403"/>
                    </a:lnTo>
                    <a:lnTo>
                      <a:pt x="127" y="1352"/>
                    </a:lnTo>
                    <a:lnTo>
                      <a:pt x="149" y="1301"/>
                    </a:lnTo>
                    <a:lnTo>
                      <a:pt x="173" y="1252"/>
                    </a:lnTo>
                    <a:lnTo>
                      <a:pt x="198" y="1203"/>
                    </a:lnTo>
                    <a:lnTo>
                      <a:pt x="198" y="1203"/>
                    </a:lnTo>
                    <a:lnTo>
                      <a:pt x="227" y="1154"/>
                    </a:lnTo>
                    <a:lnTo>
                      <a:pt x="256" y="1105"/>
                    </a:lnTo>
                    <a:lnTo>
                      <a:pt x="315" y="1009"/>
                    </a:lnTo>
                    <a:lnTo>
                      <a:pt x="315" y="1009"/>
                    </a:lnTo>
                    <a:lnTo>
                      <a:pt x="372" y="913"/>
                    </a:lnTo>
                    <a:lnTo>
                      <a:pt x="429" y="815"/>
                    </a:lnTo>
                    <a:lnTo>
                      <a:pt x="429" y="815"/>
                    </a:lnTo>
                    <a:lnTo>
                      <a:pt x="455" y="766"/>
                    </a:lnTo>
                    <a:lnTo>
                      <a:pt x="481" y="715"/>
                    </a:lnTo>
                    <a:lnTo>
                      <a:pt x="532" y="615"/>
                    </a:lnTo>
                    <a:lnTo>
                      <a:pt x="580" y="514"/>
                    </a:lnTo>
                    <a:lnTo>
                      <a:pt x="627" y="412"/>
                    </a:lnTo>
                    <a:lnTo>
                      <a:pt x="627" y="412"/>
                    </a:lnTo>
                    <a:lnTo>
                      <a:pt x="651" y="362"/>
                    </a:lnTo>
                    <a:lnTo>
                      <a:pt x="674" y="313"/>
                    </a:lnTo>
                    <a:lnTo>
                      <a:pt x="701" y="265"/>
                    </a:lnTo>
                    <a:lnTo>
                      <a:pt x="729" y="218"/>
                    </a:lnTo>
                    <a:lnTo>
                      <a:pt x="729" y="218"/>
                    </a:lnTo>
                    <a:lnTo>
                      <a:pt x="757" y="174"/>
                    </a:lnTo>
                    <a:lnTo>
                      <a:pt x="789" y="131"/>
                    </a:lnTo>
                    <a:lnTo>
                      <a:pt x="821" y="90"/>
                    </a:lnTo>
                    <a:lnTo>
                      <a:pt x="855" y="50"/>
                    </a:lnTo>
                    <a:lnTo>
                      <a:pt x="855" y="50"/>
                    </a:lnTo>
                    <a:lnTo>
                      <a:pt x="891" y="12"/>
                    </a:lnTo>
                    <a:lnTo>
                      <a:pt x="891" y="12"/>
                    </a:lnTo>
                    <a:lnTo>
                      <a:pt x="893" y="9"/>
                    </a:lnTo>
                    <a:lnTo>
                      <a:pt x="893" y="7"/>
                    </a:lnTo>
                    <a:lnTo>
                      <a:pt x="892" y="4"/>
                    </a:lnTo>
                    <a:lnTo>
                      <a:pt x="891" y="2"/>
                    </a:lnTo>
                    <a:lnTo>
                      <a:pt x="888" y="0"/>
                    </a:lnTo>
                    <a:lnTo>
                      <a:pt x="886" y="0"/>
                    </a:lnTo>
                    <a:lnTo>
                      <a:pt x="884" y="0"/>
                    </a:lnTo>
                    <a:lnTo>
                      <a:pt x="881" y="2"/>
                    </a:lnTo>
                    <a:lnTo>
                      <a:pt x="881" y="2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84" name="Freeform 164">
                <a:extLst>
                  <a:ext uri="{FF2B5EF4-FFF2-40B4-BE49-F238E27FC236}">
                    <a16:creationId xmlns:a16="http://schemas.microsoft.com/office/drawing/2014/main" id="{14D91FED-442B-B597-5CA9-D8C55AB0270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20" y="3296"/>
                <a:ext cx="85" cy="45"/>
              </a:xfrm>
              <a:custGeom>
                <a:avLst/>
                <a:gdLst>
                  <a:gd name="T0" fmla="*/ 7 w 341"/>
                  <a:gd name="T1" fmla="*/ 15 h 179"/>
                  <a:gd name="T2" fmla="*/ 7 w 341"/>
                  <a:gd name="T3" fmla="*/ 15 h 179"/>
                  <a:gd name="T4" fmla="*/ 48 w 341"/>
                  <a:gd name="T5" fmla="*/ 15 h 179"/>
                  <a:gd name="T6" fmla="*/ 90 w 341"/>
                  <a:gd name="T7" fmla="*/ 17 h 179"/>
                  <a:gd name="T8" fmla="*/ 111 w 341"/>
                  <a:gd name="T9" fmla="*/ 20 h 179"/>
                  <a:gd name="T10" fmla="*/ 132 w 341"/>
                  <a:gd name="T11" fmla="*/ 23 h 179"/>
                  <a:gd name="T12" fmla="*/ 152 w 341"/>
                  <a:gd name="T13" fmla="*/ 27 h 179"/>
                  <a:gd name="T14" fmla="*/ 172 w 341"/>
                  <a:gd name="T15" fmla="*/ 33 h 179"/>
                  <a:gd name="T16" fmla="*/ 172 w 341"/>
                  <a:gd name="T17" fmla="*/ 33 h 179"/>
                  <a:gd name="T18" fmla="*/ 188 w 341"/>
                  <a:gd name="T19" fmla="*/ 39 h 179"/>
                  <a:gd name="T20" fmla="*/ 204 w 341"/>
                  <a:gd name="T21" fmla="*/ 47 h 179"/>
                  <a:gd name="T22" fmla="*/ 220 w 341"/>
                  <a:gd name="T23" fmla="*/ 54 h 179"/>
                  <a:gd name="T24" fmla="*/ 235 w 341"/>
                  <a:gd name="T25" fmla="*/ 64 h 179"/>
                  <a:gd name="T26" fmla="*/ 248 w 341"/>
                  <a:gd name="T27" fmla="*/ 74 h 179"/>
                  <a:gd name="T28" fmla="*/ 262 w 341"/>
                  <a:gd name="T29" fmla="*/ 85 h 179"/>
                  <a:gd name="T30" fmla="*/ 275 w 341"/>
                  <a:gd name="T31" fmla="*/ 97 h 179"/>
                  <a:gd name="T32" fmla="*/ 286 w 341"/>
                  <a:gd name="T33" fmla="*/ 109 h 179"/>
                  <a:gd name="T34" fmla="*/ 286 w 341"/>
                  <a:gd name="T35" fmla="*/ 109 h 179"/>
                  <a:gd name="T36" fmla="*/ 298 w 341"/>
                  <a:gd name="T37" fmla="*/ 125 h 179"/>
                  <a:gd name="T38" fmla="*/ 309 w 341"/>
                  <a:gd name="T39" fmla="*/ 141 h 179"/>
                  <a:gd name="T40" fmla="*/ 319 w 341"/>
                  <a:gd name="T41" fmla="*/ 158 h 179"/>
                  <a:gd name="T42" fmla="*/ 328 w 341"/>
                  <a:gd name="T43" fmla="*/ 176 h 179"/>
                  <a:gd name="T44" fmla="*/ 328 w 341"/>
                  <a:gd name="T45" fmla="*/ 176 h 179"/>
                  <a:gd name="T46" fmla="*/ 330 w 341"/>
                  <a:gd name="T47" fmla="*/ 178 h 179"/>
                  <a:gd name="T48" fmla="*/ 333 w 341"/>
                  <a:gd name="T49" fmla="*/ 179 h 179"/>
                  <a:gd name="T50" fmla="*/ 335 w 341"/>
                  <a:gd name="T51" fmla="*/ 179 h 179"/>
                  <a:gd name="T52" fmla="*/ 338 w 341"/>
                  <a:gd name="T53" fmla="*/ 178 h 179"/>
                  <a:gd name="T54" fmla="*/ 340 w 341"/>
                  <a:gd name="T55" fmla="*/ 177 h 179"/>
                  <a:gd name="T56" fmla="*/ 341 w 341"/>
                  <a:gd name="T57" fmla="*/ 174 h 179"/>
                  <a:gd name="T58" fmla="*/ 341 w 341"/>
                  <a:gd name="T59" fmla="*/ 172 h 179"/>
                  <a:gd name="T60" fmla="*/ 341 w 341"/>
                  <a:gd name="T61" fmla="*/ 168 h 179"/>
                  <a:gd name="T62" fmla="*/ 341 w 341"/>
                  <a:gd name="T63" fmla="*/ 168 h 179"/>
                  <a:gd name="T64" fmla="*/ 333 w 341"/>
                  <a:gd name="T65" fmla="*/ 152 h 179"/>
                  <a:gd name="T66" fmla="*/ 324 w 341"/>
                  <a:gd name="T67" fmla="*/ 136 h 179"/>
                  <a:gd name="T68" fmla="*/ 314 w 341"/>
                  <a:gd name="T69" fmla="*/ 122 h 179"/>
                  <a:gd name="T70" fmla="*/ 303 w 341"/>
                  <a:gd name="T71" fmla="*/ 107 h 179"/>
                  <a:gd name="T72" fmla="*/ 292 w 341"/>
                  <a:gd name="T73" fmla="*/ 93 h 179"/>
                  <a:gd name="T74" fmla="*/ 279 w 341"/>
                  <a:gd name="T75" fmla="*/ 81 h 179"/>
                  <a:gd name="T76" fmla="*/ 265 w 341"/>
                  <a:gd name="T77" fmla="*/ 69 h 179"/>
                  <a:gd name="T78" fmla="*/ 252 w 341"/>
                  <a:gd name="T79" fmla="*/ 58 h 179"/>
                  <a:gd name="T80" fmla="*/ 252 w 341"/>
                  <a:gd name="T81" fmla="*/ 58 h 179"/>
                  <a:gd name="T82" fmla="*/ 235 w 341"/>
                  <a:gd name="T83" fmla="*/ 47 h 179"/>
                  <a:gd name="T84" fmla="*/ 217 w 341"/>
                  <a:gd name="T85" fmla="*/ 37 h 179"/>
                  <a:gd name="T86" fmla="*/ 200 w 341"/>
                  <a:gd name="T87" fmla="*/ 28 h 179"/>
                  <a:gd name="T88" fmla="*/ 182 w 341"/>
                  <a:gd name="T89" fmla="*/ 21 h 179"/>
                  <a:gd name="T90" fmla="*/ 163 w 341"/>
                  <a:gd name="T91" fmla="*/ 16 h 179"/>
                  <a:gd name="T92" fmla="*/ 144 w 341"/>
                  <a:gd name="T93" fmla="*/ 11 h 179"/>
                  <a:gd name="T94" fmla="*/ 124 w 341"/>
                  <a:gd name="T95" fmla="*/ 7 h 179"/>
                  <a:gd name="T96" fmla="*/ 105 w 341"/>
                  <a:gd name="T97" fmla="*/ 4 h 179"/>
                  <a:gd name="T98" fmla="*/ 105 w 341"/>
                  <a:gd name="T99" fmla="*/ 4 h 179"/>
                  <a:gd name="T100" fmla="*/ 80 w 341"/>
                  <a:gd name="T101" fmla="*/ 1 h 179"/>
                  <a:gd name="T102" fmla="*/ 56 w 341"/>
                  <a:gd name="T103" fmla="*/ 0 h 179"/>
                  <a:gd name="T104" fmla="*/ 7 w 341"/>
                  <a:gd name="T105" fmla="*/ 0 h 179"/>
                  <a:gd name="T106" fmla="*/ 7 w 341"/>
                  <a:gd name="T107" fmla="*/ 0 h 179"/>
                  <a:gd name="T108" fmla="*/ 4 w 341"/>
                  <a:gd name="T109" fmla="*/ 0 h 179"/>
                  <a:gd name="T110" fmla="*/ 2 w 341"/>
                  <a:gd name="T111" fmla="*/ 1 h 179"/>
                  <a:gd name="T112" fmla="*/ 0 w 341"/>
                  <a:gd name="T113" fmla="*/ 4 h 179"/>
                  <a:gd name="T114" fmla="*/ 0 w 341"/>
                  <a:gd name="T115" fmla="*/ 6 h 179"/>
                  <a:gd name="T116" fmla="*/ 0 w 341"/>
                  <a:gd name="T117" fmla="*/ 10 h 179"/>
                  <a:gd name="T118" fmla="*/ 2 w 341"/>
                  <a:gd name="T119" fmla="*/ 12 h 179"/>
                  <a:gd name="T120" fmla="*/ 4 w 341"/>
                  <a:gd name="T121" fmla="*/ 13 h 179"/>
                  <a:gd name="T122" fmla="*/ 7 w 341"/>
                  <a:gd name="T123" fmla="*/ 15 h 179"/>
                  <a:gd name="T124" fmla="*/ 7 w 341"/>
                  <a:gd name="T125" fmla="*/ 15 h 1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341" h="179">
                    <a:moveTo>
                      <a:pt x="7" y="15"/>
                    </a:moveTo>
                    <a:lnTo>
                      <a:pt x="7" y="15"/>
                    </a:lnTo>
                    <a:lnTo>
                      <a:pt x="48" y="15"/>
                    </a:lnTo>
                    <a:lnTo>
                      <a:pt x="90" y="17"/>
                    </a:lnTo>
                    <a:lnTo>
                      <a:pt x="111" y="20"/>
                    </a:lnTo>
                    <a:lnTo>
                      <a:pt x="132" y="23"/>
                    </a:lnTo>
                    <a:lnTo>
                      <a:pt x="152" y="27"/>
                    </a:lnTo>
                    <a:lnTo>
                      <a:pt x="172" y="33"/>
                    </a:lnTo>
                    <a:lnTo>
                      <a:pt x="172" y="33"/>
                    </a:lnTo>
                    <a:lnTo>
                      <a:pt x="188" y="39"/>
                    </a:lnTo>
                    <a:lnTo>
                      <a:pt x="204" y="47"/>
                    </a:lnTo>
                    <a:lnTo>
                      <a:pt x="220" y="54"/>
                    </a:lnTo>
                    <a:lnTo>
                      <a:pt x="235" y="64"/>
                    </a:lnTo>
                    <a:lnTo>
                      <a:pt x="248" y="74"/>
                    </a:lnTo>
                    <a:lnTo>
                      <a:pt x="262" y="85"/>
                    </a:lnTo>
                    <a:lnTo>
                      <a:pt x="275" y="97"/>
                    </a:lnTo>
                    <a:lnTo>
                      <a:pt x="286" y="109"/>
                    </a:lnTo>
                    <a:lnTo>
                      <a:pt x="286" y="109"/>
                    </a:lnTo>
                    <a:lnTo>
                      <a:pt x="298" y="125"/>
                    </a:lnTo>
                    <a:lnTo>
                      <a:pt x="309" y="141"/>
                    </a:lnTo>
                    <a:lnTo>
                      <a:pt x="319" y="158"/>
                    </a:lnTo>
                    <a:lnTo>
                      <a:pt x="328" y="176"/>
                    </a:lnTo>
                    <a:lnTo>
                      <a:pt x="328" y="176"/>
                    </a:lnTo>
                    <a:lnTo>
                      <a:pt x="330" y="178"/>
                    </a:lnTo>
                    <a:lnTo>
                      <a:pt x="333" y="179"/>
                    </a:lnTo>
                    <a:lnTo>
                      <a:pt x="335" y="179"/>
                    </a:lnTo>
                    <a:lnTo>
                      <a:pt x="338" y="178"/>
                    </a:lnTo>
                    <a:lnTo>
                      <a:pt x="340" y="177"/>
                    </a:lnTo>
                    <a:lnTo>
                      <a:pt x="341" y="174"/>
                    </a:lnTo>
                    <a:lnTo>
                      <a:pt x="341" y="172"/>
                    </a:lnTo>
                    <a:lnTo>
                      <a:pt x="341" y="168"/>
                    </a:lnTo>
                    <a:lnTo>
                      <a:pt x="341" y="168"/>
                    </a:lnTo>
                    <a:lnTo>
                      <a:pt x="333" y="152"/>
                    </a:lnTo>
                    <a:lnTo>
                      <a:pt x="324" y="136"/>
                    </a:lnTo>
                    <a:lnTo>
                      <a:pt x="314" y="122"/>
                    </a:lnTo>
                    <a:lnTo>
                      <a:pt x="303" y="107"/>
                    </a:lnTo>
                    <a:lnTo>
                      <a:pt x="292" y="93"/>
                    </a:lnTo>
                    <a:lnTo>
                      <a:pt x="279" y="81"/>
                    </a:lnTo>
                    <a:lnTo>
                      <a:pt x="265" y="69"/>
                    </a:lnTo>
                    <a:lnTo>
                      <a:pt x="252" y="58"/>
                    </a:lnTo>
                    <a:lnTo>
                      <a:pt x="252" y="58"/>
                    </a:lnTo>
                    <a:lnTo>
                      <a:pt x="235" y="47"/>
                    </a:lnTo>
                    <a:lnTo>
                      <a:pt x="217" y="37"/>
                    </a:lnTo>
                    <a:lnTo>
                      <a:pt x="200" y="28"/>
                    </a:lnTo>
                    <a:lnTo>
                      <a:pt x="182" y="21"/>
                    </a:lnTo>
                    <a:lnTo>
                      <a:pt x="163" y="16"/>
                    </a:lnTo>
                    <a:lnTo>
                      <a:pt x="144" y="11"/>
                    </a:lnTo>
                    <a:lnTo>
                      <a:pt x="124" y="7"/>
                    </a:lnTo>
                    <a:lnTo>
                      <a:pt x="105" y="4"/>
                    </a:lnTo>
                    <a:lnTo>
                      <a:pt x="105" y="4"/>
                    </a:lnTo>
                    <a:lnTo>
                      <a:pt x="80" y="1"/>
                    </a:lnTo>
                    <a:lnTo>
                      <a:pt x="56" y="0"/>
                    </a:lnTo>
                    <a:lnTo>
                      <a:pt x="7" y="0"/>
                    </a:lnTo>
                    <a:lnTo>
                      <a:pt x="7" y="0"/>
                    </a:lnTo>
                    <a:lnTo>
                      <a:pt x="4" y="0"/>
                    </a:lnTo>
                    <a:lnTo>
                      <a:pt x="2" y="1"/>
                    </a:lnTo>
                    <a:lnTo>
                      <a:pt x="0" y="4"/>
                    </a:lnTo>
                    <a:lnTo>
                      <a:pt x="0" y="6"/>
                    </a:lnTo>
                    <a:lnTo>
                      <a:pt x="0" y="10"/>
                    </a:lnTo>
                    <a:lnTo>
                      <a:pt x="2" y="12"/>
                    </a:lnTo>
                    <a:lnTo>
                      <a:pt x="4" y="13"/>
                    </a:lnTo>
                    <a:lnTo>
                      <a:pt x="7" y="15"/>
                    </a:lnTo>
                    <a:lnTo>
                      <a:pt x="7" y="15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85" name="Freeform 165">
                <a:extLst>
                  <a:ext uri="{FF2B5EF4-FFF2-40B4-BE49-F238E27FC236}">
                    <a16:creationId xmlns:a16="http://schemas.microsoft.com/office/drawing/2014/main" id="{7F728D22-D262-3B45-6C66-4D33AF225AD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389" y="3721"/>
                <a:ext cx="215" cy="226"/>
              </a:xfrm>
              <a:custGeom>
                <a:avLst/>
                <a:gdLst>
                  <a:gd name="T0" fmla="*/ 424 w 857"/>
                  <a:gd name="T1" fmla="*/ 47 h 904"/>
                  <a:gd name="T2" fmla="*/ 332 w 857"/>
                  <a:gd name="T3" fmla="*/ 168 h 904"/>
                  <a:gd name="T4" fmla="*/ 225 w 857"/>
                  <a:gd name="T5" fmla="*/ 284 h 904"/>
                  <a:gd name="T6" fmla="*/ 113 w 857"/>
                  <a:gd name="T7" fmla="*/ 392 h 904"/>
                  <a:gd name="T8" fmla="*/ 43 w 857"/>
                  <a:gd name="T9" fmla="*/ 468 h 904"/>
                  <a:gd name="T10" fmla="*/ 24 w 857"/>
                  <a:gd name="T11" fmla="*/ 505 h 904"/>
                  <a:gd name="T12" fmla="*/ 8 w 857"/>
                  <a:gd name="T13" fmla="*/ 571 h 904"/>
                  <a:gd name="T14" fmla="*/ 0 w 857"/>
                  <a:gd name="T15" fmla="*/ 682 h 904"/>
                  <a:gd name="T16" fmla="*/ 14 w 857"/>
                  <a:gd name="T17" fmla="*/ 755 h 904"/>
                  <a:gd name="T18" fmla="*/ 52 w 857"/>
                  <a:gd name="T19" fmla="*/ 833 h 904"/>
                  <a:gd name="T20" fmla="*/ 78 w 857"/>
                  <a:gd name="T21" fmla="*/ 861 h 904"/>
                  <a:gd name="T22" fmla="*/ 135 w 857"/>
                  <a:gd name="T23" fmla="*/ 895 h 904"/>
                  <a:gd name="T24" fmla="*/ 171 w 857"/>
                  <a:gd name="T25" fmla="*/ 904 h 904"/>
                  <a:gd name="T26" fmla="*/ 227 w 857"/>
                  <a:gd name="T27" fmla="*/ 900 h 904"/>
                  <a:gd name="T28" fmla="*/ 293 w 857"/>
                  <a:gd name="T29" fmla="*/ 883 h 904"/>
                  <a:gd name="T30" fmla="*/ 389 w 857"/>
                  <a:gd name="T31" fmla="*/ 841 h 904"/>
                  <a:gd name="T32" fmla="*/ 456 w 857"/>
                  <a:gd name="T33" fmla="*/ 801 h 904"/>
                  <a:gd name="T34" fmla="*/ 540 w 857"/>
                  <a:gd name="T35" fmla="*/ 732 h 904"/>
                  <a:gd name="T36" fmla="*/ 613 w 857"/>
                  <a:gd name="T37" fmla="*/ 652 h 904"/>
                  <a:gd name="T38" fmla="*/ 709 w 857"/>
                  <a:gd name="T39" fmla="*/ 528 h 904"/>
                  <a:gd name="T40" fmla="*/ 795 w 857"/>
                  <a:gd name="T41" fmla="*/ 399 h 904"/>
                  <a:gd name="T42" fmla="*/ 841 w 857"/>
                  <a:gd name="T43" fmla="*/ 308 h 904"/>
                  <a:gd name="T44" fmla="*/ 857 w 857"/>
                  <a:gd name="T45" fmla="*/ 266 h 904"/>
                  <a:gd name="T46" fmla="*/ 852 w 857"/>
                  <a:gd name="T47" fmla="*/ 257 h 904"/>
                  <a:gd name="T48" fmla="*/ 842 w 857"/>
                  <a:gd name="T49" fmla="*/ 262 h 904"/>
                  <a:gd name="T50" fmla="*/ 815 w 857"/>
                  <a:gd name="T51" fmla="*/ 330 h 904"/>
                  <a:gd name="T52" fmla="*/ 754 w 857"/>
                  <a:gd name="T53" fmla="*/ 436 h 904"/>
                  <a:gd name="T54" fmla="*/ 639 w 857"/>
                  <a:gd name="T55" fmla="*/ 597 h 904"/>
                  <a:gd name="T56" fmla="*/ 552 w 857"/>
                  <a:gd name="T57" fmla="*/ 700 h 904"/>
                  <a:gd name="T58" fmla="*/ 492 w 857"/>
                  <a:gd name="T59" fmla="*/ 755 h 904"/>
                  <a:gd name="T60" fmla="*/ 408 w 857"/>
                  <a:gd name="T61" fmla="*/ 813 h 904"/>
                  <a:gd name="T62" fmla="*/ 317 w 857"/>
                  <a:gd name="T63" fmla="*/ 858 h 904"/>
                  <a:gd name="T64" fmla="*/ 239 w 857"/>
                  <a:gd name="T65" fmla="*/ 883 h 904"/>
                  <a:gd name="T66" fmla="*/ 188 w 857"/>
                  <a:gd name="T67" fmla="*/ 889 h 904"/>
                  <a:gd name="T68" fmla="*/ 141 w 857"/>
                  <a:gd name="T69" fmla="*/ 882 h 904"/>
                  <a:gd name="T70" fmla="*/ 108 w 857"/>
                  <a:gd name="T71" fmla="*/ 866 h 904"/>
                  <a:gd name="T72" fmla="*/ 66 w 857"/>
                  <a:gd name="T73" fmla="*/ 826 h 904"/>
                  <a:gd name="T74" fmla="*/ 25 w 857"/>
                  <a:gd name="T75" fmla="*/ 743 h 904"/>
                  <a:gd name="T76" fmla="*/ 15 w 857"/>
                  <a:gd name="T77" fmla="*/ 667 h 904"/>
                  <a:gd name="T78" fmla="*/ 20 w 857"/>
                  <a:gd name="T79" fmla="*/ 586 h 904"/>
                  <a:gd name="T80" fmla="*/ 38 w 857"/>
                  <a:gd name="T81" fmla="*/ 507 h 904"/>
                  <a:gd name="T82" fmla="*/ 58 w 857"/>
                  <a:gd name="T83" fmla="*/ 473 h 904"/>
                  <a:gd name="T84" fmla="*/ 101 w 857"/>
                  <a:gd name="T85" fmla="*/ 424 h 904"/>
                  <a:gd name="T86" fmla="*/ 280 w 857"/>
                  <a:gd name="T87" fmla="*/ 249 h 904"/>
                  <a:gd name="T88" fmla="*/ 411 w 857"/>
                  <a:gd name="T89" fmla="*/ 93 h 904"/>
                  <a:gd name="T90" fmla="*/ 451 w 857"/>
                  <a:gd name="T91" fmla="*/ 31 h 904"/>
                  <a:gd name="T92" fmla="*/ 462 w 857"/>
                  <a:gd name="T93" fmla="*/ 5 h 904"/>
                  <a:gd name="T94" fmla="*/ 454 w 857"/>
                  <a:gd name="T95" fmla="*/ 0 h 9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</a:cxnLst>
                <a:rect l="0" t="0" r="r" b="b"/>
                <a:pathLst>
                  <a:path w="857" h="904">
                    <a:moveTo>
                      <a:pt x="450" y="2"/>
                    </a:moveTo>
                    <a:lnTo>
                      <a:pt x="450" y="2"/>
                    </a:lnTo>
                    <a:lnTo>
                      <a:pt x="438" y="26"/>
                    </a:lnTo>
                    <a:lnTo>
                      <a:pt x="424" y="47"/>
                    </a:lnTo>
                    <a:lnTo>
                      <a:pt x="411" y="69"/>
                    </a:lnTo>
                    <a:lnTo>
                      <a:pt x="396" y="90"/>
                    </a:lnTo>
                    <a:lnTo>
                      <a:pt x="366" y="130"/>
                    </a:lnTo>
                    <a:lnTo>
                      <a:pt x="332" y="168"/>
                    </a:lnTo>
                    <a:lnTo>
                      <a:pt x="332" y="168"/>
                    </a:lnTo>
                    <a:lnTo>
                      <a:pt x="297" y="208"/>
                    </a:lnTo>
                    <a:lnTo>
                      <a:pt x="261" y="246"/>
                    </a:lnTo>
                    <a:lnTo>
                      <a:pt x="225" y="284"/>
                    </a:lnTo>
                    <a:lnTo>
                      <a:pt x="187" y="321"/>
                    </a:lnTo>
                    <a:lnTo>
                      <a:pt x="187" y="321"/>
                    </a:lnTo>
                    <a:lnTo>
                      <a:pt x="113" y="392"/>
                    </a:lnTo>
                    <a:lnTo>
                      <a:pt x="113" y="392"/>
                    </a:lnTo>
                    <a:lnTo>
                      <a:pt x="95" y="409"/>
                    </a:lnTo>
                    <a:lnTo>
                      <a:pt x="76" y="429"/>
                    </a:lnTo>
                    <a:lnTo>
                      <a:pt x="59" y="447"/>
                    </a:lnTo>
                    <a:lnTo>
                      <a:pt x="43" y="468"/>
                    </a:lnTo>
                    <a:lnTo>
                      <a:pt x="43" y="468"/>
                    </a:lnTo>
                    <a:lnTo>
                      <a:pt x="36" y="480"/>
                    </a:lnTo>
                    <a:lnTo>
                      <a:pt x="30" y="492"/>
                    </a:lnTo>
                    <a:lnTo>
                      <a:pt x="24" y="505"/>
                    </a:lnTo>
                    <a:lnTo>
                      <a:pt x="20" y="517"/>
                    </a:lnTo>
                    <a:lnTo>
                      <a:pt x="13" y="544"/>
                    </a:lnTo>
                    <a:lnTo>
                      <a:pt x="8" y="571"/>
                    </a:lnTo>
                    <a:lnTo>
                      <a:pt x="8" y="571"/>
                    </a:lnTo>
                    <a:lnTo>
                      <a:pt x="4" y="598"/>
                    </a:lnTo>
                    <a:lnTo>
                      <a:pt x="1" y="626"/>
                    </a:lnTo>
                    <a:lnTo>
                      <a:pt x="0" y="655"/>
                    </a:lnTo>
                    <a:lnTo>
                      <a:pt x="0" y="682"/>
                    </a:lnTo>
                    <a:lnTo>
                      <a:pt x="0" y="682"/>
                    </a:lnTo>
                    <a:lnTo>
                      <a:pt x="3" y="707"/>
                    </a:lnTo>
                    <a:lnTo>
                      <a:pt x="8" y="732"/>
                    </a:lnTo>
                    <a:lnTo>
                      <a:pt x="14" y="755"/>
                    </a:lnTo>
                    <a:lnTo>
                      <a:pt x="22" y="779"/>
                    </a:lnTo>
                    <a:lnTo>
                      <a:pt x="32" y="802"/>
                    </a:lnTo>
                    <a:lnTo>
                      <a:pt x="44" y="823"/>
                    </a:lnTo>
                    <a:lnTo>
                      <a:pt x="52" y="833"/>
                    </a:lnTo>
                    <a:lnTo>
                      <a:pt x="60" y="842"/>
                    </a:lnTo>
                    <a:lnTo>
                      <a:pt x="69" y="851"/>
                    </a:lnTo>
                    <a:lnTo>
                      <a:pt x="78" y="861"/>
                    </a:lnTo>
                    <a:lnTo>
                      <a:pt x="78" y="861"/>
                    </a:lnTo>
                    <a:lnTo>
                      <a:pt x="96" y="874"/>
                    </a:lnTo>
                    <a:lnTo>
                      <a:pt x="114" y="885"/>
                    </a:lnTo>
                    <a:lnTo>
                      <a:pt x="125" y="890"/>
                    </a:lnTo>
                    <a:lnTo>
                      <a:pt x="135" y="895"/>
                    </a:lnTo>
                    <a:lnTo>
                      <a:pt x="146" y="899"/>
                    </a:lnTo>
                    <a:lnTo>
                      <a:pt x="157" y="901"/>
                    </a:lnTo>
                    <a:lnTo>
                      <a:pt x="157" y="901"/>
                    </a:lnTo>
                    <a:lnTo>
                      <a:pt x="171" y="904"/>
                    </a:lnTo>
                    <a:lnTo>
                      <a:pt x="185" y="904"/>
                    </a:lnTo>
                    <a:lnTo>
                      <a:pt x="199" y="904"/>
                    </a:lnTo>
                    <a:lnTo>
                      <a:pt x="214" y="903"/>
                    </a:lnTo>
                    <a:lnTo>
                      <a:pt x="227" y="900"/>
                    </a:lnTo>
                    <a:lnTo>
                      <a:pt x="241" y="898"/>
                    </a:lnTo>
                    <a:lnTo>
                      <a:pt x="268" y="890"/>
                    </a:lnTo>
                    <a:lnTo>
                      <a:pt x="268" y="890"/>
                    </a:lnTo>
                    <a:lnTo>
                      <a:pt x="293" y="883"/>
                    </a:lnTo>
                    <a:lnTo>
                      <a:pt x="318" y="873"/>
                    </a:lnTo>
                    <a:lnTo>
                      <a:pt x="342" y="863"/>
                    </a:lnTo>
                    <a:lnTo>
                      <a:pt x="366" y="852"/>
                    </a:lnTo>
                    <a:lnTo>
                      <a:pt x="389" y="841"/>
                    </a:lnTo>
                    <a:lnTo>
                      <a:pt x="412" y="828"/>
                    </a:lnTo>
                    <a:lnTo>
                      <a:pt x="434" y="814"/>
                    </a:lnTo>
                    <a:lnTo>
                      <a:pt x="456" y="801"/>
                    </a:lnTo>
                    <a:lnTo>
                      <a:pt x="456" y="801"/>
                    </a:lnTo>
                    <a:lnTo>
                      <a:pt x="478" y="785"/>
                    </a:lnTo>
                    <a:lnTo>
                      <a:pt x="499" y="767"/>
                    </a:lnTo>
                    <a:lnTo>
                      <a:pt x="520" y="750"/>
                    </a:lnTo>
                    <a:lnTo>
                      <a:pt x="540" y="732"/>
                    </a:lnTo>
                    <a:lnTo>
                      <a:pt x="559" y="712"/>
                    </a:lnTo>
                    <a:lnTo>
                      <a:pt x="578" y="693"/>
                    </a:lnTo>
                    <a:lnTo>
                      <a:pt x="596" y="673"/>
                    </a:lnTo>
                    <a:lnTo>
                      <a:pt x="613" y="652"/>
                    </a:lnTo>
                    <a:lnTo>
                      <a:pt x="613" y="652"/>
                    </a:lnTo>
                    <a:lnTo>
                      <a:pt x="646" y="612"/>
                    </a:lnTo>
                    <a:lnTo>
                      <a:pt x="678" y="570"/>
                    </a:lnTo>
                    <a:lnTo>
                      <a:pt x="709" y="528"/>
                    </a:lnTo>
                    <a:lnTo>
                      <a:pt x="739" y="485"/>
                    </a:lnTo>
                    <a:lnTo>
                      <a:pt x="739" y="485"/>
                    </a:lnTo>
                    <a:lnTo>
                      <a:pt x="768" y="442"/>
                    </a:lnTo>
                    <a:lnTo>
                      <a:pt x="795" y="399"/>
                    </a:lnTo>
                    <a:lnTo>
                      <a:pt x="807" y="377"/>
                    </a:lnTo>
                    <a:lnTo>
                      <a:pt x="819" y="354"/>
                    </a:lnTo>
                    <a:lnTo>
                      <a:pt x="831" y="332"/>
                    </a:lnTo>
                    <a:lnTo>
                      <a:pt x="841" y="308"/>
                    </a:lnTo>
                    <a:lnTo>
                      <a:pt x="841" y="308"/>
                    </a:lnTo>
                    <a:lnTo>
                      <a:pt x="850" y="287"/>
                    </a:lnTo>
                    <a:lnTo>
                      <a:pt x="857" y="266"/>
                    </a:lnTo>
                    <a:lnTo>
                      <a:pt x="857" y="266"/>
                    </a:lnTo>
                    <a:lnTo>
                      <a:pt x="857" y="263"/>
                    </a:lnTo>
                    <a:lnTo>
                      <a:pt x="856" y="260"/>
                    </a:lnTo>
                    <a:lnTo>
                      <a:pt x="855" y="258"/>
                    </a:lnTo>
                    <a:lnTo>
                      <a:pt x="852" y="257"/>
                    </a:lnTo>
                    <a:lnTo>
                      <a:pt x="850" y="257"/>
                    </a:lnTo>
                    <a:lnTo>
                      <a:pt x="846" y="258"/>
                    </a:lnTo>
                    <a:lnTo>
                      <a:pt x="845" y="259"/>
                    </a:lnTo>
                    <a:lnTo>
                      <a:pt x="842" y="262"/>
                    </a:lnTo>
                    <a:lnTo>
                      <a:pt x="842" y="262"/>
                    </a:lnTo>
                    <a:lnTo>
                      <a:pt x="835" y="285"/>
                    </a:lnTo>
                    <a:lnTo>
                      <a:pt x="825" y="308"/>
                    </a:lnTo>
                    <a:lnTo>
                      <a:pt x="815" y="330"/>
                    </a:lnTo>
                    <a:lnTo>
                      <a:pt x="804" y="351"/>
                    </a:lnTo>
                    <a:lnTo>
                      <a:pt x="780" y="394"/>
                    </a:lnTo>
                    <a:lnTo>
                      <a:pt x="754" y="436"/>
                    </a:lnTo>
                    <a:lnTo>
                      <a:pt x="754" y="436"/>
                    </a:lnTo>
                    <a:lnTo>
                      <a:pt x="727" y="476"/>
                    </a:lnTo>
                    <a:lnTo>
                      <a:pt x="698" y="517"/>
                    </a:lnTo>
                    <a:lnTo>
                      <a:pt x="668" y="558"/>
                    </a:lnTo>
                    <a:lnTo>
                      <a:pt x="639" y="597"/>
                    </a:lnTo>
                    <a:lnTo>
                      <a:pt x="639" y="597"/>
                    </a:lnTo>
                    <a:lnTo>
                      <a:pt x="605" y="639"/>
                    </a:lnTo>
                    <a:lnTo>
                      <a:pt x="570" y="680"/>
                    </a:lnTo>
                    <a:lnTo>
                      <a:pt x="552" y="700"/>
                    </a:lnTo>
                    <a:lnTo>
                      <a:pt x="532" y="718"/>
                    </a:lnTo>
                    <a:lnTo>
                      <a:pt x="513" y="737"/>
                    </a:lnTo>
                    <a:lnTo>
                      <a:pt x="492" y="755"/>
                    </a:lnTo>
                    <a:lnTo>
                      <a:pt x="492" y="755"/>
                    </a:lnTo>
                    <a:lnTo>
                      <a:pt x="472" y="771"/>
                    </a:lnTo>
                    <a:lnTo>
                      <a:pt x="451" y="786"/>
                    </a:lnTo>
                    <a:lnTo>
                      <a:pt x="431" y="799"/>
                    </a:lnTo>
                    <a:lnTo>
                      <a:pt x="408" y="813"/>
                    </a:lnTo>
                    <a:lnTo>
                      <a:pt x="386" y="825"/>
                    </a:lnTo>
                    <a:lnTo>
                      <a:pt x="363" y="837"/>
                    </a:lnTo>
                    <a:lnTo>
                      <a:pt x="341" y="849"/>
                    </a:lnTo>
                    <a:lnTo>
                      <a:pt x="317" y="858"/>
                    </a:lnTo>
                    <a:lnTo>
                      <a:pt x="317" y="858"/>
                    </a:lnTo>
                    <a:lnTo>
                      <a:pt x="292" y="867"/>
                    </a:lnTo>
                    <a:lnTo>
                      <a:pt x="265" y="876"/>
                    </a:lnTo>
                    <a:lnTo>
                      <a:pt x="239" y="883"/>
                    </a:lnTo>
                    <a:lnTo>
                      <a:pt x="212" y="888"/>
                    </a:lnTo>
                    <a:lnTo>
                      <a:pt x="212" y="888"/>
                    </a:lnTo>
                    <a:lnTo>
                      <a:pt x="200" y="889"/>
                    </a:lnTo>
                    <a:lnTo>
                      <a:pt x="188" y="889"/>
                    </a:lnTo>
                    <a:lnTo>
                      <a:pt x="176" y="889"/>
                    </a:lnTo>
                    <a:lnTo>
                      <a:pt x="165" y="887"/>
                    </a:lnTo>
                    <a:lnTo>
                      <a:pt x="152" y="884"/>
                    </a:lnTo>
                    <a:lnTo>
                      <a:pt x="141" y="882"/>
                    </a:lnTo>
                    <a:lnTo>
                      <a:pt x="130" y="877"/>
                    </a:lnTo>
                    <a:lnTo>
                      <a:pt x="119" y="872"/>
                    </a:lnTo>
                    <a:lnTo>
                      <a:pt x="119" y="872"/>
                    </a:lnTo>
                    <a:lnTo>
                      <a:pt x="108" y="866"/>
                    </a:lnTo>
                    <a:lnTo>
                      <a:pt x="100" y="858"/>
                    </a:lnTo>
                    <a:lnTo>
                      <a:pt x="90" y="851"/>
                    </a:lnTo>
                    <a:lnTo>
                      <a:pt x="81" y="844"/>
                    </a:lnTo>
                    <a:lnTo>
                      <a:pt x="66" y="826"/>
                    </a:lnTo>
                    <a:lnTo>
                      <a:pt x="53" y="807"/>
                    </a:lnTo>
                    <a:lnTo>
                      <a:pt x="42" y="787"/>
                    </a:lnTo>
                    <a:lnTo>
                      <a:pt x="32" y="765"/>
                    </a:lnTo>
                    <a:lnTo>
                      <a:pt x="25" y="743"/>
                    </a:lnTo>
                    <a:lnTo>
                      <a:pt x="20" y="721"/>
                    </a:lnTo>
                    <a:lnTo>
                      <a:pt x="20" y="721"/>
                    </a:lnTo>
                    <a:lnTo>
                      <a:pt x="16" y="694"/>
                    </a:lnTo>
                    <a:lnTo>
                      <a:pt x="15" y="667"/>
                    </a:lnTo>
                    <a:lnTo>
                      <a:pt x="15" y="639"/>
                    </a:lnTo>
                    <a:lnTo>
                      <a:pt x="17" y="612"/>
                    </a:lnTo>
                    <a:lnTo>
                      <a:pt x="17" y="612"/>
                    </a:lnTo>
                    <a:lnTo>
                      <a:pt x="20" y="586"/>
                    </a:lnTo>
                    <a:lnTo>
                      <a:pt x="24" y="559"/>
                    </a:lnTo>
                    <a:lnTo>
                      <a:pt x="30" y="532"/>
                    </a:lnTo>
                    <a:lnTo>
                      <a:pt x="33" y="519"/>
                    </a:lnTo>
                    <a:lnTo>
                      <a:pt x="38" y="507"/>
                    </a:lnTo>
                    <a:lnTo>
                      <a:pt x="38" y="507"/>
                    </a:lnTo>
                    <a:lnTo>
                      <a:pt x="44" y="495"/>
                    </a:lnTo>
                    <a:lnTo>
                      <a:pt x="51" y="484"/>
                    </a:lnTo>
                    <a:lnTo>
                      <a:pt x="58" y="473"/>
                    </a:lnTo>
                    <a:lnTo>
                      <a:pt x="65" y="462"/>
                    </a:lnTo>
                    <a:lnTo>
                      <a:pt x="82" y="442"/>
                    </a:lnTo>
                    <a:lnTo>
                      <a:pt x="101" y="424"/>
                    </a:lnTo>
                    <a:lnTo>
                      <a:pt x="101" y="424"/>
                    </a:lnTo>
                    <a:lnTo>
                      <a:pt x="171" y="356"/>
                    </a:lnTo>
                    <a:lnTo>
                      <a:pt x="171" y="356"/>
                    </a:lnTo>
                    <a:lnTo>
                      <a:pt x="244" y="285"/>
                    </a:lnTo>
                    <a:lnTo>
                      <a:pt x="280" y="249"/>
                    </a:lnTo>
                    <a:lnTo>
                      <a:pt x="315" y="211"/>
                    </a:lnTo>
                    <a:lnTo>
                      <a:pt x="348" y="173"/>
                    </a:lnTo>
                    <a:lnTo>
                      <a:pt x="380" y="134"/>
                    </a:lnTo>
                    <a:lnTo>
                      <a:pt x="411" y="93"/>
                    </a:lnTo>
                    <a:lnTo>
                      <a:pt x="426" y="72"/>
                    </a:lnTo>
                    <a:lnTo>
                      <a:pt x="439" y="50"/>
                    </a:lnTo>
                    <a:lnTo>
                      <a:pt x="439" y="50"/>
                    </a:lnTo>
                    <a:lnTo>
                      <a:pt x="451" y="31"/>
                    </a:lnTo>
                    <a:lnTo>
                      <a:pt x="462" y="11"/>
                    </a:lnTo>
                    <a:lnTo>
                      <a:pt x="462" y="11"/>
                    </a:lnTo>
                    <a:lnTo>
                      <a:pt x="464" y="7"/>
                    </a:lnTo>
                    <a:lnTo>
                      <a:pt x="462" y="5"/>
                    </a:lnTo>
                    <a:lnTo>
                      <a:pt x="461" y="2"/>
                    </a:lnTo>
                    <a:lnTo>
                      <a:pt x="460" y="0"/>
                    </a:lnTo>
                    <a:lnTo>
                      <a:pt x="456" y="0"/>
                    </a:lnTo>
                    <a:lnTo>
                      <a:pt x="454" y="0"/>
                    </a:lnTo>
                    <a:lnTo>
                      <a:pt x="451" y="0"/>
                    </a:lnTo>
                    <a:lnTo>
                      <a:pt x="450" y="2"/>
                    </a:lnTo>
                    <a:lnTo>
                      <a:pt x="450" y="2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86" name="Freeform 166">
                <a:extLst>
                  <a:ext uri="{FF2B5EF4-FFF2-40B4-BE49-F238E27FC236}">
                    <a16:creationId xmlns:a16="http://schemas.microsoft.com/office/drawing/2014/main" id="{56C301A7-38FB-6865-A8A0-54A3EA1941E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258" y="3819"/>
                <a:ext cx="303" cy="500"/>
              </a:xfrm>
              <a:custGeom>
                <a:avLst/>
                <a:gdLst>
                  <a:gd name="T0" fmla="*/ 1136 w 1210"/>
                  <a:gd name="T1" fmla="*/ 408 h 1999"/>
                  <a:gd name="T2" fmla="*/ 1115 w 1210"/>
                  <a:gd name="T3" fmla="*/ 727 h 1999"/>
                  <a:gd name="T4" fmla="*/ 1114 w 1210"/>
                  <a:gd name="T5" fmla="*/ 949 h 1999"/>
                  <a:gd name="T6" fmla="*/ 1147 w 1210"/>
                  <a:gd name="T7" fmla="*/ 1267 h 1999"/>
                  <a:gd name="T8" fmla="*/ 1190 w 1210"/>
                  <a:gd name="T9" fmla="*/ 1649 h 1999"/>
                  <a:gd name="T10" fmla="*/ 1194 w 1210"/>
                  <a:gd name="T11" fmla="*/ 1808 h 1999"/>
                  <a:gd name="T12" fmla="*/ 1178 w 1210"/>
                  <a:gd name="T13" fmla="*/ 1892 h 1999"/>
                  <a:gd name="T14" fmla="*/ 1132 w 1210"/>
                  <a:gd name="T15" fmla="*/ 1959 h 1999"/>
                  <a:gd name="T16" fmla="*/ 1088 w 1210"/>
                  <a:gd name="T17" fmla="*/ 1982 h 1999"/>
                  <a:gd name="T18" fmla="*/ 1040 w 1210"/>
                  <a:gd name="T19" fmla="*/ 1983 h 1999"/>
                  <a:gd name="T20" fmla="*/ 956 w 1210"/>
                  <a:gd name="T21" fmla="*/ 1944 h 1999"/>
                  <a:gd name="T22" fmla="*/ 868 w 1210"/>
                  <a:gd name="T23" fmla="*/ 1868 h 1999"/>
                  <a:gd name="T24" fmla="*/ 716 w 1210"/>
                  <a:gd name="T25" fmla="*/ 1703 h 1999"/>
                  <a:gd name="T26" fmla="*/ 575 w 1210"/>
                  <a:gd name="T27" fmla="*/ 1523 h 1999"/>
                  <a:gd name="T28" fmla="*/ 441 w 1210"/>
                  <a:gd name="T29" fmla="*/ 1312 h 1999"/>
                  <a:gd name="T30" fmla="*/ 291 w 1210"/>
                  <a:gd name="T31" fmla="*/ 1032 h 1999"/>
                  <a:gd name="T32" fmla="*/ 114 w 1210"/>
                  <a:gd name="T33" fmla="*/ 712 h 1999"/>
                  <a:gd name="T34" fmla="*/ 46 w 1210"/>
                  <a:gd name="T35" fmla="*/ 582 h 1999"/>
                  <a:gd name="T36" fmla="*/ 17 w 1210"/>
                  <a:gd name="T37" fmla="*/ 488 h 1999"/>
                  <a:gd name="T38" fmla="*/ 16 w 1210"/>
                  <a:gd name="T39" fmla="*/ 420 h 1999"/>
                  <a:gd name="T40" fmla="*/ 29 w 1210"/>
                  <a:gd name="T41" fmla="*/ 369 h 1999"/>
                  <a:gd name="T42" fmla="*/ 62 w 1210"/>
                  <a:gd name="T43" fmla="*/ 310 h 1999"/>
                  <a:gd name="T44" fmla="*/ 114 w 1210"/>
                  <a:gd name="T45" fmla="*/ 259 h 1999"/>
                  <a:gd name="T46" fmla="*/ 247 w 1210"/>
                  <a:gd name="T47" fmla="*/ 170 h 1999"/>
                  <a:gd name="T48" fmla="*/ 437 w 1210"/>
                  <a:gd name="T49" fmla="*/ 75 h 1999"/>
                  <a:gd name="T50" fmla="*/ 608 w 1210"/>
                  <a:gd name="T51" fmla="*/ 19 h 1999"/>
                  <a:gd name="T52" fmla="*/ 636 w 1210"/>
                  <a:gd name="T53" fmla="*/ 9 h 1999"/>
                  <a:gd name="T54" fmla="*/ 627 w 1210"/>
                  <a:gd name="T55" fmla="*/ 0 h 1999"/>
                  <a:gd name="T56" fmla="*/ 525 w 1210"/>
                  <a:gd name="T57" fmla="*/ 26 h 1999"/>
                  <a:gd name="T58" fmla="*/ 328 w 1210"/>
                  <a:gd name="T59" fmla="*/ 109 h 1999"/>
                  <a:gd name="T60" fmla="*/ 145 w 1210"/>
                  <a:gd name="T61" fmla="*/ 218 h 1999"/>
                  <a:gd name="T62" fmla="*/ 66 w 1210"/>
                  <a:gd name="T63" fmla="*/ 284 h 1999"/>
                  <a:gd name="T64" fmla="*/ 27 w 1210"/>
                  <a:gd name="T65" fmla="*/ 339 h 1999"/>
                  <a:gd name="T66" fmla="*/ 0 w 1210"/>
                  <a:gd name="T67" fmla="*/ 466 h 1999"/>
                  <a:gd name="T68" fmla="*/ 27 w 1210"/>
                  <a:gd name="T69" fmla="*/ 574 h 1999"/>
                  <a:gd name="T70" fmla="*/ 93 w 1210"/>
                  <a:gd name="T71" fmla="*/ 706 h 1999"/>
                  <a:gd name="T72" fmla="*/ 213 w 1210"/>
                  <a:gd name="T73" fmla="*/ 913 h 1999"/>
                  <a:gd name="T74" fmla="*/ 398 w 1210"/>
                  <a:gd name="T75" fmla="*/ 1264 h 1999"/>
                  <a:gd name="T76" fmla="*/ 529 w 1210"/>
                  <a:gd name="T77" fmla="*/ 1484 h 1999"/>
                  <a:gd name="T78" fmla="*/ 717 w 1210"/>
                  <a:gd name="T79" fmla="*/ 1728 h 1999"/>
                  <a:gd name="T80" fmla="*/ 861 w 1210"/>
                  <a:gd name="T81" fmla="*/ 1883 h 1999"/>
                  <a:gd name="T82" fmla="*/ 939 w 1210"/>
                  <a:gd name="T83" fmla="*/ 1949 h 1999"/>
                  <a:gd name="T84" fmla="*/ 1006 w 1210"/>
                  <a:gd name="T85" fmla="*/ 1988 h 1999"/>
                  <a:gd name="T86" fmla="*/ 1089 w 1210"/>
                  <a:gd name="T87" fmla="*/ 1997 h 1999"/>
                  <a:gd name="T88" fmla="*/ 1143 w 1210"/>
                  <a:gd name="T89" fmla="*/ 1969 h 1999"/>
                  <a:gd name="T90" fmla="*/ 1181 w 1210"/>
                  <a:gd name="T91" fmla="*/ 1921 h 1999"/>
                  <a:gd name="T92" fmla="*/ 1208 w 1210"/>
                  <a:gd name="T93" fmla="*/ 1813 h 1999"/>
                  <a:gd name="T94" fmla="*/ 1203 w 1210"/>
                  <a:gd name="T95" fmla="*/ 1617 h 1999"/>
                  <a:gd name="T96" fmla="*/ 1165 w 1210"/>
                  <a:gd name="T97" fmla="*/ 1292 h 1999"/>
                  <a:gd name="T98" fmla="*/ 1131 w 1210"/>
                  <a:gd name="T99" fmla="*/ 979 h 1999"/>
                  <a:gd name="T100" fmla="*/ 1130 w 1210"/>
                  <a:gd name="T101" fmla="*/ 735 h 1999"/>
                  <a:gd name="T102" fmla="*/ 1152 w 1210"/>
                  <a:gd name="T103" fmla="*/ 345 h 1999"/>
                  <a:gd name="T104" fmla="*/ 1149 w 1210"/>
                  <a:gd name="T105" fmla="*/ 245 h 1999"/>
                  <a:gd name="T106" fmla="*/ 1137 w 1210"/>
                  <a:gd name="T107" fmla="*/ 242 h 19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</a:cxnLst>
                <a:rect l="0" t="0" r="r" b="b"/>
                <a:pathLst>
                  <a:path w="1210" h="1999">
                    <a:moveTo>
                      <a:pt x="1136" y="247"/>
                    </a:moveTo>
                    <a:lnTo>
                      <a:pt x="1136" y="247"/>
                    </a:lnTo>
                    <a:lnTo>
                      <a:pt x="1137" y="301"/>
                    </a:lnTo>
                    <a:lnTo>
                      <a:pt x="1137" y="354"/>
                    </a:lnTo>
                    <a:lnTo>
                      <a:pt x="1136" y="408"/>
                    </a:lnTo>
                    <a:lnTo>
                      <a:pt x="1132" y="461"/>
                    </a:lnTo>
                    <a:lnTo>
                      <a:pt x="1126" y="569"/>
                    </a:lnTo>
                    <a:lnTo>
                      <a:pt x="1118" y="674"/>
                    </a:lnTo>
                    <a:lnTo>
                      <a:pt x="1118" y="674"/>
                    </a:lnTo>
                    <a:lnTo>
                      <a:pt x="1115" y="727"/>
                    </a:lnTo>
                    <a:lnTo>
                      <a:pt x="1113" y="780"/>
                    </a:lnTo>
                    <a:lnTo>
                      <a:pt x="1111" y="833"/>
                    </a:lnTo>
                    <a:lnTo>
                      <a:pt x="1111" y="886"/>
                    </a:lnTo>
                    <a:lnTo>
                      <a:pt x="1111" y="886"/>
                    </a:lnTo>
                    <a:lnTo>
                      <a:pt x="1114" y="949"/>
                    </a:lnTo>
                    <a:lnTo>
                      <a:pt x="1118" y="1013"/>
                    </a:lnTo>
                    <a:lnTo>
                      <a:pt x="1124" y="1077"/>
                    </a:lnTo>
                    <a:lnTo>
                      <a:pt x="1131" y="1140"/>
                    </a:lnTo>
                    <a:lnTo>
                      <a:pt x="1131" y="1140"/>
                    </a:lnTo>
                    <a:lnTo>
                      <a:pt x="1147" y="1267"/>
                    </a:lnTo>
                    <a:lnTo>
                      <a:pt x="1164" y="1394"/>
                    </a:lnTo>
                    <a:lnTo>
                      <a:pt x="1173" y="1458"/>
                    </a:lnTo>
                    <a:lnTo>
                      <a:pt x="1180" y="1522"/>
                    </a:lnTo>
                    <a:lnTo>
                      <a:pt x="1186" y="1585"/>
                    </a:lnTo>
                    <a:lnTo>
                      <a:pt x="1190" y="1649"/>
                    </a:lnTo>
                    <a:lnTo>
                      <a:pt x="1190" y="1649"/>
                    </a:lnTo>
                    <a:lnTo>
                      <a:pt x="1194" y="1714"/>
                    </a:lnTo>
                    <a:lnTo>
                      <a:pt x="1194" y="1780"/>
                    </a:lnTo>
                    <a:lnTo>
                      <a:pt x="1194" y="1780"/>
                    </a:lnTo>
                    <a:lnTo>
                      <a:pt x="1194" y="1808"/>
                    </a:lnTo>
                    <a:lnTo>
                      <a:pt x="1191" y="1836"/>
                    </a:lnTo>
                    <a:lnTo>
                      <a:pt x="1189" y="1851"/>
                    </a:lnTo>
                    <a:lnTo>
                      <a:pt x="1186" y="1864"/>
                    </a:lnTo>
                    <a:lnTo>
                      <a:pt x="1183" y="1879"/>
                    </a:lnTo>
                    <a:lnTo>
                      <a:pt x="1178" y="1892"/>
                    </a:lnTo>
                    <a:lnTo>
                      <a:pt x="1178" y="1892"/>
                    </a:lnTo>
                    <a:lnTo>
                      <a:pt x="1170" y="1911"/>
                    </a:lnTo>
                    <a:lnTo>
                      <a:pt x="1159" y="1928"/>
                    </a:lnTo>
                    <a:lnTo>
                      <a:pt x="1147" y="1944"/>
                    </a:lnTo>
                    <a:lnTo>
                      <a:pt x="1132" y="1959"/>
                    </a:lnTo>
                    <a:lnTo>
                      <a:pt x="1125" y="1965"/>
                    </a:lnTo>
                    <a:lnTo>
                      <a:pt x="1116" y="1970"/>
                    </a:lnTo>
                    <a:lnTo>
                      <a:pt x="1108" y="1975"/>
                    </a:lnTo>
                    <a:lnTo>
                      <a:pt x="1098" y="1978"/>
                    </a:lnTo>
                    <a:lnTo>
                      <a:pt x="1088" y="1982"/>
                    </a:lnTo>
                    <a:lnTo>
                      <a:pt x="1078" y="1983"/>
                    </a:lnTo>
                    <a:lnTo>
                      <a:pt x="1069" y="1985"/>
                    </a:lnTo>
                    <a:lnTo>
                      <a:pt x="1059" y="1985"/>
                    </a:lnTo>
                    <a:lnTo>
                      <a:pt x="1059" y="1985"/>
                    </a:lnTo>
                    <a:lnTo>
                      <a:pt x="1040" y="1983"/>
                    </a:lnTo>
                    <a:lnTo>
                      <a:pt x="1022" y="1978"/>
                    </a:lnTo>
                    <a:lnTo>
                      <a:pt x="1005" y="1972"/>
                    </a:lnTo>
                    <a:lnTo>
                      <a:pt x="988" y="1964"/>
                    </a:lnTo>
                    <a:lnTo>
                      <a:pt x="972" y="1954"/>
                    </a:lnTo>
                    <a:lnTo>
                      <a:pt x="956" y="1944"/>
                    </a:lnTo>
                    <a:lnTo>
                      <a:pt x="941" y="1933"/>
                    </a:lnTo>
                    <a:lnTo>
                      <a:pt x="926" y="1921"/>
                    </a:lnTo>
                    <a:lnTo>
                      <a:pt x="926" y="1921"/>
                    </a:lnTo>
                    <a:lnTo>
                      <a:pt x="896" y="1895"/>
                    </a:lnTo>
                    <a:lnTo>
                      <a:pt x="868" y="1868"/>
                    </a:lnTo>
                    <a:lnTo>
                      <a:pt x="841" y="1838"/>
                    </a:lnTo>
                    <a:lnTo>
                      <a:pt x="814" y="1810"/>
                    </a:lnTo>
                    <a:lnTo>
                      <a:pt x="814" y="1810"/>
                    </a:lnTo>
                    <a:lnTo>
                      <a:pt x="747" y="1739"/>
                    </a:lnTo>
                    <a:lnTo>
                      <a:pt x="716" y="1703"/>
                    </a:lnTo>
                    <a:lnTo>
                      <a:pt x="684" y="1668"/>
                    </a:lnTo>
                    <a:lnTo>
                      <a:pt x="684" y="1668"/>
                    </a:lnTo>
                    <a:lnTo>
                      <a:pt x="646" y="1620"/>
                    </a:lnTo>
                    <a:lnTo>
                      <a:pt x="609" y="1572"/>
                    </a:lnTo>
                    <a:lnTo>
                      <a:pt x="575" y="1523"/>
                    </a:lnTo>
                    <a:lnTo>
                      <a:pt x="540" y="1473"/>
                    </a:lnTo>
                    <a:lnTo>
                      <a:pt x="540" y="1473"/>
                    </a:lnTo>
                    <a:lnTo>
                      <a:pt x="506" y="1420"/>
                    </a:lnTo>
                    <a:lnTo>
                      <a:pt x="473" y="1366"/>
                    </a:lnTo>
                    <a:lnTo>
                      <a:pt x="441" y="1312"/>
                    </a:lnTo>
                    <a:lnTo>
                      <a:pt x="410" y="1256"/>
                    </a:lnTo>
                    <a:lnTo>
                      <a:pt x="380" y="1200"/>
                    </a:lnTo>
                    <a:lnTo>
                      <a:pt x="349" y="1145"/>
                    </a:lnTo>
                    <a:lnTo>
                      <a:pt x="291" y="1032"/>
                    </a:lnTo>
                    <a:lnTo>
                      <a:pt x="291" y="1032"/>
                    </a:lnTo>
                    <a:lnTo>
                      <a:pt x="234" y="921"/>
                    </a:lnTo>
                    <a:lnTo>
                      <a:pt x="204" y="867"/>
                    </a:lnTo>
                    <a:lnTo>
                      <a:pt x="174" y="813"/>
                    </a:lnTo>
                    <a:lnTo>
                      <a:pt x="174" y="813"/>
                    </a:lnTo>
                    <a:lnTo>
                      <a:pt x="114" y="712"/>
                    </a:lnTo>
                    <a:lnTo>
                      <a:pt x="84" y="661"/>
                    </a:lnTo>
                    <a:lnTo>
                      <a:pt x="71" y="635"/>
                    </a:lnTo>
                    <a:lnTo>
                      <a:pt x="58" y="608"/>
                    </a:lnTo>
                    <a:lnTo>
                      <a:pt x="58" y="608"/>
                    </a:lnTo>
                    <a:lnTo>
                      <a:pt x="46" y="582"/>
                    </a:lnTo>
                    <a:lnTo>
                      <a:pt x="35" y="555"/>
                    </a:lnTo>
                    <a:lnTo>
                      <a:pt x="27" y="528"/>
                    </a:lnTo>
                    <a:lnTo>
                      <a:pt x="19" y="500"/>
                    </a:lnTo>
                    <a:lnTo>
                      <a:pt x="19" y="500"/>
                    </a:lnTo>
                    <a:lnTo>
                      <a:pt x="17" y="488"/>
                    </a:lnTo>
                    <a:lnTo>
                      <a:pt x="14" y="474"/>
                    </a:lnTo>
                    <a:lnTo>
                      <a:pt x="14" y="461"/>
                    </a:lnTo>
                    <a:lnTo>
                      <a:pt x="14" y="447"/>
                    </a:lnTo>
                    <a:lnTo>
                      <a:pt x="14" y="434"/>
                    </a:lnTo>
                    <a:lnTo>
                      <a:pt x="16" y="420"/>
                    </a:lnTo>
                    <a:lnTo>
                      <a:pt x="18" y="408"/>
                    </a:lnTo>
                    <a:lnTo>
                      <a:pt x="22" y="394"/>
                    </a:lnTo>
                    <a:lnTo>
                      <a:pt x="22" y="394"/>
                    </a:lnTo>
                    <a:lnTo>
                      <a:pt x="25" y="381"/>
                    </a:lnTo>
                    <a:lnTo>
                      <a:pt x="29" y="369"/>
                    </a:lnTo>
                    <a:lnTo>
                      <a:pt x="34" y="356"/>
                    </a:lnTo>
                    <a:lnTo>
                      <a:pt x="40" y="344"/>
                    </a:lnTo>
                    <a:lnTo>
                      <a:pt x="47" y="332"/>
                    </a:lnTo>
                    <a:lnTo>
                      <a:pt x="55" y="321"/>
                    </a:lnTo>
                    <a:lnTo>
                      <a:pt x="62" y="310"/>
                    </a:lnTo>
                    <a:lnTo>
                      <a:pt x="71" y="299"/>
                    </a:lnTo>
                    <a:lnTo>
                      <a:pt x="71" y="299"/>
                    </a:lnTo>
                    <a:lnTo>
                      <a:pt x="81" y="289"/>
                    </a:lnTo>
                    <a:lnTo>
                      <a:pt x="92" y="279"/>
                    </a:lnTo>
                    <a:lnTo>
                      <a:pt x="114" y="259"/>
                    </a:lnTo>
                    <a:lnTo>
                      <a:pt x="136" y="242"/>
                    </a:lnTo>
                    <a:lnTo>
                      <a:pt x="160" y="226"/>
                    </a:lnTo>
                    <a:lnTo>
                      <a:pt x="160" y="226"/>
                    </a:lnTo>
                    <a:lnTo>
                      <a:pt x="203" y="197"/>
                    </a:lnTo>
                    <a:lnTo>
                      <a:pt x="247" y="170"/>
                    </a:lnTo>
                    <a:lnTo>
                      <a:pt x="293" y="145"/>
                    </a:lnTo>
                    <a:lnTo>
                      <a:pt x="338" y="121"/>
                    </a:lnTo>
                    <a:lnTo>
                      <a:pt x="338" y="121"/>
                    </a:lnTo>
                    <a:lnTo>
                      <a:pt x="387" y="97"/>
                    </a:lnTo>
                    <a:lnTo>
                      <a:pt x="437" y="75"/>
                    </a:lnTo>
                    <a:lnTo>
                      <a:pt x="487" y="54"/>
                    </a:lnTo>
                    <a:lnTo>
                      <a:pt x="540" y="37"/>
                    </a:lnTo>
                    <a:lnTo>
                      <a:pt x="540" y="37"/>
                    </a:lnTo>
                    <a:lnTo>
                      <a:pt x="584" y="25"/>
                    </a:lnTo>
                    <a:lnTo>
                      <a:pt x="608" y="19"/>
                    </a:lnTo>
                    <a:lnTo>
                      <a:pt x="631" y="15"/>
                    </a:lnTo>
                    <a:lnTo>
                      <a:pt x="631" y="15"/>
                    </a:lnTo>
                    <a:lnTo>
                      <a:pt x="633" y="14"/>
                    </a:lnTo>
                    <a:lnTo>
                      <a:pt x="636" y="11"/>
                    </a:lnTo>
                    <a:lnTo>
                      <a:pt x="636" y="9"/>
                    </a:lnTo>
                    <a:lnTo>
                      <a:pt x="636" y="6"/>
                    </a:lnTo>
                    <a:lnTo>
                      <a:pt x="635" y="4"/>
                    </a:lnTo>
                    <a:lnTo>
                      <a:pt x="633" y="1"/>
                    </a:lnTo>
                    <a:lnTo>
                      <a:pt x="630" y="0"/>
                    </a:lnTo>
                    <a:lnTo>
                      <a:pt x="627" y="0"/>
                    </a:lnTo>
                    <a:lnTo>
                      <a:pt x="627" y="0"/>
                    </a:lnTo>
                    <a:lnTo>
                      <a:pt x="602" y="5"/>
                    </a:lnTo>
                    <a:lnTo>
                      <a:pt x="576" y="11"/>
                    </a:lnTo>
                    <a:lnTo>
                      <a:pt x="551" y="19"/>
                    </a:lnTo>
                    <a:lnTo>
                      <a:pt x="525" y="26"/>
                    </a:lnTo>
                    <a:lnTo>
                      <a:pt x="476" y="43"/>
                    </a:lnTo>
                    <a:lnTo>
                      <a:pt x="429" y="63"/>
                    </a:lnTo>
                    <a:lnTo>
                      <a:pt x="429" y="63"/>
                    </a:lnTo>
                    <a:lnTo>
                      <a:pt x="377" y="85"/>
                    </a:lnTo>
                    <a:lnTo>
                      <a:pt x="328" y="109"/>
                    </a:lnTo>
                    <a:lnTo>
                      <a:pt x="278" y="135"/>
                    </a:lnTo>
                    <a:lnTo>
                      <a:pt x="230" y="164"/>
                    </a:lnTo>
                    <a:lnTo>
                      <a:pt x="230" y="164"/>
                    </a:lnTo>
                    <a:lnTo>
                      <a:pt x="187" y="189"/>
                    </a:lnTo>
                    <a:lnTo>
                      <a:pt x="145" y="218"/>
                    </a:lnTo>
                    <a:lnTo>
                      <a:pt x="145" y="218"/>
                    </a:lnTo>
                    <a:lnTo>
                      <a:pt x="122" y="235"/>
                    </a:lnTo>
                    <a:lnTo>
                      <a:pt x="98" y="253"/>
                    </a:lnTo>
                    <a:lnTo>
                      <a:pt x="76" y="273"/>
                    </a:lnTo>
                    <a:lnTo>
                      <a:pt x="66" y="284"/>
                    </a:lnTo>
                    <a:lnTo>
                      <a:pt x="56" y="295"/>
                    </a:lnTo>
                    <a:lnTo>
                      <a:pt x="56" y="295"/>
                    </a:lnTo>
                    <a:lnTo>
                      <a:pt x="47" y="305"/>
                    </a:lnTo>
                    <a:lnTo>
                      <a:pt x="40" y="316"/>
                    </a:lnTo>
                    <a:lnTo>
                      <a:pt x="27" y="339"/>
                    </a:lnTo>
                    <a:lnTo>
                      <a:pt x="16" y="362"/>
                    </a:lnTo>
                    <a:lnTo>
                      <a:pt x="8" y="388"/>
                    </a:lnTo>
                    <a:lnTo>
                      <a:pt x="2" y="414"/>
                    </a:lnTo>
                    <a:lnTo>
                      <a:pt x="0" y="440"/>
                    </a:lnTo>
                    <a:lnTo>
                      <a:pt x="0" y="466"/>
                    </a:lnTo>
                    <a:lnTo>
                      <a:pt x="2" y="493"/>
                    </a:lnTo>
                    <a:lnTo>
                      <a:pt x="2" y="493"/>
                    </a:lnTo>
                    <a:lnTo>
                      <a:pt x="8" y="520"/>
                    </a:lnTo>
                    <a:lnTo>
                      <a:pt x="17" y="547"/>
                    </a:lnTo>
                    <a:lnTo>
                      <a:pt x="27" y="574"/>
                    </a:lnTo>
                    <a:lnTo>
                      <a:pt x="38" y="599"/>
                    </a:lnTo>
                    <a:lnTo>
                      <a:pt x="38" y="599"/>
                    </a:lnTo>
                    <a:lnTo>
                      <a:pt x="50" y="626"/>
                    </a:lnTo>
                    <a:lnTo>
                      <a:pt x="63" y="653"/>
                    </a:lnTo>
                    <a:lnTo>
                      <a:pt x="93" y="706"/>
                    </a:lnTo>
                    <a:lnTo>
                      <a:pt x="93" y="706"/>
                    </a:lnTo>
                    <a:lnTo>
                      <a:pt x="123" y="757"/>
                    </a:lnTo>
                    <a:lnTo>
                      <a:pt x="154" y="808"/>
                    </a:lnTo>
                    <a:lnTo>
                      <a:pt x="185" y="860"/>
                    </a:lnTo>
                    <a:lnTo>
                      <a:pt x="213" y="913"/>
                    </a:lnTo>
                    <a:lnTo>
                      <a:pt x="213" y="913"/>
                    </a:lnTo>
                    <a:lnTo>
                      <a:pt x="273" y="1030"/>
                    </a:lnTo>
                    <a:lnTo>
                      <a:pt x="334" y="1147"/>
                    </a:lnTo>
                    <a:lnTo>
                      <a:pt x="366" y="1206"/>
                    </a:lnTo>
                    <a:lnTo>
                      <a:pt x="398" y="1264"/>
                    </a:lnTo>
                    <a:lnTo>
                      <a:pt x="430" y="1321"/>
                    </a:lnTo>
                    <a:lnTo>
                      <a:pt x="464" y="1379"/>
                    </a:lnTo>
                    <a:lnTo>
                      <a:pt x="464" y="1379"/>
                    </a:lnTo>
                    <a:lnTo>
                      <a:pt x="496" y="1432"/>
                    </a:lnTo>
                    <a:lnTo>
                      <a:pt x="529" y="1484"/>
                    </a:lnTo>
                    <a:lnTo>
                      <a:pt x="565" y="1534"/>
                    </a:lnTo>
                    <a:lnTo>
                      <a:pt x="600" y="1584"/>
                    </a:lnTo>
                    <a:lnTo>
                      <a:pt x="637" y="1633"/>
                    </a:lnTo>
                    <a:lnTo>
                      <a:pt x="676" y="1681"/>
                    </a:lnTo>
                    <a:lnTo>
                      <a:pt x="717" y="1728"/>
                    </a:lnTo>
                    <a:lnTo>
                      <a:pt x="758" y="1773"/>
                    </a:lnTo>
                    <a:lnTo>
                      <a:pt x="758" y="1773"/>
                    </a:lnTo>
                    <a:lnTo>
                      <a:pt x="810" y="1829"/>
                    </a:lnTo>
                    <a:lnTo>
                      <a:pt x="836" y="1856"/>
                    </a:lnTo>
                    <a:lnTo>
                      <a:pt x="861" y="1883"/>
                    </a:lnTo>
                    <a:lnTo>
                      <a:pt x="861" y="1883"/>
                    </a:lnTo>
                    <a:lnTo>
                      <a:pt x="891" y="1911"/>
                    </a:lnTo>
                    <a:lnTo>
                      <a:pt x="906" y="1924"/>
                    </a:lnTo>
                    <a:lnTo>
                      <a:pt x="921" y="1937"/>
                    </a:lnTo>
                    <a:lnTo>
                      <a:pt x="939" y="1949"/>
                    </a:lnTo>
                    <a:lnTo>
                      <a:pt x="955" y="1961"/>
                    </a:lnTo>
                    <a:lnTo>
                      <a:pt x="972" y="1971"/>
                    </a:lnTo>
                    <a:lnTo>
                      <a:pt x="990" y="1981"/>
                    </a:lnTo>
                    <a:lnTo>
                      <a:pt x="990" y="1981"/>
                    </a:lnTo>
                    <a:lnTo>
                      <a:pt x="1006" y="1988"/>
                    </a:lnTo>
                    <a:lnTo>
                      <a:pt x="1023" y="1993"/>
                    </a:lnTo>
                    <a:lnTo>
                      <a:pt x="1039" y="1997"/>
                    </a:lnTo>
                    <a:lnTo>
                      <a:pt x="1056" y="1999"/>
                    </a:lnTo>
                    <a:lnTo>
                      <a:pt x="1073" y="1999"/>
                    </a:lnTo>
                    <a:lnTo>
                      <a:pt x="1089" y="1997"/>
                    </a:lnTo>
                    <a:lnTo>
                      <a:pt x="1107" y="1992"/>
                    </a:lnTo>
                    <a:lnTo>
                      <a:pt x="1123" y="1983"/>
                    </a:lnTo>
                    <a:lnTo>
                      <a:pt x="1123" y="1983"/>
                    </a:lnTo>
                    <a:lnTo>
                      <a:pt x="1134" y="1977"/>
                    </a:lnTo>
                    <a:lnTo>
                      <a:pt x="1143" y="1969"/>
                    </a:lnTo>
                    <a:lnTo>
                      <a:pt x="1152" y="1960"/>
                    </a:lnTo>
                    <a:lnTo>
                      <a:pt x="1161" y="1951"/>
                    </a:lnTo>
                    <a:lnTo>
                      <a:pt x="1168" y="1942"/>
                    </a:lnTo>
                    <a:lnTo>
                      <a:pt x="1175" y="1932"/>
                    </a:lnTo>
                    <a:lnTo>
                      <a:pt x="1181" y="1921"/>
                    </a:lnTo>
                    <a:lnTo>
                      <a:pt x="1186" y="1910"/>
                    </a:lnTo>
                    <a:lnTo>
                      <a:pt x="1195" y="1886"/>
                    </a:lnTo>
                    <a:lnTo>
                      <a:pt x="1201" y="1862"/>
                    </a:lnTo>
                    <a:lnTo>
                      <a:pt x="1206" y="1837"/>
                    </a:lnTo>
                    <a:lnTo>
                      <a:pt x="1208" y="1813"/>
                    </a:lnTo>
                    <a:lnTo>
                      <a:pt x="1208" y="1813"/>
                    </a:lnTo>
                    <a:lnTo>
                      <a:pt x="1208" y="1780"/>
                    </a:lnTo>
                    <a:lnTo>
                      <a:pt x="1210" y="1748"/>
                    </a:lnTo>
                    <a:lnTo>
                      <a:pt x="1207" y="1682"/>
                    </a:lnTo>
                    <a:lnTo>
                      <a:pt x="1203" y="1617"/>
                    </a:lnTo>
                    <a:lnTo>
                      <a:pt x="1197" y="1552"/>
                    </a:lnTo>
                    <a:lnTo>
                      <a:pt x="1197" y="1552"/>
                    </a:lnTo>
                    <a:lnTo>
                      <a:pt x="1190" y="1487"/>
                    </a:lnTo>
                    <a:lnTo>
                      <a:pt x="1183" y="1422"/>
                    </a:lnTo>
                    <a:lnTo>
                      <a:pt x="1165" y="1292"/>
                    </a:lnTo>
                    <a:lnTo>
                      <a:pt x="1165" y="1292"/>
                    </a:lnTo>
                    <a:lnTo>
                      <a:pt x="1148" y="1167"/>
                    </a:lnTo>
                    <a:lnTo>
                      <a:pt x="1142" y="1104"/>
                    </a:lnTo>
                    <a:lnTo>
                      <a:pt x="1135" y="1041"/>
                    </a:lnTo>
                    <a:lnTo>
                      <a:pt x="1131" y="979"/>
                    </a:lnTo>
                    <a:lnTo>
                      <a:pt x="1127" y="916"/>
                    </a:lnTo>
                    <a:lnTo>
                      <a:pt x="1126" y="852"/>
                    </a:lnTo>
                    <a:lnTo>
                      <a:pt x="1127" y="790"/>
                    </a:lnTo>
                    <a:lnTo>
                      <a:pt x="1127" y="790"/>
                    </a:lnTo>
                    <a:lnTo>
                      <a:pt x="1130" y="735"/>
                    </a:lnTo>
                    <a:lnTo>
                      <a:pt x="1132" y="678"/>
                    </a:lnTo>
                    <a:lnTo>
                      <a:pt x="1140" y="568"/>
                    </a:lnTo>
                    <a:lnTo>
                      <a:pt x="1147" y="457"/>
                    </a:lnTo>
                    <a:lnTo>
                      <a:pt x="1149" y="402"/>
                    </a:lnTo>
                    <a:lnTo>
                      <a:pt x="1152" y="345"/>
                    </a:lnTo>
                    <a:lnTo>
                      <a:pt x="1152" y="345"/>
                    </a:lnTo>
                    <a:lnTo>
                      <a:pt x="1152" y="296"/>
                    </a:lnTo>
                    <a:lnTo>
                      <a:pt x="1151" y="247"/>
                    </a:lnTo>
                    <a:lnTo>
                      <a:pt x="1151" y="247"/>
                    </a:lnTo>
                    <a:lnTo>
                      <a:pt x="1149" y="245"/>
                    </a:lnTo>
                    <a:lnTo>
                      <a:pt x="1147" y="242"/>
                    </a:lnTo>
                    <a:lnTo>
                      <a:pt x="1145" y="241"/>
                    </a:lnTo>
                    <a:lnTo>
                      <a:pt x="1142" y="241"/>
                    </a:lnTo>
                    <a:lnTo>
                      <a:pt x="1140" y="241"/>
                    </a:lnTo>
                    <a:lnTo>
                      <a:pt x="1137" y="242"/>
                    </a:lnTo>
                    <a:lnTo>
                      <a:pt x="1136" y="245"/>
                    </a:lnTo>
                    <a:lnTo>
                      <a:pt x="1136" y="247"/>
                    </a:lnTo>
                    <a:lnTo>
                      <a:pt x="1136" y="247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87" name="Freeform 167">
                <a:extLst>
                  <a:ext uri="{FF2B5EF4-FFF2-40B4-BE49-F238E27FC236}">
                    <a16:creationId xmlns:a16="http://schemas.microsoft.com/office/drawing/2014/main" id="{FEB3419F-E013-4657-29A0-6FA4CB3FD1B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292" y="3884"/>
                <a:ext cx="253" cy="400"/>
              </a:xfrm>
              <a:custGeom>
                <a:avLst/>
                <a:gdLst>
                  <a:gd name="T0" fmla="*/ 8 w 1014"/>
                  <a:gd name="T1" fmla="*/ 28 h 1603"/>
                  <a:gd name="T2" fmla="*/ 0 w 1014"/>
                  <a:gd name="T3" fmla="*/ 101 h 1603"/>
                  <a:gd name="T4" fmla="*/ 5 w 1014"/>
                  <a:gd name="T5" fmla="*/ 172 h 1603"/>
                  <a:gd name="T6" fmla="*/ 21 w 1014"/>
                  <a:gd name="T7" fmla="*/ 242 h 1603"/>
                  <a:gd name="T8" fmla="*/ 52 w 1014"/>
                  <a:gd name="T9" fmla="*/ 334 h 1603"/>
                  <a:gd name="T10" fmla="*/ 112 w 1014"/>
                  <a:gd name="T11" fmla="*/ 472 h 1603"/>
                  <a:gd name="T12" fmla="*/ 155 w 1014"/>
                  <a:gd name="T13" fmla="*/ 564 h 1603"/>
                  <a:gd name="T14" fmla="*/ 229 w 1014"/>
                  <a:gd name="T15" fmla="*/ 695 h 1603"/>
                  <a:gd name="T16" fmla="*/ 312 w 1014"/>
                  <a:gd name="T17" fmla="*/ 824 h 1603"/>
                  <a:gd name="T18" fmla="*/ 362 w 1014"/>
                  <a:gd name="T19" fmla="*/ 914 h 1603"/>
                  <a:gd name="T20" fmla="*/ 455 w 1014"/>
                  <a:gd name="T21" fmla="*/ 1097 h 1603"/>
                  <a:gd name="T22" fmla="*/ 500 w 1014"/>
                  <a:gd name="T23" fmla="*/ 1184 h 1603"/>
                  <a:gd name="T24" fmla="*/ 553 w 1014"/>
                  <a:gd name="T25" fmla="*/ 1269 h 1603"/>
                  <a:gd name="T26" fmla="*/ 639 w 1014"/>
                  <a:gd name="T27" fmla="*/ 1379 h 1603"/>
                  <a:gd name="T28" fmla="*/ 700 w 1014"/>
                  <a:gd name="T29" fmla="*/ 1445 h 1603"/>
                  <a:gd name="T30" fmla="*/ 784 w 1014"/>
                  <a:gd name="T31" fmla="*/ 1519 h 1603"/>
                  <a:gd name="T32" fmla="*/ 839 w 1014"/>
                  <a:gd name="T33" fmla="*/ 1556 h 1603"/>
                  <a:gd name="T34" fmla="*/ 899 w 1014"/>
                  <a:gd name="T35" fmla="*/ 1584 h 1603"/>
                  <a:gd name="T36" fmla="*/ 964 w 1014"/>
                  <a:gd name="T37" fmla="*/ 1600 h 1603"/>
                  <a:gd name="T38" fmla="*/ 1007 w 1014"/>
                  <a:gd name="T39" fmla="*/ 1603 h 1603"/>
                  <a:gd name="T40" fmla="*/ 1012 w 1014"/>
                  <a:gd name="T41" fmla="*/ 1600 h 1603"/>
                  <a:gd name="T42" fmla="*/ 1013 w 1014"/>
                  <a:gd name="T43" fmla="*/ 1593 h 1603"/>
                  <a:gd name="T44" fmla="*/ 1007 w 1014"/>
                  <a:gd name="T45" fmla="*/ 1588 h 1603"/>
                  <a:gd name="T46" fmla="*/ 963 w 1014"/>
                  <a:gd name="T47" fmla="*/ 1585 h 1603"/>
                  <a:gd name="T48" fmla="*/ 900 w 1014"/>
                  <a:gd name="T49" fmla="*/ 1568 h 1603"/>
                  <a:gd name="T50" fmla="*/ 841 w 1014"/>
                  <a:gd name="T51" fmla="*/ 1540 h 1603"/>
                  <a:gd name="T52" fmla="*/ 787 w 1014"/>
                  <a:gd name="T53" fmla="*/ 1503 h 1603"/>
                  <a:gd name="T54" fmla="*/ 706 w 1014"/>
                  <a:gd name="T55" fmla="*/ 1431 h 1603"/>
                  <a:gd name="T56" fmla="*/ 643 w 1014"/>
                  <a:gd name="T57" fmla="*/ 1361 h 1603"/>
                  <a:gd name="T58" fmla="*/ 558 w 1014"/>
                  <a:gd name="T59" fmla="*/ 1249 h 1603"/>
                  <a:gd name="T60" fmla="*/ 487 w 1014"/>
                  <a:gd name="T61" fmla="*/ 1127 h 1603"/>
                  <a:gd name="T62" fmla="*/ 442 w 1014"/>
                  <a:gd name="T63" fmla="*/ 1038 h 1603"/>
                  <a:gd name="T64" fmla="*/ 373 w 1014"/>
                  <a:gd name="T65" fmla="*/ 903 h 1603"/>
                  <a:gd name="T66" fmla="*/ 297 w 1014"/>
                  <a:gd name="T67" fmla="*/ 774 h 1603"/>
                  <a:gd name="T68" fmla="*/ 217 w 1014"/>
                  <a:gd name="T69" fmla="*/ 648 h 1603"/>
                  <a:gd name="T70" fmla="*/ 169 w 1014"/>
                  <a:gd name="T71" fmla="*/ 560 h 1603"/>
                  <a:gd name="T72" fmla="*/ 106 w 1014"/>
                  <a:gd name="T73" fmla="*/ 424 h 1603"/>
                  <a:gd name="T74" fmla="*/ 50 w 1014"/>
                  <a:gd name="T75" fmla="*/ 290 h 1603"/>
                  <a:gd name="T76" fmla="*/ 30 w 1014"/>
                  <a:gd name="T77" fmla="*/ 221 h 1603"/>
                  <a:gd name="T78" fmla="*/ 16 w 1014"/>
                  <a:gd name="T79" fmla="*/ 150 h 1603"/>
                  <a:gd name="T80" fmla="*/ 15 w 1014"/>
                  <a:gd name="T81" fmla="*/ 79 h 1603"/>
                  <a:gd name="T82" fmla="*/ 22 w 1014"/>
                  <a:gd name="T83" fmla="*/ 32 h 1603"/>
                  <a:gd name="T84" fmla="*/ 28 w 1014"/>
                  <a:gd name="T85" fmla="*/ 6 h 1603"/>
                  <a:gd name="T86" fmla="*/ 24 w 1014"/>
                  <a:gd name="T87" fmla="*/ 0 h 1603"/>
                  <a:gd name="T88" fmla="*/ 15 w 1014"/>
                  <a:gd name="T89" fmla="*/ 3 h 160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</a:cxnLst>
                <a:rect l="0" t="0" r="r" b="b"/>
                <a:pathLst>
                  <a:path w="1014" h="1603">
                    <a:moveTo>
                      <a:pt x="14" y="5"/>
                    </a:moveTo>
                    <a:lnTo>
                      <a:pt x="14" y="5"/>
                    </a:lnTo>
                    <a:lnTo>
                      <a:pt x="8" y="28"/>
                    </a:lnTo>
                    <a:lnTo>
                      <a:pt x="4" y="53"/>
                    </a:lnTo>
                    <a:lnTo>
                      <a:pt x="0" y="76"/>
                    </a:lnTo>
                    <a:lnTo>
                      <a:pt x="0" y="101"/>
                    </a:lnTo>
                    <a:lnTo>
                      <a:pt x="0" y="124"/>
                    </a:lnTo>
                    <a:lnTo>
                      <a:pt x="1" y="147"/>
                    </a:lnTo>
                    <a:lnTo>
                      <a:pt x="5" y="172"/>
                    </a:lnTo>
                    <a:lnTo>
                      <a:pt x="9" y="195"/>
                    </a:lnTo>
                    <a:lnTo>
                      <a:pt x="15" y="219"/>
                    </a:lnTo>
                    <a:lnTo>
                      <a:pt x="21" y="242"/>
                    </a:lnTo>
                    <a:lnTo>
                      <a:pt x="27" y="265"/>
                    </a:lnTo>
                    <a:lnTo>
                      <a:pt x="36" y="289"/>
                    </a:lnTo>
                    <a:lnTo>
                      <a:pt x="52" y="334"/>
                    </a:lnTo>
                    <a:lnTo>
                      <a:pt x="70" y="378"/>
                    </a:lnTo>
                    <a:lnTo>
                      <a:pt x="70" y="378"/>
                    </a:lnTo>
                    <a:lnTo>
                      <a:pt x="112" y="472"/>
                    </a:lnTo>
                    <a:lnTo>
                      <a:pt x="133" y="518"/>
                    </a:lnTo>
                    <a:lnTo>
                      <a:pt x="155" y="564"/>
                    </a:lnTo>
                    <a:lnTo>
                      <a:pt x="155" y="564"/>
                    </a:lnTo>
                    <a:lnTo>
                      <a:pt x="178" y="609"/>
                    </a:lnTo>
                    <a:lnTo>
                      <a:pt x="202" y="652"/>
                    </a:lnTo>
                    <a:lnTo>
                      <a:pt x="229" y="695"/>
                    </a:lnTo>
                    <a:lnTo>
                      <a:pt x="256" y="738"/>
                    </a:lnTo>
                    <a:lnTo>
                      <a:pt x="256" y="738"/>
                    </a:lnTo>
                    <a:lnTo>
                      <a:pt x="312" y="824"/>
                    </a:lnTo>
                    <a:lnTo>
                      <a:pt x="337" y="868"/>
                    </a:lnTo>
                    <a:lnTo>
                      <a:pt x="362" y="914"/>
                    </a:lnTo>
                    <a:lnTo>
                      <a:pt x="362" y="914"/>
                    </a:lnTo>
                    <a:lnTo>
                      <a:pt x="386" y="959"/>
                    </a:lnTo>
                    <a:lnTo>
                      <a:pt x="410" y="1005"/>
                    </a:lnTo>
                    <a:lnTo>
                      <a:pt x="455" y="1097"/>
                    </a:lnTo>
                    <a:lnTo>
                      <a:pt x="455" y="1097"/>
                    </a:lnTo>
                    <a:lnTo>
                      <a:pt x="477" y="1141"/>
                    </a:lnTo>
                    <a:lnTo>
                      <a:pt x="500" y="1184"/>
                    </a:lnTo>
                    <a:lnTo>
                      <a:pt x="526" y="1227"/>
                    </a:lnTo>
                    <a:lnTo>
                      <a:pt x="553" y="1269"/>
                    </a:lnTo>
                    <a:lnTo>
                      <a:pt x="553" y="1269"/>
                    </a:lnTo>
                    <a:lnTo>
                      <a:pt x="580" y="1307"/>
                    </a:lnTo>
                    <a:lnTo>
                      <a:pt x="608" y="1343"/>
                    </a:lnTo>
                    <a:lnTo>
                      <a:pt x="639" y="1379"/>
                    </a:lnTo>
                    <a:lnTo>
                      <a:pt x="670" y="1413"/>
                    </a:lnTo>
                    <a:lnTo>
                      <a:pt x="670" y="1413"/>
                    </a:lnTo>
                    <a:lnTo>
                      <a:pt x="700" y="1445"/>
                    </a:lnTo>
                    <a:lnTo>
                      <a:pt x="732" y="1476"/>
                    </a:lnTo>
                    <a:lnTo>
                      <a:pt x="766" y="1506"/>
                    </a:lnTo>
                    <a:lnTo>
                      <a:pt x="784" y="1519"/>
                    </a:lnTo>
                    <a:lnTo>
                      <a:pt x="802" y="1533"/>
                    </a:lnTo>
                    <a:lnTo>
                      <a:pt x="820" y="1545"/>
                    </a:lnTo>
                    <a:lnTo>
                      <a:pt x="839" y="1556"/>
                    </a:lnTo>
                    <a:lnTo>
                      <a:pt x="858" y="1567"/>
                    </a:lnTo>
                    <a:lnTo>
                      <a:pt x="878" y="1576"/>
                    </a:lnTo>
                    <a:lnTo>
                      <a:pt x="899" y="1584"/>
                    </a:lnTo>
                    <a:lnTo>
                      <a:pt x="920" y="1592"/>
                    </a:lnTo>
                    <a:lnTo>
                      <a:pt x="942" y="1596"/>
                    </a:lnTo>
                    <a:lnTo>
                      <a:pt x="964" y="1600"/>
                    </a:lnTo>
                    <a:lnTo>
                      <a:pt x="964" y="1600"/>
                    </a:lnTo>
                    <a:lnTo>
                      <a:pt x="985" y="1603"/>
                    </a:lnTo>
                    <a:lnTo>
                      <a:pt x="1007" y="1603"/>
                    </a:lnTo>
                    <a:lnTo>
                      <a:pt x="1007" y="1603"/>
                    </a:lnTo>
                    <a:lnTo>
                      <a:pt x="1009" y="1601"/>
                    </a:lnTo>
                    <a:lnTo>
                      <a:pt x="1012" y="1600"/>
                    </a:lnTo>
                    <a:lnTo>
                      <a:pt x="1013" y="1598"/>
                    </a:lnTo>
                    <a:lnTo>
                      <a:pt x="1014" y="1595"/>
                    </a:lnTo>
                    <a:lnTo>
                      <a:pt x="1013" y="1593"/>
                    </a:lnTo>
                    <a:lnTo>
                      <a:pt x="1012" y="1590"/>
                    </a:lnTo>
                    <a:lnTo>
                      <a:pt x="1009" y="1589"/>
                    </a:lnTo>
                    <a:lnTo>
                      <a:pt x="1007" y="1588"/>
                    </a:lnTo>
                    <a:lnTo>
                      <a:pt x="1007" y="1588"/>
                    </a:lnTo>
                    <a:lnTo>
                      <a:pt x="985" y="1588"/>
                    </a:lnTo>
                    <a:lnTo>
                      <a:pt x="963" y="1585"/>
                    </a:lnTo>
                    <a:lnTo>
                      <a:pt x="942" y="1582"/>
                    </a:lnTo>
                    <a:lnTo>
                      <a:pt x="921" y="1576"/>
                    </a:lnTo>
                    <a:lnTo>
                      <a:pt x="900" y="1568"/>
                    </a:lnTo>
                    <a:lnTo>
                      <a:pt x="880" y="1561"/>
                    </a:lnTo>
                    <a:lnTo>
                      <a:pt x="861" y="1551"/>
                    </a:lnTo>
                    <a:lnTo>
                      <a:pt x="841" y="1540"/>
                    </a:lnTo>
                    <a:lnTo>
                      <a:pt x="823" y="1529"/>
                    </a:lnTo>
                    <a:lnTo>
                      <a:pt x="804" y="1517"/>
                    </a:lnTo>
                    <a:lnTo>
                      <a:pt x="787" y="1503"/>
                    </a:lnTo>
                    <a:lnTo>
                      <a:pt x="770" y="1490"/>
                    </a:lnTo>
                    <a:lnTo>
                      <a:pt x="737" y="1460"/>
                    </a:lnTo>
                    <a:lnTo>
                      <a:pt x="706" y="1431"/>
                    </a:lnTo>
                    <a:lnTo>
                      <a:pt x="706" y="1431"/>
                    </a:lnTo>
                    <a:lnTo>
                      <a:pt x="673" y="1396"/>
                    </a:lnTo>
                    <a:lnTo>
                      <a:pt x="643" y="1361"/>
                    </a:lnTo>
                    <a:lnTo>
                      <a:pt x="613" y="1325"/>
                    </a:lnTo>
                    <a:lnTo>
                      <a:pt x="585" y="1287"/>
                    </a:lnTo>
                    <a:lnTo>
                      <a:pt x="558" y="1249"/>
                    </a:lnTo>
                    <a:lnTo>
                      <a:pt x="532" y="1210"/>
                    </a:lnTo>
                    <a:lnTo>
                      <a:pt x="509" y="1169"/>
                    </a:lnTo>
                    <a:lnTo>
                      <a:pt x="487" y="1127"/>
                    </a:lnTo>
                    <a:lnTo>
                      <a:pt x="487" y="1127"/>
                    </a:lnTo>
                    <a:lnTo>
                      <a:pt x="464" y="1083"/>
                    </a:lnTo>
                    <a:lnTo>
                      <a:pt x="442" y="1038"/>
                    </a:lnTo>
                    <a:lnTo>
                      <a:pt x="396" y="947"/>
                    </a:lnTo>
                    <a:lnTo>
                      <a:pt x="396" y="947"/>
                    </a:lnTo>
                    <a:lnTo>
                      <a:pt x="373" y="903"/>
                    </a:lnTo>
                    <a:lnTo>
                      <a:pt x="348" y="858"/>
                    </a:lnTo>
                    <a:lnTo>
                      <a:pt x="323" y="815"/>
                    </a:lnTo>
                    <a:lnTo>
                      <a:pt x="297" y="774"/>
                    </a:lnTo>
                    <a:lnTo>
                      <a:pt x="297" y="774"/>
                    </a:lnTo>
                    <a:lnTo>
                      <a:pt x="243" y="690"/>
                    </a:lnTo>
                    <a:lnTo>
                      <a:pt x="217" y="648"/>
                    </a:lnTo>
                    <a:lnTo>
                      <a:pt x="193" y="605"/>
                    </a:lnTo>
                    <a:lnTo>
                      <a:pt x="193" y="605"/>
                    </a:lnTo>
                    <a:lnTo>
                      <a:pt x="169" y="560"/>
                    </a:lnTo>
                    <a:lnTo>
                      <a:pt x="147" y="515"/>
                    </a:lnTo>
                    <a:lnTo>
                      <a:pt x="106" y="424"/>
                    </a:lnTo>
                    <a:lnTo>
                      <a:pt x="106" y="424"/>
                    </a:lnTo>
                    <a:lnTo>
                      <a:pt x="87" y="379"/>
                    </a:lnTo>
                    <a:lnTo>
                      <a:pt x="69" y="335"/>
                    </a:lnTo>
                    <a:lnTo>
                      <a:pt x="50" y="290"/>
                    </a:lnTo>
                    <a:lnTo>
                      <a:pt x="43" y="268"/>
                    </a:lnTo>
                    <a:lnTo>
                      <a:pt x="36" y="244"/>
                    </a:lnTo>
                    <a:lnTo>
                      <a:pt x="30" y="221"/>
                    </a:lnTo>
                    <a:lnTo>
                      <a:pt x="24" y="198"/>
                    </a:lnTo>
                    <a:lnTo>
                      <a:pt x="20" y="174"/>
                    </a:lnTo>
                    <a:lnTo>
                      <a:pt x="16" y="150"/>
                    </a:lnTo>
                    <a:lnTo>
                      <a:pt x="15" y="127"/>
                    </a:lnTo>
                    <a:lnTo>
                      <a:pt x="14" y="102"/>
                    </a:lnTo>
                    <a:lnTo>
                      <a:pt x="15" y="79"/>
                    </a:lnTo>
                    <a:lnTo>
                      <a:pt x="17" y="54"/>
                    </a:lnTo>
                    <a:lnTo>
                      <a:pt x="17" y="54"/>
                    </a:lnTo>
                    <a:lnTo>
                      <a:pt x="22" y="32"/>
                    </a:lnTo>
                    <a:lnTo>
                      <a:pt x="28" y="9"/>
                    </a:lnTo>
                    <a:lnTo>
                      <a:pt x="28" y="9"/>
                    </a:lnTo>
                    <a:lnTo>
                      <a:pt x="28" y="6"/>
                    </a:lnTo>
                    <a:lnTo>
                      <a:pt x="27" y="4"/>
                    </a:lnTo>
                    <a:lnTo>
                      <a:pt x="26" y="1"/>
                    </a:lnTo>
                    <a:lnTo>
                      <a:pt x="24" y="0"/>
                    </a:lnTo>
                    <a:lnTo>
                      <a:pt x="20" y="0"/>
                    </a:lnTo>
                    <a:lnTo>
                      <a:pt x="17" y="0"/>
                    </a:lnTo>
                    <a:lnTo>
                      <a:pt x="15" y="3"/>
                    </a:lnTo>
                    <a:lnTo>
                      <a:pt x="14" y="5"/>
                    </a:lnTo>
                    <a:lnTo>
                      <a:pt x="14" y="5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88" name="Freeform 168">
                <a:extLst>
                  <a:ext uri="{FF2B5EF4-FFF2-40B4-BE49-F238E27FC236}">
                    <a16:creationId xmlns:a16="http://schemas.microsoft.com/office/drawing/2014/main" id="{D949993D-4F1E-6D19-C3C6-3FF46F21653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47" y="4176"/>
                <a:ext cx="102" cy="28"/>
              </a:xfrm>
              <a:custGeom>
                <a:avLst/>
                <a:gdLst>
                  <a:gd name="T0" fmla="*/ 402 w 408"/>
                  <a:gd name="T1" fmla="*/ 9 h 112"/>
                  <a:gd name="T2" fmla="*/ 362 w 408"/>
                  <a:gd name="T3" fmla="*/ 3 h 112"/>
                  <a:gd name="T4" fmla="*/ 321 w 408"/>
                  <a:gd name="T5" fmla="*/ 0 h 112"/>
                  <a:gd name="T6" fmla="*/ 281 w 408"/>
                  <a:gd name="T7" fmla="*/ 0 h 112"/>
                  <a:gd name="T8" fmla="*/ 240 w 408"/>
                  <a:gd name="T9" fmla="*/ 4 h 112"/>
                  <a:gd name="T10" fmla="*/ 200 w 408"/>
                  <a:gd name="T11" fmla="*/ 11 h 112"/>
                  <a:gd name="T12" fmla="*/ 161 w 408"/>
                  <a:gd name="T13" fmla="*/ 21 h 112"/>
                  <a:gd name="T14" fmla="*/ 121 w 408"/>
                  <a:gd name="T15" fmla="*/ 34 h 112"/>
                  <a:gd name="T16" fmla="*/ 83 w 408"/>
                  <a:gd name="T17" fmla="*/ 50 h 112"/>
                  <a:gd name="T18" fmla="*/ 62 w 408"/>
                  <a:gd name="T19" fmla="*/ 60 h 112"/>
                  <a:gd name="T20" fmla="*/ 22 w 408"/>
                  <a:gd name="T21" fmla="*/ 84 h 112"/>
                  <a:gd name="T22" fmla="*/ 4 w 408"/>
                  <a:gd name="T23" fmla="*/ 97 h 112"/>
                  <a:gd name="T24" fmla="*/ 0 w 408"/>
                  <a:gd name="T25" fmla="*/ 102 h 112"/>
                  <a:gd name="T26" fmla="*/ 1 w 408"/>
                  <a:gd name="T27" fmla="*/ 108 h 112"/>
                  <a:gd name="T28" fmla="*/ 5 w 408"/>
                  <a:gd name="T29" fmla="*/ 111 h 112"/>
                  <a:gd name="T30" fmla="*/ 11 w 408"/>
                  <a:gd name="T31" fmla="*/ 111 h 112"/>
                  <a:gd name="T32" fmla="*/ 27 w 408"/>
                  <a:gd name="T33" fmla="*/ 98 h 112"/>
                  <a:gd name="T34" fmla="*/ 61 w 408"/>
                  <a:gd name="T35" fmla="*/ 79 h 112"/>
                  <a:gd name="T36" fmla="*/ 97 w 408"/>
                  <a:gd name="T37" fmla="*/ 60 h 112"/>
                  <a:gd name="T38" fmla="*/ 134 w 408"/>
                  <a:gd name="T39" fmla="*/ 46 h 112"/>
                  <a:gd name="T40" fmla="*/ 172 w 408"/>
                  <a:gd name="T41" fmla="*/ 33 h 112"/>
                  <a:gd name="T42" fmla="*/ 211 w 408"/>
                  <a:gd name="T43" fmla="*/ 23 h 112"/>
                  <a:gd name="T44" fmla="*/ 250 w 408"/>
                  <a:gd name="T45" fmla="*/ 17 h 112"/>
                  <a:gd name="T46" fmla="*/ 289 w 408"/>
                  <a:gd name="T47" fmla="*/ 15 h 112"/>
                  <a:gd name="T48" fmla="*/ 310 w 408"/>
                  <a:gd name="T49" fmla="*/ 15 h 112"/>
                  <a:gd name="T50" fmla="*/ 354 w 408"/>
                  <a:gd name="T51" fmla="*/ 16 h 112"/>
                  <a:gd name="T52" fmla="*/ 398 w 408"/>
                  <a:gd name="T53" fmla="*/ 22 h 112"/>
                  <a:gd name="T54" fmla="*/ 402 w 408"/>
                  <a:gd name="T55" fmla="*/ 22 h 112"/>
                  <a:gd name="T56" fmla="*/ 407 w 408"/>
                  <a:gd name="T57" fmla="*/ 20 h 112"/>
                  <a:gd name="T58" fmla="*/ 408 w 408"/>
                  <a:gd name="T59" fmla="*/ 14 h 112"/>
                  <a:gd name="T60" fmla="*/ 406 w 408"/>
                  <a:gd name="T61" fmla="*/ 10 h 112"/>
                  <a:gd name="T62" fmla="*/ 402 w 408"/>
                  <a:gd name="T63" fmla="*/ 9 h 1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408" h="112">
                    <a:moveTo>
                      <a:pt x="402" y="9"/>
                    </a:moveTo>
                    <a:lnTo>
                      <a:pt x="402" y="9"/>
                    </a:lnTo>
                    <a:lnTo>
                      <a:pt x="382" y="5"/>
                    </a:lnTo>
                    <a:lnTo>
                      <a:pt x="362" y="3"/>
                    </a:lnTo>
                    <a:lnTo>
                      <a:pt x="342" y="1"/>
                    </a:lnTo>
                    <a:lnTo>
                      <a:pt x="321" y="0"/>
                    </a:lnTo>
                    <a:lnTo>
                      <a:pt x="302" y="0"/>
                    </a:lnTo>
                    <a:lnTo>
                      <a:pt x="281" y="0"/>
                    </a:lnTo>
                    <a:lnTo>
                      <a:pt x="260" y="3"/>
                    </a:lnTo>
                    <a:lnTo>
                      <a:pt x="240" y="4"/>
                    </a:lnTo>
                    <a:lnTo>
                      <a:pt x="219" y="7"/>
                    </a:lnTo>
                    <a:lnTo>
                      <a:pt x="200" y="11"/>
                    </a:lnTo>
                    <a:lnTo>
                      <a:pt x="180" y="16"/>
                    </a:lnTo>
                    <a:lnTo>
                      <a:pt x="161" y="21"/>
                    </a:lnTo>
                    <a:lnTo>
                      <a:pt x="141" y="27"/>
                    </a:lnTo>
                    <a:lnTo>
                      <a:pt x="121" y="34"/>
                    </a:lnTo>
                    <a:lnTo>
                      <a:pt x="103" y="42"/>
                    </a:lnTo>
                    <a:lnTo>
                      <a:pt x="83" y="50"/>
                    </a:lnTo>
                    <a:lnTo>
                      <a:pt x="83" y="50"/>
                    </a:lnTo>
                    <a:lnTo>
                      <a:pt x="62" y="60"/>
                    </a:lnTo>
                    <a:lnTo>
                      <a:pt x="43" y="71"/>
                    </a:lnTo>
                    <a:lnTo>
                      <a:pt x="22" y="84"/>
                    </a:lnTo>
                    <a:lnTo>
                      <a:pt x="4" y="97"/>
                    </a:lnTo>
                    <a:lnTo>
                      <a:pt x="4" y="97"/>
                    </a:lnTo>
                    <a:lnTo>
                      <a:pt x="1" y="100"/>
                    </a:lnTo>
                    <a:lnTo>
                      <a:pt x="0" y="102"/>
                    </a:lnTo>
                    <a:lnTo>
                      <a:pt x="0" y="106"/>
                    </a:lnTo>
                    <a:lnTo>
                      <a:pt x="1" y="108"/>
                    </a:lnTo>
                    <a:lnTo>
                      <a:pt x="2" y="109"/>
                    </a:lnTo>
                    <a:lnTo>
                      <a:pt x="5" y="111"/>
                    </a:lnTo>
                    <a:lnTo>
                      <a:pt x="7" y="112"/>
                    </a:lnTo>
                    <a:lnTo>
                      <a:pt x="11" y="111"/>
                    </a:lnTo>
                    <a:lnTo>
                      <a:pt x="11" y="111"/>
                    </a:lnTo>
                    <a:lnTo>
                      <a:pt x="27" y="98"/>
                    </a:lnTo>
                    <a:lnTo>
                      <a:pt x="44" y="88"/>
                    </a:lnTo>
                    <a:lnTo>
                      <a:pt x="61" y="79"/>
                    </a:lnTo>
                    <a:lnTo>
                      <a:pt x="78" y="69"/>
                    </a:lnTo>
                    <a:lnTo>
                      <a:pt x="97" y="60"/>
                    </a:lnTo>
                    <a:lnTo>
                      <a:pt x="115" y="53"/>
                    </a:lnTo>
                    <a:lnTo>
                      <a:pt x="134" y="46"/>
                    </a:lnTo>
                    <a:lnTo>
                      <a:pt x="153" y="39"/>
                    </a:lnTo>
                    <a:lnTo>
                      <a:pt x="172" y="33"/>
                    </a:lnTo>
                    <a:lnTo>
                      <a:pt x="191" y="28"/>
                    </a:lnTo>
                    <a:lnTo>
                      <a:pt x="211" y="23"/>
                    </a:lnTo>
                    <a:lnTo>
                      <a:pt x="230" y="21"/>
                    </a:lnTo>
                    <a:lnTo>
                      <a:pt x="250" y="17"/>
                    </a:lnTo>
                    <a:lnTo>
                      <a:pt x="270" y="16"/>
                    </a:lnTo>
                    <a:lnTo>
                      <a:pt x="289" y="15"/>
                    </a:lnTo>
                    <a:lnTo>
                      <a:pt x="310" y="15"/>
                    </a:lnTo>
                    <a:lnTo>
                      <a:pt x="310" y="15"/>
                    </a:lnTo>
                    <a:lnTo>
                      <a:pt x="332" y="15"/>
                    </a:lnTo>
                    <a:lnTo>
                      <a:pt x="354" y="16"/>
                    </a:lnTo>
                    <a:lnTo>
                      <a:pt x="376" y="19"/>
                    </a:lnTo>
                    <a:lnTo>
                      <a:pt x="398" y="22"/>
                    </a:lnTo>
                    <a:lnTo>
                      <a:pt x="398" y="22"/>
                    </a:lnTo>
                    <a:lnTo>
                      <a:pt x="402" y="22"/>
                    </a:lnTo>
                    <a:lnTo>
                      <a:pt x="405" y="21"/>
                    </a:lnTo>
                    <a:lnTo>
                      <a:pt x="407" y="20"/>
                    </a:lnTo>
                    <a:lnTo>
                      <a:pt x="408" y="16"/>
                    </a:lnTo>
                    <a:lnTo>
                      <a:pt x="408" y="14"/>
                    </a:lnTo>
                    <a:lnTo>
                      <a:pt x="407" y="11"/>
                    </a:lnTo>
                    <a:lnTo>
                      <a:pt x="406" y="10"/>
                    </a:lnTo>
                    <a:lnTo>
                      <a:pt x="402" y="9"/>
                    </a:lnTo>
                    <a:lnTo>
                      <a:pt x="402" y="9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89" name="Freeform 169">
                <a:extLst>
                  <a:ext uri="{FF2B5EF4-FFF2-40B4-BE49-F238E27FC236}">
                    <a16:creationId xmlns:a16="http://schemas.microsoft.com/office/drawing/2014/main" id="{F3D317C4-FDDB-71FE-A427-8AC9844600F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162" y="3727"/>
                <a:ext cx="173" cy="177"/>
              </a:xfrm>
              <a:custGeom>
                <a:avLst/>
                <a:gdLst>
                  <a:gd name="T0" fmla="*/ 49 w 694"/>
                  <a:gd name="T1" fmla="*/ 393 h 707"/>
                  <a:gd name="T2" fmla="*/ 170 w 694"/>
                  <a:gd name="T3" fmla="*/ 524 h 707"/>
                  <a:gd name="T4" fmla="*/ 223 w 694"/>
                  <a:gd name="T5" fmla="*/ 573 h 707"/>
                  <a:gd name="T6" fmla="*/ 309 w 694"/>
                  <a:gd name="T7" fmla="*/ 639 h 707"/>
                  <a:gd name="T8" fmla="*/ 387 w 694"/>
                  <a:gd name="T9" fmla="*/ 681 h 707"/>
                  <a:gd name="T10" fmla="*/ 437 w 694"/>
                  <a:gd name="T11" fmla="*/ 698 h 707"/>
                  <a:gd name="T12" fmla="*/ 475 w 694"/>
                  <a:gd name="T13" fmla="*/ 706 h 707"/>
                  <a:gd name="T14" fmla="*/ 533 w 694"/>
                  <a:gd name="T15" fmla="*/ 706 h 707"/>
                  <a:gd name="T16" fmla="*/ 588 w 694"/>
                  <a:gd name="T17" fmla="*/ 688 h 707"/>
                  <a:gd name="T18" fmla="*/ 618 w 694"/>
                  <a:gd name="T19" fmla="*/ 669 h 707"/>
                  <a:gd name="T20" fmla="*/ 640 w 694"/>
                  <a:gd name="T21" fmla="*/ 642 h 707"/>
                  <a:gd name="T22" fmla="*/ 663 w 694"/>
                  <a:gd name="T23" fmla="*/ 590 h 707"/>
                  <a:gd name="T24" fmla="*/ 678 w 694"/>
                  <a:gd name="T25" fmla="*/ 531 h 707"/>
                  <a:gd name="T26" fmla="*/ 692 w 694"/>
                  <a:gd name="T27" fmla="*/ 445 h 707"/>
                  <a:gd name="T28" fmla="*/ 694 w 694"/>
                  <a:gd name="T29" fmla="*/ 404 h 707"/>
                  <a:gd name="T30" fmla="*/ 688 w 694"/>
                  <a:gd name="T31" fmla="*/ 345 h 707"/>
                  <a:gd name="T32" fmla="*/ 670 w 694"/>
                  <a:gd name="T33" fmla="*/ 287 h 707"/>
                  <a:gd name="T34" fmla="*/ 656 w 694"/>
                  <a:gd name="T35" fmla="*/ 250 h 707"/>
                  <a:gd name="T36" fmla="*/ 599 w 694"/>
                  <a:gd name="T37" fmla="*/ 158 h 707"/>
                  <a:gd name="T38" fmla="*/ 529 w 694"/>
                  <a:gd name="T39" fmla="*/ 76 h 707"/>
                  <a:gd name="T40" fmla="*/ 458 w 694"/>
                  <a:gd name="T41" fmla="*/ 2 h 707"/>
                  <a:gd name="T42" fmla="*/ 452 w 694"/>
                  <a:gd name="T43" fmla="*/ 0 h 707"/>
                  <a:gd name="T44" fmla="*/ 446 w 694"/>
                  <a:gd name="T45" fmla="*/ 4 h 707"/>
                  <a:gd name="T46" fmla="*/ 447 w 694"/>
                  <a:gd name="T47" fmla="*/ 13 h 707"/>
                  <a:gd name="T48" fmla="*/ 540 w 694"/>
                  <a:gd name="T49" fmla="*/ 110 h 707"/>
                  <a:gd name="T50" fmla="*/ 585 w 694"/>
                  <a:gd name="T51" fmla="*/ 163 h 707"/>
                  <a:gd name="T52" fmla="*/ 623 w 694"/>
                  <a:gd name="T53" fmla="*/ 218 h 707"/>
                  <a:gd name="T54" fmla="*/ 648 w 694"/>
                  <a:gd name="T55" fmla="*/ 270 h 707"/>
                  <a:gd name="T56" fmla="*/ 667 w 694"/>
                  <a:gd name="T57" fmla="*/ 325 h 707"/>
                  <a:gd name="T58" fmla="*/ 675 w 694"/>
                  <a:gd name="T59" fmla="*/ 362 h 707"/>
                  <a:gd name="T60" fmla="*/ 679 w 694"/>
                  <a:gd name="T61" fmla="*/ 424 h 707"/>
                  <a:gd name="T62" fmla="*/ 672 w 694"/>
                  <a:gd name="T63" fmla="*/ 486 h 707"/>
                  <a:gd name="T64" fmla="*/ 656 w 694"/>
                  <a:gd name="T65" fmla="*/ 563 h 707"/>
                  <a:gd name="T66" fmla="*/ 639 w 694"/>
                  <a:gd name="T67" fmla="*/ 615 h 707"/>
                  <a:gd name="T68" fmla="*/ 613 w 694"/>
                  <a:gd name="T69" fmla="*/ 653 h 707"/>
                  <a:gd name="T70" fmla="*/ 591 w 694"/>
                  <a:gd name="T71" fmla="*/ 670 h 707"/>
                  <a:gd name="T72" fmla="*/ 540 w 694"/>
                  <a:gd name="T73" fmla="*/ 690 h 707"/>
                  <a:gd name="T74" fmla="*/ 487 w 694"/>
                  <a:gd name="T75" fmla="*/ 692 h 707"/>
                  <a:gd name="T76" fmla="*/ 451 w 694"/>
                  <a:gd name="T77" fmla="*/ 686 h 707"/>
                  <a:gd name="T78" fmla="*/ 401 w 694"/>
                  <a:gd name="T79" fmla="*/ 671 h 707"/>
                  <a:gd name="T80" fmla="*/ 338 w 694"/>
                  <a:gd name="T81" fmla="*/ 641 h 707"/>
                  <a:gd name="T82" fmla="*/ 251 w 694"/>
                  <a:gd name="T83" fmla="*/ 579 h 707"/>
                  <a:gd name="T84" fmla="*/ 200 w 694"/>
                  <a:gd name="T85" fmla="*/ 533 h 707"/>
                  <a:gd name="T86" fmla="*/ 126 w 694"/>
                  <a:gd name="T87" fmla="*/ 456 h 707"/>
                  <a:gd name="T88" fmla="*/ 34 w 694"/>
                  <a:gd name="T89" fmla="*/ 352 h 707"/>
                  <a:gd name="T90" fmla="*/ 10 w 694"/>
                  <a:gd name="T91" fmla="*/ 326 h 707"/>
                  <a:gd name="T92" fmla="*/ 2 w 694"/>
                  <a:gd name="T93" fmla="*/ 329 h 707"/>
                  <a:gd name="T94" fmla="*/ 1 w 694"/>
                  <a:gd name="T95" fmla="*/ 336 h 70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</a:cxnLst>
                <a:rect l="0" t="0" r="r" b="b"/>
                <a:pathLst>
                  <a:path w="694" h="707">
                    <a:moveTo>
                      <a:pt x="2" y="338"/>
                    </a:moveTo>
                    <a:lnTo>
                      <a:pt x="2" y="338"/>
                    </a:lnTo>
                    <a:lnTo>
                      <a:pt x="49" y="393"/>
                    </a:lnTo>
                    <a:lnTo>
                      <a:pt x="97" y="447"/>
                    </a:lnTo>
                    <a:lnTo>
                      <a:pt x="146" y="499"/>
                    </a:lnTo>
                    <a:lnTo>
                      <a:pt x="170" y="524"/>
                    </a:lnTo>
                    <a:lnTo>
                      <a:pt x="196" y="550"/>
                    </a:lnTo>
                    <a:lnTo>
                      <a:pt x="196" y="550"/>
                    </a:lnTo>
                    <a:lnTo>
                      <a:pt x="223" y="573"/>
                    </a:lnTo>
                    <a:lnTo>
                      <a:pt x="250" y="596"/>
                    </a:lnTo>
                    <a:lnTo>
                      <a:pt x="278" y="618"/>
                    </a:lnTo>
                    <a:lnTo>
                      <a:pt x="309" y="639"/>
                    </a:lnTo>
                    <a:lnTo>
                      <a:pt x="339" y="658"/>
                    </a:lnTo>
                    <a:lnTo>
                      <a:pt x="370" y="674"/>
                    </a:lnTo>
                    <a:lnTo>
                      <a:pt x="387" y="681"/>
                    </a:lnTo>
                    <a:lnTo>
                      <a:pt x="403" y="687"/>
                    </a:lnTo>
                    <a:lnTo>
                      <a:pt x="420" y="693"/>
                    </a:lnTo>
                    <a:lnTo>
                      <a:pt x="437" y="698"/>
                    </a:lnTo>
                    <a:lnTo>
                      <a:pt x="437" y="698"/>
                    </a:lnTo>
                    <a:lnTo>
                      <a:pt x="457" y="702"/>
                    </a:lnTo>
                    <a:lnTo>
                      <a:pt x="475" y="706"/>
                    </a:lnTo>
                    <a:lnTo>
                      <a:pt x="495" y="707"/>
                    </a:lnTo>
                    <a:lnTo>
                      <a:pt x="515" y="707"/>
                    </a:lnTo>
                    <a:lnTo>
                      <a:pt x="533" y="706"/>
                    </a:lnTo>
                    <a:lnTo>
                      <a:pt x="553" y="702"/>
                    </a:lnTo>
                    <a:lnTo>
                      <a:pt x="571" y="696"/>
                    </a:lnTo>
                    <a:lnTo>
                      <a:pt x="588" y="688"/>
                    </a:lnTo>
                    <a:lnTo>
                      <a:pt x="588" y="688"/>
                    </a:lnTo>
                    <a:lnTo>
                      <a:pt x="604" y="680"/>
                    </a:lnTo>
                    <a:lnTo>
                      <a:pt x="618" y="669"/>
                    </a:lnTo>
                    <a:lnTo>
                      <a:pt x="630" y="655"/>
                    </a:lnTo>
                    <a:lnTo>
                      <a:pt x="640" y="642"/>
                    </a:lnTo>
                    <a:lnTo>
                      <a:pt x="640" y="642"/>
                    </a:lnTo>
                    <a:lnTo>
                      <a:pt x="650" y="626"/>
                    </a:lnTo>
                    <a:lnTo>
                      <a:pt x="657" y="609"/>
                    </a:lnTo>
                    <a:lnTo>
                      <a:pt x="663" y="590"/>
                    </a:lnTo>
                    <a:lnTo>
                      <a:pt x="668" y="573"/>
                    </a:lnTo>
                    <a:lnTo>
                      <a:pt x="668" y="573"/>
                    </a:lnTo>
                    <a:lnTo>
                      <a:pt x="678" y="531"/>
                    </a:lnTo>
                    <a:lnTo>
                      <a:pt x="686" y="488"/>
                    </a:lnTo>
                    <a:lnTo>
                      <a:pt x="690" y="467"/>
                    </a:lnTo>
                    <a:lnTo>
                      <a:pt x="692" y="445"/>
                    </a:lnTo>
                    <a:lnTo>
                      <a:pt x="694" y="424"/>
                    </a:lnTo>
                    <a:lnTo>
                      <a:pt x="694" y="404"/>
                    </a:lnTo>
                    <a:lnTo>
                      <a:pt x="694" y="404"/>
                    </a:lnTo>
                    <a:lnTo>
                      <a:pt x="692" y="384"/>
                    </a:lnTo>
                    <a:lnTo>
                      <a:pt x="690" y="363"/>
                    </a:lnTo>
                    <a:lnTo>
                      <a:pt x="688" y="345"/>
                    </a:lnTo>
                    <a:lnTo>
                      <a:pt x="683" y="325"/>
                    </a:lnTo>
                    <a:lnTo>
                      <a:pt x="678" y="305"/>
                    </a:lnTo>
                    <a:lnTo>
                      <a:pt x="670" y="287"/>
                    </a:lnTo>
                    <a:lnTo>
                      <a:pt x="663" y="268"/>
                    </a:lnTo>
                    <a:lnTo>
                      <a:pt x="656" y="250"/>
                    </a:lnTo>
                    <a:lnTo>
                      <a:pt x="656" y="250"/>
                    </a:lnTo>
                    <a:lnTo>
                      <a:pt x="639" y="218"/>
                    </a:lnTo>
                    <a:lnTo>
                      <a:pt x="620" y="187"/>
                    </a:lnTo>
                    <a:lnTo>
                      <a:pt x="599" y="158"/>
                    </a:lnTo>
                    <a:lnTo>
                      <a:pt x="577" y="130"/>
                    </a:lnTo>
                    <a:lnTo>
                      <a:pt x="554" y="103"/>
                    </a:lnTo>
                    <a:lnTo>
                      <a:pt x="529" y="76"/>
                    </a:lnTo>
                    <a:lnTo>
                      <a:pt x="479" y="24"/>
                    </a:lnTo>
                    <a:lnTo>
                      <a:pt x="479" y="24"/>
                    </a:lnTo>
                    <a:lnTo>
                      <a:pt x="458" y="2"/>
                    </a:lnTo>
                    <a:lnTo>
                      <a:pt x="458" y="2"/>
                    </a:lnTo>
                    <a:lnTo>
                      <a:pt x="455" y="1"/>
                    </a:lnTo>
                    <a:lnTo>
                      <a:pt x="452" y="0"/>
                    </a:lnTo>
                    <a:lnTo>
                      <a:pt x="450" y="1"/>
                    </a:lnTo>
                    <a:lnTo>
                      <a:pt x="447" y="2"/>
                    </a:lnTo>
                    <a:lnTo>
                      <a:pt x="446" y="4"/>
                    </a:lnTo>
                    <a:lnTo>
                      <a:pt x="445" y="7"/>
                    </a:lnTo>
                    <a:lnTo>
                      <a:pt x="446" y="11"/>
                    </a:lnTo>
                    <a:lnTo>
                      <a:pt x="447" y="13"/>
                    </a:lnTo>
                    <a:lnTo>
                      <a:pt x="447" y="13"/>
                    </a:lnTo>
                    <a:lnTo>
                      <a:pt x="494" y="61"/>
                    </a:lnTo>
                    <a:lnTo>
                      <a:pt x="540" y="110"/>
                    </a:lnTo>
                    <a:lnTo>
                      <a:pt x="540" y="110"/>
                    </a:lnTo>
                    <a:lnTo>
                      <a:pt x="563" y="136"/>
                    </a:lnTo>
                    <a:lnTo>
                      <a:pt x="585" y="163"/>
                    </a:lnTo>
                    <a:lnTo>
                      <a:pt x="604" y="190"/>
                    </a:lnTo>
                    <a:lnTo>
                      <a:pt x="623" y="218"/>
                    </a:lnTo>
                    <a:lnTo>
                      <a:pt x="623" y="218"/>
                    </a:lnTo>
                    <a:lnTo>
                      <a:pt x="631" y="235"/>
                    </a:lnTo>
                    <a:lnTo>
                      <a:pt x="640" y="253"/>
                    </a:lnTo>
                    <a:lnTo>
                      <a:pt x="648" y="270"/>
                    </a:lnTo>
                    <a:lnTo>
                      <a:pt x="656" y="288"/>
                    </a:lnTo>
                    <a:lnTo>
                      <a:pt x="662" y="307"/>
                    </a:lnTo>
                    <a:lnTo>
                      <a:pt x="667" y="325"/>
                    </a:lnTo>
                    <a:lnTo>
                      <a:pt x="672" y="343"/>
                    </a:lnTo>
                    <a:lnTo>
                      <a:pt x="675" y="362"/>
                    </a:lnTo>
                    <a:lnTo>
                      <a:pt x="675" y="362"/>
                    </a:lnTo>
                    <a:lnTo>
                      <a:pt x="678" y="383"/>
                    </a:lnTo>
                    <a:lnTo>
                      <a:pt x="679" y="404"/>
                    </a:lnTo>
                    <a:lnTo>
                      <a:pt x="679" y="424"/>
                    </a:lnTo>
                    <a:lnTo>
                      <a:pt x="678" y="445"/>
                    </a:lnTo>
                    <a:lnTo>
                      <a:pt x="675" y="466"/>
                    </a:lnTo>
                    <a:lnTo>
                      <a:pt x="672" y="486"/>
                    </a:lnTo>
                    <a:lnTo>
                      <a:pt x="663" y="528"/>
                    </a:lnTo>
                    <a:lnTo>
                      <a:pt x="663" y="528"/>
                    </a:lnTo>
                    <a:lnTo>
                      <a:pt x="656" y="563"/>
                    </a:lnTo>
                    <a:lnTo>
                      <a:pt x="651" y="580"/>
                    </a:lnTo>
                    <a:lnTo>
                      <a:pt x="645" y="599"/>
                    </a:lnTo>
                    <a:lnTo>
                      <a:pt x="639" y="615"/>
                    </a:lnTo>
                    <a:lnTo>
                      <a:pt x="630" y="631"/>
                    </a:lnTo>
                    <a:lnTo>
                      <a:pt x="619" y="645"/>
                    </a:lnTo>
                    <a:lnTo>
                      <a:pt x="613" y="653"/>
                    </a:lnTo>
                    <a:lnTo>
                      <a:pt x="605" y="659"/>
                    </a:lnTo>
                    <a:lnTo>
                      <a:pt x="605" y="659"/>
                    </a:lnTo>
                    <a:lnTo>
                      <a:pt x="591" y="670"/>
                    </a:lnTo>
                    <a:lnTo>
                      <a:pt x="575" y="679"/>
                    </a:lnTo>
                    <a:lnTo>
                      <a:pt x="559" y="685"/>
                    </a:lnTo>
                    <a:lnTo>
                      <a:pt x="540" y="690"/>
                    </a:lnTo>
                    <a:lnTo>
                      <a:pt x="523" y="692"/>
                    </a:lnTo>
                    <a:lnTo>
                      <a:pt x="505" y="693"/>
                    </a:lnTo>
                    <a:lnTo>
                      <a:pt x="487" y="692"/>
                    </a:lnTo>
                    <a:lnTo>
                      <a:pt x="468" y="690"/>
                    </a:lnTo>
                    <a:lnTo>
                      <a:pt x="468" y="690"/>
                    </a:lnTo>
                    <a:lnTo>
                      <a:pt x="451" y="686"/>
                    </a:lnTo>
                    <a:lnTo>
                      <a:pt x="434" y="682"/>
                    </a:lnTo>
                    <a:lnTo>
                      <a:pt x="418" y="677"/>
                    </a:lnTo>
                    <a:lnTo>
                      <a:pt x="401" y="671"/>
                    </a:lnTo>
                    <a:lnTo>
                      <a:pt x="385" y="664"/>
                    </a:lnTo>
                    <a:lnTo>
                      <a:pt x="369" y="657"/>
                    </a:lnTo>
                    <a:lnTo>
                      <a:pt x="338" y="641"/>
                    </a:lnTo>
                    <a:lnTo>
                      <a:pt x="308" y="621"/>
                    </a:lnTo>
                    <a:lnTo>
                      <a:pt x="279" y="600"/>
                    </a:lnTo>
                    <a:lnTo>
                      <a:pt x="251" y="579"/>
                    </a:lnTo>
                    <a:lnTo>
                      <a:pt x="225" y="556"/>
                    </a:lnTo>
                    <a:lnTo>
                      <a:pt x="225" y="556"/>
                    </a:lnTo>
                    <a:lnTo>
                      <a:pt x="200" y="533"/>
                    </a:lnTo>
                    <a:lnTo>
                      <a:pt x="174" y="508"/>
                    </a:lnTo>
                    <a:lnTo>
                      <a:pt x="151" y="482"/>
                    </a:lnTo>
                    <a:lnTo>
                      <a:pt x="126" y="456"/>
                    </a:lnTo>
                    <a:lnTo>
                      <a:pt x="80" y="405"/>
                    </a:lnTo>
                    <a:lnTo>
                      <a:pt x="34" y="352"/>
                    </a:lnTo>
                    <a:lnTo>
                      <a:pt x="34" y="352"/>
                    </a:lnTo>
                    <a:lnTo>
                      <a:pt x="12" y="329"/>
                    </a:lnTo>
                    <a:lnTo>
                      <a:pt x="12" y="329"/>
                    </a:lnTo>
                    <a:lnTo>
                      <a:pt x="10" y="326"/>
                    </a:lnTo>
                    <a:lnTo>
                      <a:pt x="7" y="326"/>
                    </a:lnTo>
                    <a:lnTo>
                      <a:pt x="5" y="326"/>
                    </a:lnTo>
                    <a:lnTo>
                      <a:pt x="2" y="329"/>
                    </a:lnTo>
                    <a:lnTo>
                      <a:pt x="1" y="330"/>
                    </a:lnTo>
                    <a:lnTo>
                      <a:pt x="0" y="334"/>
                    </a:lnTo>
                    <a:lnTo>
                      <a:pt x="1" y="336"/>
                    </a:lnTo>
                    <a:lnTo>
                      <a:pt x="2" y="338"/>
                    </a:lnTo>
                    <a:lnTo>
                      <a:pt x="2" y="338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90" name="Freeform 170">
                <a:extLst>
                  <a:ext uri="{FF2B5EF4-FFF2-40B4-BE49-F238E27FC236}">
                    <a16:creationId xmlns:a16="http://schemas.microsoft.com/office/drawing/2014/main" id="{51A45F35-BCC9-944C-137D-13170773A4C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131" y="3787"/>
                <a:ext cx="349" cy="533"/>
              </a:xfrm>
              <a:custGeom>
                <a:avLst/>
                <a:gdLst>
                  <a:gd name="T0" fmla="*/ 856 w 1397"/>
                  <a:gd name="T1" fmla="*/ 35 h 2132"/>
                  <a:gd name="T2" fmla="*/ 988 w 1397"/>
                  <a:gd name="T3" fmla="*/ 92 h 2132"/>
                  <a:gd name="T4" fmla="*/ 1091 w 1397"/>
                  <a:gd name="T5" fmla="*/ 155 h 2132"/>
                  <a:gd name="T6" fmla="*/ 1186 w 1397"/>
                  <a:gd name="T7" fmla="*/ 229 h 2132"/>
                  <a:gd name="T8" fmla="*/ 1310 w 1397"/>
                  <a:gd name="T9" fmla="*/ 348 h 2132"/>
                  <a:gd name="T10" fmla="*/ 1357 w 1397"/>
                  <a:gd name="T11" fmla="*/ 421 h 2132"/>
                  <a:gd name="T12" fmla="*/ 1378 w 1397"/>
                  <a:gd name="T13" fmla="*/ 493 h 2132"/>
                  <a:gd name="T14" fmla="*/ 1372 w 1397"/>
                  <a:gd name="T15" fmla="*/ 627 h 2132"/>
                  <a:gd name="T16" fmla="*/ 1332 w 1397"/>
                  <a:gd name="T17" fmla="*/ 744 h 2132"/>
                  <a:gd name="T18" fmla="*/ 1238 w 1397"/>
                  <a:gd name="T19" fmla="*/ 914 h 2132"/>
                  <a:gd name="T20" fmla="*/ 824 w 1397"/>
                  <a:gd name="T21" fmla="*/ 1557 h 2132"/>
                  <a:gd name="T22" fmla="*/ 579 w 1397"/>
                  <a:gd name="T23" fmla="*/ 1932 h 2132"/>
                  <a:gd name="T24" fmla="*/ 508 w 1397"/>
                  <a:gd name="T25" fmla="*/ 2014 h 2132"/>
                  <a:gd name="T26" fmla="*/ 402 w 1397"/>
                  <a:gd name="T27" fmla="*/ 2090 h 2132"/>
                  <a:gd name="T28" fmla="*/ 324 w 1397"/>
                  <a:gd name="T29" fmla="*/ 2114 h 2132"/>
                  <a:gd name="T30" fmla="*/ 199 w 1397"/>
                  <a:gd name="T31" fmla="*/ 2104 h 2132"/>
                  <a:gd name="T32" fmla="*/ 147 w 1397"/>
                  <a:gd name="T33" fmla="*/ 2080 h 2132"/>
                  <a:gd name="T34" fmla="*/ 74 w 1397"/>
                  <a:gd name="T35" fmla="*/ 2017 h 2132"/>
                  <a:gd name="T36" fmla="*/ 24 w 1397"/>
                  <a:gd name="T37" fmla="*/ 1917 h 2132"/>
                  <a:gd name="T38" fmla="*/ 16 w 1397"/>
                  <a:gd name="T39" fmla="*/ 1853 h 2132"/>
                  <a:gd name="T40" fmla="*/ 28 w 1397"/>
                  <a:gd name="T41" fmla="*/ 1754 h 2132"/>
                  <a:gd name="T42" fmla="*/ 63 w 1397"/>
                  <a:gd name="T43" fmla="*/ 1647 h 2132"/>
                  <a:gd name="T44" fmla="*/ 166 w 1397"/>
                  <a:gd name="T45" fmla="*/ 1417 h 2132"/>
                  <a:gd name="T46" fmla="*/ 195 w 1397"/>
                  <a:gd name="T47" fmla="*/ 1304 h 2132"/>
                  <a:gd name="T48" fmla="*/ 200 w 1397"/>
                  <a:gd name="T49" fmla="*/ 1137 h 2132"/>
                  <a:gd name="T50" fmla="*/ 188 w 1397"/>
                  <a:gd name="T51" fmla="*/ 739 h 2132"/>
                  <a:gd name="T52" fmla="*/ 204 w 1397"/>
                  <a:gd name="T53" fmla="*/ 522 h 2132"/>
                  <a:gd name="T54" fmla="*/ 237 w 1397"/>
                  <a:gd name="T55" fmla="*/ 392 h 2132"/>
                  <a:gd name="T56" fmla="*/ 277 w 1397"/>
                  <a:gd name="T57" fmla="*/ 299 h 2132"/>
                  <a:gd name="T58" fmla="*/ 291 w 1397"/>
                  <a:gd name="T59" fmla="*/ 269 h 2132"/>
                  <a:gd name="T60" fmla="*/ 279 w 1397"/>
                  <a:gd name="T61" fmla="*/ 269 h 2132"/>
                  <a:gd name="T62" fmla="*/ 231 w 1397"/>
                  <a:gd name="T63" fmla="*/ 365 h 2132"/>
                  <a:gd name="T64" fmla="*/ 200 w 1397"/>
                  <a:gd name="T65" fmla="*/ 467 h 2132"/>
                  <a:gd name="T66" fmla="*/ 173 w 1397"/>
                  <a:gd name="T67" fmla="*/ 689 h 2132"/>
                  <a:gd name="T68" fmla="*/ 179 w 1397"/>
                  <a:gd name="T69" fmla="*/ 945 h 2132"/>
                  <a:gd name="T70" fmla="*/ 187 w 1397"/>
                  <a:gd name="T71" fmla="*/ 1228 h 2132"/>
                  <a:gd name="T72" fmla="*/ 169 w 1397"/>
                  <a:gd name="T73" fmla="*/ 1357 h 2132"/>
                  <a:gd name="T74" fmla="*/ 129 w 1397"/>
                  <a:gd name="T75" fmla="*/ 1466 h 2132"/>
                  <a:gd name="T76" fmla="*/ 47 w 1397"/>
                  <a:gd name="T77" fmla="*/ 1649 h 2132"/>
                  <a:gd name="T78" fmla="*/ 13 w 1397"/>
                  <a:gd name="T79" fmla="*/ 1759 h 2132"/>
                  <a:gd name="T80" fmla="*/ 0 w 1397"/>
                  <a:gd name="T81" fmla="*/ 1859 h 2132"/>
                  <a:gd name="T82" fmla="*/ 10 w 1397"/>
                  <a:gd name="T83" fmla="*/ 1923 h 2132"/>
                  <a:gd name="T84" fmla="*/ 58 w 1397"/>
                  <a:gd name="T85" fmla="*/ 2020 h 2132"/>
                  <a:gd name="T86" fmla="*/ 107 w 1397"/>
                  <a:gd name="T87" fmla="*/ 2071 h 2132"/>
                  <a:gd name="T88" fmla="*/ 221 w 1397"/>
                  <a:gd name="T89" fmla="*/ 2125 h 2132"/>
                  <a:gd name="T90" fmla="*/ 331 w 1397"/>
                  <a:gd name="T91" fmla="*/ 2128 h 2132"/>
                  <a:gd name="T92" fmla="*/ 453 w 1397"/>
                  <a:gd name="T93" fmla="*/ 2078 h 2132"/>
                  <a:gd name="T94" fmla="*/ 534 w 1397"/>
                  <a:gd name="T95" fmla="*/ 2008 h 2132"/>
                  <a:gd name="T96" fmla="*/ 617 w 1397"/>
                  <a:gd name="T97" fmla="*/ 1904 h 2132"/>
                  <a:gd name="T98" fmla="*/ 1073 w 1397"/>
                  <a:gd name="T99" fmla="*/ 1199 h 2132"/>
                  <a:gd name="T100" fmla="*/ 1260 w 1397"/>
                  <a:gd name="T101" fmla="*/ 905 h 2132"/>
                  <a:gd name="T102" fmla="*/ 1354 w 1397"/>
                  <a:gd name="T103" fmla="*/ 730 h 2132"/>
                  <a:gd name="T104" fmla="*/ 1389 w 1397"/>
                  <a:gd name="T105" fmla="*/ 614 h 2132"/>
                  <a:gd name="T106" fmla="*/ 1394 w 1397"/>
                  <a:gd name="T107" fmla="*/ 494 h 2132"/>
                  <a:gd name="T108" fmla="*/ 1379 w 1397"/>
                  <a:gd name="T109" fmla="*/ 437 h 2132"/>
                  <a:gd name="T110" fmla="*/ 1300 w 1397"/>
                  <a:gd name="T111" fmla="*/ 315 h 2132"/>
                  <a:gd name="T112" fmla="*/ 1143 w 1397"/>
                  <a:gd name="T113" fmla="*/ 175 h 2132"/>
                  <a:gd name="T114" fmla="*/ 1018 w 1397"/>
                  <a:gd name="T115" fmla="*/ 91 h 2132"/>
                  <a:gd name="T116" fmla="*/ 882 w 1397"/>
                  <a:gd name="T117" fmla="*/ 28 h 2132"/>
                  <a:gd name="T118" fmla="*/ 775 w 1397"/>
                  <a:gd name="T119" fmla="*/ 0 h 2132"/>
                  <a:gd name="T120" fmla="*/ 765 w 1397"/>
                  <a:gd name="T121" fmla="*/ 6 h 2132"/>
                  <a:gd name="T122" fmla="*/ 770 w 1397"/>
                  <a:gd name="T123" fmla="*/ 15 h 21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</a:cxnLst>
                <a:rect l="0" t="0" r="r" b="b"/>
                <a:pathLst>
                  <a:path w="1397" h="2132">
                    <a:moveTo>
                      <a:pt x="770" y="15"/>
                    </a:moveTo>
                    <a:lnTo>
                      <a:pt x="770" y="15"/>
                    </a:lnTo>
                    <a:lnTo>
                      <a:pt x="800" y="20"/>
                    </a:lnTo>
                    <a:lnTo>
                      <a:pt x="828" y="27"/>
                    </a:lnTo>
                    <a:lnTo>
                      <a:pt x="856" y="35"/>
                    </a:lnTo>
                    <a:lnTo>
                      <a:pt x="883" y="44"/>
                    </a:lnTo>
                    <a:lnTo>
                      <a:pt x="910" y="56"/>
                    </a:lnTo>
                    <a:lnTo>
                      <a:pt x="937" y="67"/>
                    </a:lnTo>
                    <a:lnTo>
                      <a:pt x="963" y="79"/>
                    </a:lnTo>
                    <a:lnTo>
                      <a:pt x="988" y="92"/>
                    </a:lnTo>
                    <a:lnTo>
                      <a:pt x="988" y="92"/>
                    </a:lnTo>
                    <a:lnTo>
                      <a:pt x="1015" y="107"/>
                    </a:lnTo>
                    <a:lnTo>
                      <a:pt x="1041" y="123"/>
                    </a:lnTo>
                    <a:lnTo>
                      <a:pt x="1066" y="139"/>
                    </a:lnTo>
                    <a:lnTo>
                      <a:pt x="1091" y="155"/>
                    </a:lnTo>
                    <a:lnTo>
                      <a:pt x="1116" y="172"/>
                    </a:lnTo>
                    <a:lnTo>
                      <a:pt x="1139" y="191"/>
                    </a:lnTo>
                    <a:lnTo>
                      <a:pt x="1162" y="209"/>
                    </a:lnTo>
                    <a:lnTo>
                      <a:pt x="1186" y="229"/>
                    </a:lnTo>
                    <a:lnTo>
                      <a:pt x="1186" y="229"/>
                    </a:lnTo>
                    <a:lnTo>
                      <a:pt x="1229" y="265"/>
                    </a:lnTo>
                    <a:lnTo>
                      <a:pt x="1251" y="285"/>
                    </a:lnTo>
                    <a:lnTo>
                      <a:pt x="1272" y="306"/>
                    </a:lnTo>
                    <a:lnTo>
                      <a:pt x="1291" y="327"/>
                    </a:lnTo>
                    <a:lnTo>
                      <a:pt x="1310" y="348"/>
                    </a:lnTo>
                    <a:lnTo>
                      <a:pt x="1327" y="371"/>
                    </a:lnTo>
                    <a:lnTo>
                      <a:pt x="1343" y="394"/>
                    </a:lnTo>
                    <a:lnTo>
                      <a:pt x="1343" y="394"/>
                    </a:lnTo>
                    <a:lnTo>
                      <a:pt x="1350" y="408"/>
                    </a:lnTo>
                    <a:lnTo>
                      <a:pt x="1357" y="421"/>
                    </a:lnTo>
                    <a:lnTo>
                      <a:pt x="1362" y="436"/>
                    </a:lnTo>
                    <a:lnTo>
                      <a:pt x="1367" y="450"/>
                    </a:lnTo>
                    <a:lnTo>
                      <a:pt x="1372" y="464"/>
                    </a:lnTo>
                    <a:lnTo>
                      <a:pt x="1376" y="478"/>
                    </a:lnTo>
                    <a:lnTo>
                      <a:pt x="1378" y="493"/>
                    </a:lnTo>
                    <a:lnTo>
                      <a:pt x="1381" y="507"/>
                    </a:lnTo>
                    <a:lnTo>
                      <a:pt x="1382" y="537"/>
                    </a:lnTo>
                    <a:lnTo>
                      <a:pt x="1381" y="568"/>
                    </a:lnTo>
                    <a:lnTo>
                      <a:pt x="1378" y="597"/>
                    </a:lnTo>
                    <a:lnTo>
                      <a:pt x="1372" y="627"/>
                    </a:lnTo>
                    <a:lnTo>
                      <a:pt x="1372" y="627"/>
                    </a:lnTo>
                    <a:lnTo>
                      <a:pt x="1365" y="657"/>
                    </a:lnTo>
                    <a:lnTo>
                      <a:pt x="1355" y="687"/>
                    </a:lnTo>
                    <a:lnTo>
                      <a:pt x="1344" y="716"/>
                    </a:lnTo>
                    <a:lnTo>
                      <a:pt x="1332" y="744"/>
                    </a:lnTo>
                    <a:lnTo>
                      <a:pt x="1318" y="773"/>
                    </a:lnTo>
                    <a:lnTo>
                      <a:pt x="1303" y="801"/>
                    </a:lnTo>
                    <a:lnTo>
                      <a:pt x="1273" y="855"/>
                    </a:lnTo>
                    <a:lnTo>
                      <a:pt x="1273" y="855"/>
                    </a:lnTo>
                    <a:lnTo>
                      <a:pt x="1238" y="914"/>
                    </a:lnTo>
                    <a:lnTo>
                      <a:pt x="1202" y="972"/>
                    </a:lnTo>
                    <a:lnTo>
                      <a:pt x="1129" y="1086"/>
                    </a:lnTo>
                    <a:lnTo>
                      <a:pt x="1129" y="1086"/>
                    </a:lnTo>
                    <a:lnTo>
                      <a:pt x="824" y="1557"/>
                    </a:lnTo>
                    <a:lnTo>
                      <a:pt x="824" y="1557"/>
                    </a:lnTo>
                    <a:lnTo>
                      <a:pt x="673" y="1791"/>
                    </a:lnTo>
                    <a:lnTo>
                      <a:pt x="673" y="1791"/>
                    </a:lnTo>
                    <a:lnTo>
                      <a:pt x="643" y="1839"/>
                    </a:lnTo>
                    <a:lnTo>
                      <a:pt x="612" y="1885"/>
                    </a:lnTo>
                    <a:lnTo>
                      <a:pt x="579" y="1932"/>
                    </a:lnTo>
                    <a:lnTo>
                      <a:pt x="562" y="1954"/>
                    </a:lnTo>
                    <a:lnTo>
                      <a:pt x="543" y="1976"/>
                    </a:lnTo>
                    <a:lnTo>
                      <a:pt x="543" y="1976"/>
                    </a:lnTo>
                    <a:lnTo>
                      <a:pt x="526" y="1994"/>
                    </a:lnTo>
                    <a:lnTo>
                      <a:pt x="508" y="2014"/>
                    </a:lnTo>
                    <a:lnTo>
                      <a:pt x="489" y="2031"/>
                    </a:lnTo>
                    <a:lnTo>
                      <a:pt x="469" y="2048"/>
                    </a:lnTo>
                    <a:lnTo>
                      <a:pt x="448" y="2063"/>
                    </a:lnTo>
                    <a:lnTo>
                      <a:pt x="426" y="2078"/>
                    </a:lnTo>
                    <a:lnTo>
                      <a:pt x="402" y="2090"/>
                    </a:lnTo>
                    <a:lnTo>
                      <a:pt x="379" y="2100"/>
                    </a:lnTo>
                    <a:lnTo>
                      <a:pt x="379" y="2100"/>
                    </a:lnTo>
                    <a:lnTo>
                      <a:pt x="366" y="2105"/>
                    </a:lnTo>
                    <a:lnTo>
                      <a:pt x="352" y="2109"/>
                    </a:lnTo>
                    <a:lnTo>
                      <a:pt x="324" y="2114"/>
                    </a:lnTo>
                    <a:lnTo>
                      <a:pt x="296" y="2117"/>
                    </a:lnTo>
                    <a:lnTo>
                      <a:pt x="268" y="2117"/>
                    </a:lnTo>
                    <a:lnTo>
                      <a:pt x="241" y="2114"/>
                    </a:lnTo>
                    <a:lnTo>
                      <a:pt x="212" y="2107"/>
                    </a:lnTo>
                    <a:lnTo>
                      <a:pt x="199" y="2104"/>
                    </a:lnTo>
                    <a:lnTo>
                      <a:pt x="185" y="2099"/>
                    </a:lnTo>
                    <a:lnTo>
                      <a:pt x="173" y="2094"/>
                    </a:lnTo>
                    <a:lnTo>
                      <a:pt x="160" y="2088"/>
                    </a:lnTo>
                    <a:lnTo>
                      <a:pt x="160" y="2088"/>
                    </a:lnTo>
                    <a:lnTo>
                      <a:pt x="147" y="2080"/>
                    </a:lnTo>
                    <a:lnTo>
                      <a:pt x="135" y="2073"/>
                    </a:lnTo>
                    <a:lnTo>
                      <a:pt x="124" y="2066"/>
                    </a:lnTo>
                    <a:lnTo>
                      <a:pt x="113" y="2057"/>
                    </a:lnTo>
                    <a:lnTo>
                      <a:pt x="92" y="2037"/>
                    </a:lnTo>
                    <a:lnTo>
                      <a:pt x="74" y="2017"/>
                    </a:lnTo>
                    <a:lnTo>
                      <a:pt x="58" y="1994"/>
                    </a:lnTo>
                    <a:lnTo>
                      <a:pt x="43" y="1970"/>
                    </a:lnTo>
                    <a:lnTo>
                      <a:pt x="32" y="1944"/>
                    </a:lnTo>
                    <a:lnTo>
                      <a:pt x="24" y="1917"/>
                    </a:lnTo>
                    <a:lnTo>
                      <a:pt x="24" y="1917"/>
                    </a:lnTo>
                    <a:lnTo>
                      <a:pt x="17" y="1893"/>
                    </a:lnTo>
                    <a:lnTo>
                      <a:pt x="15" y="1879"/>
                    </a:lnTo>
                    <a:lnTo>
                      <a:pt x="15" y="1866"/>
                    </a:lnTo>
                    <a:lnTo>
                      <a:pt x="15" y="1866"/>
                    </a:lnTo>
                    <a:lnTo>
                      <a:pt x="16" y="1853"/>
                    </a:lnTo>
                    <a:lnTo>
                      <a:pt x="17" y="1840"/>
                    </a:lnTo>
                    <a:lnTo>
                      <a:pt x="17" y="1840"/>
                    </a:lnTo>
                    <a:lnTo>
                      <a:pt x="22" y="1797"/>
                    </a:lnTo>
                    <a:lnTo>
                      <a:pt x="25" y="1775"/>
                    </a:lnTo>
                    <a:lnTo>
                      <a:pt x="28" y="1754"/>
                    </a:lnTo>
                    <a:lnTo>
                      <a:pt x="28" y="1754"/>
                    </a:lnTo>
                    <a:lnTo>
                      <a:pt x="36" y="1727"/>
                    </a:lnTo>
                    <a:lnTo>
                      <a:pt x="43" y="1700"/>
                    </a:lnTo>
                    <a:lnTo>
                      <a:pt x="53" y="1674"/>
                    </a:lnTo>
                    <a:lnTo>
                      <a:pt x="63" y="1647"/>
                    </a:lnTo>
                    <a:lnTo>
                      <a:pt x="85" y="1597"/>
                    </a:lnTo>
                    <a:lnTo>
                      <a:pt x="109" y="1545"/>
                    </a:lnTo>
                    <a:lnTo>
                      <a:pt x="133" y="1495"/>
                    </a:lnTo>
                    <a:lnTo>
                      <a:pt x="155" y="1443"/>
                    </a:lnTo>
                    <a:lnTo>
                      <a:pt x="166" y="1417"/>
                    </a:lnTo>
                    <a:lnTo>
                      <a:pt x="174" y="1392"/>
                    </a:lnTo>
                    <a:lnTo>
                      <a:pt x="183" y="1365"/>
                    </a:lnTo>
                    <a:lnTo>
                      <a:pt x="189" y="1338"/>
                    </a:lnTo>
                    <a:lnTo>
                      <a:pt x="189" y="1338"/>
                    </a:lnTo>
                    <a:lnTo>
                      <a:pt x="195" y="1304"/>
                    </a:lnTo>
                    <a:lnTo>
                      <a:pt x="199" y="1271"/>
                    </a:lnTo>
                    <a:lnTo>
                      <a:pt x="201" y="1238"/>
                    </a:lnTo>
                    <a:lnTo>
                      <a:pt x="201" y="1205"/>
                    </a:lnTo>
                    <a:lnTo>
                      <a:pt x="201" y="1170"/>
                    </a:lnTo>
                    <a:lnTo>
                      <a:pt x="200" y="1137"/>
                    </a:lnTo>
                    <a:lnTo>
                      <a:pt x="198" y="1071"/>
                    </a:lnTo>
                    <a:lnTo>
                      <a:pt x="198" y="1071"/>
                    </a:lnTo>
                    <a:lnTo>
                      <a:pt x="189" y="792"/>
                    </a:lnTo>
                    <a:lnTo>
                      <a:pt x="189" y="792"/>
                    </a:lnTo>
                    <a:lnTo>
                      <a:pt x="188" y="739"/>
                    </a:lnTo>
                    <a:lnTo>
                      <a:pt x="189" y="684"/>
                    </a:lnTo>
                    <a:lnTo>
                      <a:pt x="192" y="630"/>
                    </a:lnTo>
                    <a:lnTo>
                      <a:pt x="196" y="576"/>
                    </a:lnTo>
                    <a:lnTo>
                      <a:pt x="199" y="549"/>
                    </a:lnTo>
                    <a:lnTo>
                      <a:pt x="204" y="522"/>
                    </a:lnTo>
                    <a:lnTo>
                      <a:pt x="209" y="496"/>
                    </a:lnTo>
                    <a:lnTo>
                      <a:pt x="214" y="469"/>
                    </a:lnTo>
                    <a:lnTo>
                      <a:pt x="221" y="444"/>
                    </a:lnTo>
                    <a:lnTo>
                      <a:pt x="228" y="417"/>
                    </a:lnTo>
                    <a:lnTo>
                      <a:pt x="237" y="392"/>
                    </a:lnTo>
                    <a:lnTo>
                      <a:pt x="245" y="366"/>
                    </a:lnTo>
                    <a:lnTo>
                      <a:pt x="245" y="366"/>
                    </a:lnTo>
                    <a:lnTo>
                      <a:pt x="255" y="343"/>
                    </a:lnTo>
                    <a:lnTo>
                      <a:pt x="266" y="321"/>
                    </a:lnTo>
                    <a:lnTo>
                      <a:pt x="277" y="299"/>
                    </a:lnTo>
                    <a:lnTo>
                      <a:pt x="291" y="278"/>
                    </a:lnTo>
                    <a:lnTo>
                      <a:pt x="291" y="278"/>
                    </a:lnTo>
                    <a:lnTo>
                      <a:pt x="292" y="274"/>
                    </a:lnTo>
                    <a:lnTo>
                      <a:pt x="292" y="272"/>
                    </a:lnTo>
                    <a:lnTo>
                      <a:pt x="291" y="269"/>
                    </a:lnTo>
                    <a:lnTo>
                      <a:pt x="288" y="268"/>
                    </a:lnTo>
                    <a:lnTo>
                      <a:pt x="286" y="267"/>
                    </a:lnTo>
                    <a:lnTo>
                      <a:pt x="283" y="267"/>
                    </a:lnTo>
                    <a:lnTo>
                      <a:pt x="281" y="268"/>
                    </a:lnTo>
                    <a:lnTo>
                      <a:pt x="279" y="269"/>
                    </a:lnTo>
                    <a:lnTo>
                      <a:pt x="279" y="269"/>
                    </a:lnTo>
                    <a:lnTo>
                      <a:pt x="264" y="293"/>
                    </a:lnTo>
                    <a:lnTo>
                      <a:pt x="252" y="316"/>
                    </a:lnTo>
                    <a:lnTo>
                      <a:pt x="241" y="340"/>
                    </a:lnTo>
                    <a:lnTo>
                      <a:pt x="231" y="365"/>
                    </a:lnTo>
                    <a:lnTo>
                      <a:pt x="221" y="390"/>
                    </a:lnTo>
                    <a:lnTo>
                      <a:pt x="214" y="415"/>
                    </a:lnTo>
                    <a:lnTo>
                      <a:pt x="206" y="441"/>
                    </a:lnTo>
                    <a:lnTo>
                      <a:pt x="200" y="467"/>
                    </a:lnTo>
                    <a:lnTo>
                      <a:pt x="200" y="467"/>
                    </a:lnTo>
                    <a:lnTo>
                      <a:pt x="194" y="495"/>
                    </a:lnTo>
                    <a:lnTo>
                      <a:pt x="189" y="522"/>
                    </a:lnTo>
                    <a:lnTo>
                      <a:pt x="182" y="577"/>
                    </a:lnTo>
                    <a:lnTo>
                      <a:pt x="177" y="633"/>
                    </a:lnTo>
                    <a:lnTo>
                      <a:pt x="173" y="689"/>
                    </a:lnTo>
                    <a:lnTo>
                      <a:pt x="173" y="689"/>
                    </a:lnTo>
                    <a:lnTo>
                      <a:pt x="173" y="753"/>
                    </a:lnTo>
                    <a:lnTo>
                      <a:pt x="174" y="817"/>
                    </a:lnTo>
                    <a:lnTo>
                      <a:pt x="179" y="945"/>
                    </a:lnTo>
                    <a:lnTo>
                      <a:pt x="179" y="945"/>
                    </a:lnTo>
                    <a:lnTo>
                      <a:pt x="184" y="1088"/>
                    </a:lnTo>
                    <a:lnTo>
                      <a:pt x="184" y="1088"/>
                    </a:lnTo>
                    <a:lnTo>
                      <a:pt x="187" y="1158"/>
                    </a:lnTo>
                    <a:lnTo>
                      <a:pt x="187" y="1193"/>
                    </a:lnTo>
                    <a:lnTo>
                      <a:pt x="187" y="1228"/>
                    </a:lnTo>
                    <a:lnTo>
                      <a:pt x="187" y="1228"/>
                    </a:lnTo>
                    <a:lnTo>
                      <a:pt x="185" y="1260"/>
                    </a:lnTo>
                    <a:lnTo>
                      <a:pt x="182" y="1293"/>
                    </a:lnTo>
                    <a:lnTo>
                      <a:pt x="177" y="1325"/>
                    </a:lnTo>
                    <a:lnTo>
                      <a:pt x="169" y="1357"/>
                    </a:lnTo>
                    <a:lnTo>
                      <a:pt x="169" y="1357"/>
                    </a:lnTo>
                    <a:lnTo>
                      <a:pt x="161" y="1385"/>
                    </a:lnTo>
                    <a:lnTo>
                      <a:pt x="151" y="1414"/>
                    </a:lnTo>
                    <a:lnTo>
                      <a:pt x="141" y="1441"/>
                    </a:lnTo>
                    <a:lnTo>
                      <a:pt x="129" y="1466"/>
                    </a:lnTo>
                    <a:lnTo>
                      <a:pt x="129" y="1466"/>
                    </a:lnTo>
                    <a:lnTo>
                      <a:pt x="106" y="1519"/>
                    </a:lnTo>
                    <a:lnTo>
                      <a:pt x="81" y="1571"/>
                    </a:lnTo>
                    <a:lnTo>
                      <a:pt x="58" y="1624"/>
                    </a:lnTo>
                    <a:lnTo>
                      <a:pt x="47" y="1649"/>
                    </a:lnTo>
                    <a:lnTo>
                      <a:pt x="36" y="1676"/>
                    </a:lnTo>
                    <a:lnTo>
                      <a:pt x="36" y="1676"/>
                    </a:lnTo>
                    <a:lnTo>
                      <a:pt x="27" y="1703"/>
                    </a:lnTo>
                    <a:lnTo>
                      <a:pt x="19" y="1730"/>
                    </a:lnTo>
                    <a:lnTo>
                      <a:pt x="13" y="1759"/>
                    </a:lnTo>
                    <a:lnTo>
                      <a:pt x="8" y="1787"/>
                    </a:lnTo>
                    <a:lnTo>
                      <a:pt x="8" y="1787"/>
                    </a:lnTo>
                    <a:lnTo>
                      <a:pt x="4" y="1823"/>
                    </a:lnTo>
                    <a:lnTo>
                      <a:pt x="0" y="1859"/>
                    </a:lnTo>
                    <a:lnTo>
                      <a:pt x="0" y="1859"/>
                    </a:lnTo>
                    <a:lnTo>
                      <a:pt x="0" y="1869"/>
                    </a:lnTo>
                    <a:lnTo>
                      <a:pt x="0" y="1878"/>
                    </a:lnTo>
                    <a:lnTo>
                      <a:pt x="4" y="1896"/>
                    </a:lnTo>
                    <a:lnTo>
                      <a:pt x="4" y="1896"/>
                    </a:lnTo>
                    <a:lnTo>
                      <a:pt x="10" y="1923"/>
                    </a:lnTo>
                    <a:lnTo>
                      <a:pt x="19" y="1949"/>
                    </a:lnTo>
                    <a:lnTo>
                      <a:pt x="19" y="1949"/>
                    </a:lnTo>
                    <a:lnTo>
                      <a:pt x="30" y="1975"/>
                    </a:lnTo>
                    <a:lnTo>
                      <a:pt x="42" y="1998"/>
                    </a:lnTo>
                    <a:lnTo>
                      <a:pt x="58" y="2020"/>
                    </a:lnTo>
                    <a:lnTo>
                      <a:pt x="75" y="2041"/>
                    </a:lnTo>
                    <a:lnTo>
                      <a:pt x="75" y="2041"/>
                    </a:lnTo>
                    <a:lnTo>
                      <a:pt x="85" y="2052"/>
                    </a:lnTo>
                    <a:lnTo>
                      <a:pt x="96" y="2062"/>
                    </a:lnTo>
                    <a:lnTo>
                      <a:pt x="107" y="2071"/>
                    </a:lnTo>
                    <a:lnTo>
                      <a:pt x="118" y="2079"/>
                    </a:lnTo>
                    <a:lnTo>
                      <a:pt x="142" y="2094"/>
                    </a:lnTo>
                    <a:lnTo>
                      <a:pt x="167" y="2107"/>
                    </a:lnTo>
                    <a:lnTo>
                      <a:pt x="194" y="2117"/>
                    </a:lnTo>
                    <a:lnTo>
                      <a:pt x="221" y="2125"/>
                    </a:lnTo>
                    <a:lnTo>
                      <a:pt x="249" y="2130"/>
                    </a:lnTo>
                    <a:lnTo>
                      <a:pt x="277" y="2132"/>
                    </a:lnTo>
                    <a:lnTo>
                      <a:pt x="277" y="2132"/>
                    </a:lnTo>
                    <a:lnTo>
                      <a:pt x="304" y="2131"/>
                    </a:lnTo>
                    <a:lnTo>
                      <a:pt x="331" y="2128"/>
                    </a:lnTo>
                    <a:lnTo>
                      <a:pt x="357" y="2122"/>
                    </a:lnTo>
                    <a:lnTo>
                      <a:pt x="382" y="2114"/>
                    </a:lnTo>
                    <a:lnTo>
                      <a:pt x="406" y="2104"/>
                    </a:lnTo>
                    <a:lnTo>
                      <a:pt x="431" y="2091"/>
                    </a:lnTo>
                    <a:lnTo>
                      <a:pt x="453" y="2078"/>
                    </a:lnTo>
                    <a:lnTo>
                      <a:pt x="475" y="2062"/>
                    </a:lnTo>
                    <a:lnTo>
                      <a:pt x="475" y="2062"/>
                    </a:lnTo>
                    <a:lnTo>
                      <a:pt x="496" y="2046"/>
                    </a:lnTo>
                    <a:lnTo>
                      <a:pt x="515" y="2028"/>
                    </a:lnTo>
                    <a:lnTo>
                      <a:pt x="534" y="2008"/>
                    </a:lnTo>
                    <a:lnTo>
                      <a:pt x="552" y="1988"/>
                    </a:lnTo>
                    <a:lnTo>
                      <a:pt x="569" y="1969"/>
                    </a:lnTo>
                    <a:lnTo>
                      <a:pt x="585" y="1947"/>
                    </a:lnTo>
                    <a:lnTo>
                      <a:pt x="617" y="1904"/>
                    </a:lnTo>
                    <a:lnTo>
                      <a:pt x="617" y="1904"/>
                    </a:lnTo>
                    <a:lnTo>
                      <a:pt x="654" y="1850"/>
                    </a:lnTo>
                    <a:lnTo>
                      <a:pt x="689" y="1796"/>
                    </a:lnTo>
                    <a:lnTo>
                      <a:pt x="759" y="1685"/>
                    </a:lnTo>
                    <a:lnTo>
                      <a:pt x="759" y="1685"/>
                    </a:lnTo>
                    <a:lnTo>
                      <a:pt x="1073" y="1199"/>
                    </a:lnTo>
                    <a:lnTo>
                      <a:pt x="1073" y="1199"/>
                    </a:lnTo>
                    <a:lnTo>
                      <a:pt x="1150" y="1081"/>
                    </a:lnTo>
                    <a:lnTo>
                      <a:pt x="1226" y="961"/>
                    </a:lnTo>
                    <a:lnTo>
                      <a:pt x="1226" y="961"/>
                    </a:lnTo>
                    <a:lnTo>
                      <a:pt x="1260" y="905"/>
                    </a:lnTo>
                    <a:lnTo>
                      <a:pt x="1295" y="848"/>
                    </a:lnTo>
                    <a:lnTo>
                      <a:pt x="1311" y="819"/>
                    </a:lnTo>
                    <a:lnTo>
                      <a:pt x="1325" y="790"/>
                    </a:lnTo>
                    <a:lnTo>
                      <a:pt x="1340" y="760"/>
                    </a:lnTo>
                    <a:lnTo>
                      <a:pt x="1354" y="730"/>
                    </a:lnTo>
                    <a:lnTo>
                      <a:pt x="1354" y="730"/>
                    </a:lnTo>
                    <a:lnTo>
                      <a:pt x="1365" y="703"/>
                    </a:lnTo>
                    <a:lnTo>
                      <a:pt x="1374" y="673"/>
                    </a:lnTo>
                    <a:lnTo>
                      <a:pt x="1383" y="645"/>
                    </a:lnTo>
                    <a:lnTo>
                      <a:pt x="1389" y="614"/>
                    </a:lnTo>
                    <a:lnTo>
                      <a:pt x="1394" y="585"/>
                    </a:lnTo>
                    <a:lnTo>
                      <a:pt x="1397" y="555"/>
                    </a:lnTo>
                    <a:lnTo>
                      <a:pt x="1397" y="525"/>
                    </a:lnTo>
                    <a:lnTo>
                      <a:pt x="1395" y="510"/>
                    </a:lnTo>
                    <a:lnTo>
                      <a:pt x="1394" y="494"/>
                    </a:lnTo>
                    <a:lnTo>
                      <a:pt x="1394" y="494"/>
                    </a:lnTo>
                    <a:lnTo>
                      <a:pt x="1392" y="479"/>
                    </a:lnTo>
                    <a:lnTo>
                      <a:pt x="1388" y="466"/>
                    </a:lnTo>
                    <a:lnTo>
                      <a:pt x="1383" y="451"/>
                    </a:lnTo>
                    <a:lnTo>
                      <a:pt x="1379" y="437"/>
                    </a:lnTo>
                    <a:lnTo>
                      <a:pt x="1367" y="410"/>
                    </a:lnTo>
                    <a:lnTo>
                      <a:pt x="1352" y="385"/>
                    </a:lnTo>
                    <a:lnTo>
                      <a:pt x="1336" y="360"/>
                    </a:lnTo>
                    <a:lnTo>
                      <a:pt x="1318" y="337"/>
                    </a:lnTo>
                    <a:lnTo>
                      <a:pt x="1300" y="315"/>
                    </a:lnTo>
                    <a:lnTo>
                      <a:pt x="1279" y="294"/>
                    </a:lnTo>
                    <a:lnTo>
                      <a:pt x="1279" y="294"/>
                    </a:lnTo>
                    <a:lnTo>
                      <a:pt x="1236" y="252"/>
                    </a:lnTo>
                    <a:lnTo>
                      <a:pt x="1191" y="213"/>
                    </a:lnTo>
                    <a:lnTo>
                      <a:pt x="1143" y="175"/>
                    </a:lnTo>
                    <a:lnTo>
                      <a:pt x="1119" y="156"/>
                    </a:lnTo>
                    <a:lnTo>
                      <a:pt x="1095" y="139"/>
                    </a:lnTo>
                    <a:lnTo>
                      <a:pt x="1069" y="123"/>
                    </a:lnTo>
                    <a:lnTo>
                      <a:pt x="1043" y="107"/>
                    </a:lnTo>
                    <a:lnTo>
                      <a:pt x="1018" y="91"/>
                    </a:lnTo>
                    <a:lnTo>
                      <a:pt x="992" y="76"/>
                    </a:lnTo>
                    <a:lnTo>
                      <a:pt x="965" y="63"/>
                    </a:lnTo>
                    <a:lnTo>
                      <a:pt x="938" y="51"/>
                    </a:lnTo>
                    <a:lnTo>
                      <a:pt x="910" y="40"/>
                    </a:lnTo>
                    <a:lnTo>
                      <a:pt x="882" y="28"/>
                    </a:lnTo>
                    <a:lnTo>
                      <a:pt x="882" y="28"/>
                    </a:lnTo>
                    <a:lnTo>
                      <a:pt x="856" y="20"/>
                    </a:lnTo>
                    <a:lnTo>
                      <a:pt x="829" y="11"/>
                    </a:lnTo>
                    <a:lnTo>
                      <a:pt x="802" y="5"/>
                    </a:lnTo>
                    <a:lnTo>
                      <a:pt x="775" y="0"/>
                    </a:lnTo>
                    <a:lnTo>
                      <a:pt x="775" y="0"/>
                    </a:lnTo>
                    <a:lnTo>
                      <a:pt x="771" y="0"/>
                    </a:lnTo>
                    <a:lnTo>
                      <a:pt x="769" y="1"/>
                    </a:lnTo>
                    <a:lnTo>
                      <a:pt x="766" y="4"/>
                    </a:lnTo>
                    <a:lnTo>
                      <a:pt x="765" y="6"/>
                    </a:lnTo>
                    <a:lnTo>
                      <a:pt x="765" y="9"/>
                    </a:lnTo>
                    <a:lnTo>
                      <a:pt x="766" y="11"/>
                    </a:lnTo>
                    <a:lnTo>
                      <a:pt x="768" y="14"/>
                    </a:lnTo>
                    <a:lnTo>
                      <a:pt x="770" y="15"/>
                    </a:lnTo>
                    <a:lnTo>
                      <a:pt x="770" y="15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91" name="Freeform 171">
                <a:extLst>
                  <a:ext uri="{FF2B5EF4-FFF2-40B4-BE49-F238E27FC236}">
                    <a16:creationId xmlns:a16="http://schemas.microsoft.com/office/drawing/2014/main" id="{84C57A6E-F271-7807-9C82-A79D1B47FAE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154" y="3869"/>
                <a:ext cx="284" cy="416"/>
              </a:xfrm>
              <a:custGeom>
                <a:avLst/>
                <a:gdLst>
                  <a:gd name="T0" fmla="*/ 1116 w 1135"/>
                  <a:gd name="T1" fmla="*/ 37 h 1664"/>
                  <a:gd name="T2" fmla="*/ 1119 w 1135"/>
                  <a:gd name="T3" fmla="*/ 117 h 1664"/>
                  <a:gd name="T4" fmla="*/ 1105 w 1135"/>
                  <a:gd name="T5" fmla="*/ 196 h 1664"/>
                  <a:gd name="T6" fmla="*/ 1078 w 1135"/>
                  <a:gd name="T7" fmla="*/ 272 h 1664"/>
                  <a:gd name="T8" fmla="*/ 1012 w 1135"/>
                  <a:gd name="T9" fmla="*/ 421 h 1664"/>
                  <a:gd name="T10" fmla="*/ 971 w 1135"/>
                  <a:gd name="T11" fmla="*/ 524 h 1664"/>
                  <a:gd name="T12" fmla="*/ 931 w 1135"/>
                  <a:gd name="T13" fmla="*/ 627 h 1664"/>
                  <a:gd name="T14" fmla="*/ 864 w 1135"/>
                  <a:gd name="T15" fmla="*/ 770 h 1664"/>
                  <a:gd name="T16" fmla="*/ 817 w 1135"/>
                  <a:gd name="T17" fmla="*/ 862 h 1664"/>
                  <a:gd name="T18" fmla="*/ 737 w 1135"/>
                  <a:gd name="T19" fmla="*/ 996 h 1664"/>
                  <a:gd name="T20" fmla="*/ 622 w 1135"/>
                  <a:gd name="T21" fmla="*/ 1169 h 1664"/>
                  <a:gd name="T22" fmla="*/ 499 w 1135"/>
                  <a:gd name="T23" fmla="*/ 1336 h 1664"/>
                  <a:gd name="T24" fmla="*/ 374 w 1135"/>
                  <a:gd name="T25" fmla="*/ 1502 h 1664"/>
                  <a:gd name="T26" fmla="*/ 310 w 1135"/>
                  <a:gd name="T27" fmla="*/ 1575 h 1664"/>
                  <a:gd name="T28" fmla="*/ 253 w 1135"/>
                  <a:gd name="T29" fmla="*/ 1620 h 1664"/>
                  <a:gd name="T30" fmla="*/ 210 w 1135"/>
                  <a:gd name="T31" fmla="*/ 1638 h 1664"/>
                  <a:gd name="T32" fmla="*/ 142 w 1135"/>
                  <a:gd name="T33" fmla="*/ 1649 h 1664"/>
                  <a:gd name="T34" fmla="*/ 75 w 1135"/>
                  <a:gd name="T35" fmla="*/ 1643 h 1664"/>
                  <a:gd name="T36" fmla="*/ 32 w 1135"/>
                  <a:gd name="T37" fmla="*/ 1628 h 1664"/>
                  <a:gd name="T38" fmla="*/ 8 w 1135"/>
                  <a:gd name="T39" fmla="*/ 1616 h 1664"/>
                  <a:gd name="T40" fmla="*/ 1 w 1135"/>
                  <a:gd name="T41" fmla="*/ 1620 h 1664"/>
                  <a:gd name="T42" fmla="*/ 1 w 1135"/>
                  <a:gd name="T43" fmla="*/ 1628 h 1664"/>
                  <a:gd name="T44" fmla="*/ 25 w 1135"/>
                  <a:gd name="T45" fmla="*/ 1640 h 1664"/>
                  <a:gd name="T46" fmla="*/ 90 w 1135"/>
                  <a:gd name="T47" fmla="*/ 1661 h 1664"/>
                  <a:gd name="T48" fmla="*/ 160 w 1135"/>
                  <a:gd name="T49" fmla="*/ 1663 h 1664"/>
                  <a:gd name="T50" fmla="*/ 206 w 1135"/>
                  <a:gd name="T51" fmla="*/ 1654 h 1664"/>
                  <a:gd name="T52" fmla="*/ 270 w 1135"/>
                  <a:gd name="T53" fmla="*/ 1626 h 1664"/>
                  <a:gd name="T54" fmla="*/ 325 w 1135"/>
                  <a:gd name="T55" fmla="*/ 1582 h 1664"/>
                  <a:gd name="T56" fmla="*/ 358 w 1135"/>
                  <a:gd name="T57" fmla="*/ 1545 h 1664"/>
                  <a:gd name="T58" fmla="*/ 405 w 1135"/>
                  <a:gd name="T59" fmla="*/ 1484 h 1664"/>
                  <a:gd name="T60" fmla="*/ 533 w 1135"/>
                  <a:gd name="T61" fmla="*/ 1315 h 1664"/>
                  <a:gd name="T62" fmla="*/ 659 w 1135"/>
                  <a:gd name="T63" fmla="*/ 1141 h 1664"/>
                  <a:gd name="T64" fmla="*/ 774 w 1135"/>
                  <a:gd name="T65" fmla="*/ 963 h 1664"/>
                  <a:gd name="T66" fmla="*/ 828 w 1135"/>
                  <a:gd name="T67" fmla="*/ 871 h 1664"/>
                  <a:gd name="T68" fmla="*/ 901 w 1135"/>
                  <a:gd name="T69" fmla="*/ 729 h 1664"/>
                  <a:gd name="T70" fmla="*/ 945 w 1135"/>
                  <a:gd name="T71" fmla="*/ 630 h 1664"/>
                  <a:gd name="T72" fmla="*/ 1005 w 1135"/>
                  <a:gd name="T73" fmla="*/ 475 h 1664"/>
                  <a:gd name="T74" fmla="*/ 1073 w 1135"/>
                  <a:gd name="T75" fmla="*/ 322 h 1664"/>
                  <a:gd name="T76" fmla="*/ 1105 w 1135"/>
                  <a:gd name="T77" fmla="*/ 244 h 1664"/>
                  <a:gd name="T78" fmla="*/ 1127 w 1135"/>
                  <a:gd name="T79" fmla="*/ 166 h 1664"/>
                  <a:gd name="T80" fmla="*/ 1135 w 1135"/>
                  <a:gd name="T81" fmla="*/ 85 h 1664"/>
                  <a:gd name="T82" fmla="*/ 1129 w 1135"/>
                  <a:gd name="T83" fmla="*/ 31 h 1664"/>
                  <a:gd name="T84" fmla="*/ 1122 w 1135"/>
                  <a:gd name="T85" fmla="*/ 2 h 1664"/>
                  <a:gd name="T86" fmla="*/ 1115 w 1135"/>
                  <a:gd name="T87" fmla="*/ 1 h 1664"/>
                  <a:gd name="T88" fmla="*/ 1110 w 1135"/>
                  <a:gd name="T89" fmla="*/ 6 h 16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</a:cxnLst>
                <a:rect l="0" t="0" r="r" b="b"/>
                <a:pathLst>
                  <a:path w="1135" h="1664">
                    <a:moveTo>
                      <a:pt x="1110" y="10"/>
                    </a:moveTo>
                    <a:lnTo>
                      <a:pt x="1110" y="10"/>
                    </a:lnTo>
                    <a:lnTo>
                      <a:pt x="1116" y="37"/>
                    </a:lnTo>
                    <a:lnTo>
                      <a:pt x="1119" y="64"/>
                    </a:lnTo>
                    <a:lnTo>
                      <a:pt x="1121" y="91"/>
                    </a:lnTo>
                    <a:lnTo>
                      <a:pt x="1119" y="117"/>
                    </a:lnTo>
                    <a:lnTo>
                      <a:pt x="1116" y="144"/>
                    </a:lnTo>
                    <a:lnTo>
                      <a:pt x="1111" y="169"/>
                    </a:lnTo>
                    <a:lnTo>
                      <a:pt x="1105" y="196"/>
                    </a:lnTo>
                    <a:lnTo>
                      <a:pt x="1096" y="222"/>
                    </a:lnTo>
                    <a:lnTo>
                      <a:pt x="1088" y="248"/>
                    </a:lnTo>
                    <a:lnTo>
                      <a:pt x="1078" y="272"/>
                    </a:lnTo>
                    <a:lnTo>
                      <a:pt x="1056" y="323"/>
                    </a:lnTo>
                    <a:lnTo>
                      <a:pt x="1034" y="373"/>
                    </a:lnTo>
                    <a:lnTo>
                      <a:pt x="1012" y="421"/>
                    </a:lnTo>
                    <a:lnTo>
                      <a:pt x="1012" y="421"/>
                    </a:lnTo>
                    <a:lnTo>
                      <a:pt x="991" y="473"/>
                    </a:lnTo>
                    <a:lnTo>
                      <a:pt x="971" y="524"/>
                    </a:lnTo>
                    <a:lnTo>
                      <a:pt x="951" y="576"/>
                    </a:lnTo>
                    <a:lnTo>
                      <a:pt x="931" y="627"/>
                    </a:lnTo>
                    <a:lnTo>
                      <a:pt x="931" y="627"/>
                    </a:lnTo>
                    <a:lnTo>
                      <a:pt x="910" y="675"/>
                    </a:lnTo>
                    <a:lnTo>
                      <a:pt x="888" y="723"/>
                    </a:lnTo>
                    <a:lnTo>
                      <a:pt x="864" y="770"/>
                    </a:lnTo>
                    <a:lnTo>
                      <a:pt x="841" y="816"/>
                    </a:lnTo>
                    <a:lnTo>
                      <a:pt x="841" y="816"/>
                    </a:lnTo>
                    <a:lnTo>
                      <a:pt x="817" y="862"/>
                    </a:lnTo>
                    <a:lnTo>
                      <a:pt x="791" y="907"/>
                    </a:lnTo>
                    <a:lnTo>
                      <a:pt x="764" y="952"/>
                    </a:lnTo>
                    <a:lnTo>
                      <a:pt x="737" y="996"/>
                    </a:lnTo>
                    <a:lnTo>
                      <a:pt x="709" y="1040"/>
                    </a:lnTo>
                    <a:lnTo>
                      <a:pt x="681" y="1083"/>
                    </a:lnTo>
                    <a:lnTo>
                      <a:pt x="622" y="1169"/>
                    </a:lnTo>
                    <a:lnTo>
                      <a:pt x="622" y="1169"/>
                    </a:lnTo>
                    <a:lnTo>
                      <a:pt x="562" y="1252"/>
                    </a:lnTo>
                    <a:lnTo>
                      <a:pt x="499" y="1336"/>
                    </a:lnTo>
                    <a:lnTo>
                      <a:pt x="437" y="1419"/>
                    </a:lnTo>
                    <a:lnTo>
                      <a:pt x="374" y="1502"/>
                    </a:lnTo>
                    <a:lnTo>
                      <a:pt x="374" y="1502"/>
                    </a:lnTo>
                    <a:lnTo>
                      <a:pt x="343" y="1540"/>
                    </a:lnTo>
                    <a:lnTo>
                      <a:pt x="328" y="1558"/>
                    </a:lnTo>
                    <a:lnTo>
                      <a:pt x="310" y="1575"/>
                    </a:lnTo>
                    <a:lnTo>
                      <a:pt x="292" y="1591"/>
                    </a:lnTo>
                    <a:lnTo>
                      <a:pt x="274" y="1606"/>
                    </a:lnTo>
                    <a:lnTo>
                      <a:pt x="253" y="1620"/>
                    </a:lnTo>
                    <a:lnTo>
                      <a:pt x="231" y="1631"/>
                    </a:lnTo>
                    <a:lnTo>
                      <a:pt x="231" y="1631"/>
                    </a:lnTo>
                    <a:lnTo>
                      <a:pt x="210" y="1638"/>
                    </a:lnTo>
                    <a:lnTo>
                      <a:pt x="188" y="1644"/>
                    </a:lnTo>
                    <a:lnTo>
                      <a:pt x="166" y="1648"/>
                    </a:lnTo>
                    <a:lnTo>
                      <a:pt x="142" y="1649"/>
                    </a:lnTo>
                    <a:lnTo>
                      <a:pt x="120" y="1649"/>
                    </a:lnTo>
                    <a:lnTo>
                      <a:pt x="97" y="1647"/>
                    </a:lnTo>
                    <a:lnTo>
                      <a:pt x="75" y="1643"/>
                    </a:lnTo>
                    <a:lnTo>
                      <a:pt x="53" y="1637"/>
                    </a:lnTo>
                    <a:lnTo>
                      <a:pt x="53" y="1637"/>
                    </a:lnTo>
                    <a:lnTo>
                      <a:pt x="32" y="1628"/>
                    </a:lnTo>
                    <a:lnTo>
                      <a:pt x="11" y="1617"/>
                    </a:lnTo>
                    <a:lnTo>
                      <a:pt x="11" y="1617"/>
                    </a:lnTo>
                    <a:lnTo>
                      <a:pt x="8" y="1616"/>
                    </a:lnTo>
                    <a:lnTo>
                      <a:pt x="5" y="1617"/>
                    </a:lnTo>
                    <a:lnTo>
                      <a:pt x="3" y="1618"/>
                    </a:lnTo>
                    <a:lnTo>
                      <a:pt x="1" y="1620"/>
                    </a:lnTo>
                    <a:lnTo>
                      <a:pt x="0" y="1623"/>
                    </a:lnTo>
                    <a:lnTo>
                      <a:pt x="0" y="1626"/>
                    </a:lnTo>
                    <a:lnTo>
                      <a:pt x="1" y="1628"/>
                    </a:lnTo>
                    <a:lnTo>
                      <a:pt x="4" y="1631"/>
                    </a:lnTo>
                    <a:lnTo>
                      <a:pt x="4" y="1631"/>
                    </a:lnTo>
                    <a:lnTo>
                      <a:pt x="25" y="1640"/>
                    </a:lnTo>
                    <a:lnTo>
                      <a:pt x="46" y="1649"/>
                    </a:lnTo>
                    <a:lnTo>
                      <a:pt x="68" y="1656"/>
                    </a:lnTo>
                    <a:lnTo>
                      <a:pt x="90" y="1661"/>
                    </a:lnTo>
                    <a:lnTo>
                      <a:pt x="113" y="1664"/>
                    </a:lnTo>
                    <a:lnTo>
                      <a:pt x="136" y="1664"/>
                    </a:lnTo>
                    <a:lnTo>
                      <a:pt x="160" y="1663"/>
                    </a:lnTo>
                    <a:lnTo>
                      <a:pt x="182" y="1660"/>
                    </a:lnTo>
                    <a:lnTo>
                      <a:pt x="182" y="1660"/>
                    </a:lnTo>
                    <a:lnTo>
                      <a:pt x="206" y="1654"/>
                    </a:lnTo>
                    <a:lnTo>
                      <a:pt x="228" y="1647"/>
                    </a:lnTo>
                    <a:lnTo>
                      <a:pt x="249" y="1637"/>
                    </a:lnTo>
                    <a:lnTo>
                      <a:pt x="270" y="1626"/>
                    </a:lnTo>
                    <a:lnTo>
                      <a:pt x="290" y="1612"/>
                    </a:lnTo>
                    <a:lnTo>
                      <a:pt x="308" y="1597"/>
                    </a:lnTo>
                    <a:lnTo>
                      <a:pt x="325" y="1582"/>
                    </a:lnTo>
                    <a:lnTo>
                      <a:pt x="342" y="1563"/>
                    </a:lnTo>
                    <a:lnTo>
                      <a:pt x="342" y="1563"/>
                    </a:lnTo>
                    <a:lnTo>
                      <a:pt x="358" y="1545"/>
                    </a:lnTo>
                    <a:lnTo>
                      <a:pt x="374" y="1525"/>
                    </a:lnTo>
                    <a:lnTo>
                      <a:pt x="405" y="1484"/>
                    </a:lnTo>
                    <a:lnTo>
                      <a:pt x="405" y="1484"/>
                    </a:lnTo>
                    <a:lnTo>
                      <a:pt x="468" y="1401"/>
                    </a:lnTo>
                    <a:lnTo>
                      <a:pt x="468" y="1401"/>
                    </a:lnTo>
                    <a:lnTo>
                      <a:pt x="533" y="1315"/>
                    </a:lnTo>
                    <a:lnTo>
                      <a:pt x="597" y="1228"/>
                    </a:lnTo>
                    <a:lnTo>
                      <a:pt x="597" y="1228"/>
                    </a:lnTo>
                    <a:lnTo>
                      <a:pt x="659" y="1141"/>
                    </a:lnTo>
                    <a:lnTo>
                      <a:pt x="717" y="1052"/>
                    </a:lnTo>
                    <a:lnTo>
                      <a:pt x="747" y="1008"/>
                    </a:lnTo>
                    <a:lnTo>
                      <a:pt x="774" y="963"/>
                    </a:lnTo>
                    <a:lnTo>
                      <a:pt x="802" y="917"/>
                    </a:lnTo>
                    <a:lnTo>
                      <a:pt x="828" y="871"/>
                    </a:lnTo>
                    <a:lnTo>
                      <a:pt x="828" y="871"/>
                    </a:lnTo>
                    <a:lnTo>
                      <a:pt x="853" y="824"/>
                    </a:lnTo>
                    <a:lnTo>
                      <a:pt x="878" y="777"/>
                    </a:lnTo>
                    <a:lnTo>
                      <a:pt x="901" y="729"/>
                    </a:lnTo>
                    <a:lnTo>
                      <a:pt x="923" y="680"/>
                    </a:lnTo>
                    <a:lnTo>
                      <a:pt x="923" y="680"/>
                    </a:lnTo>
                    <a:lnTo>
                      <a:pt x="945" y="630"/>
                    </a:lnTo>
                    <a:lnTo>
                      <a:pt x="965" y="578"/>
                    </a:lnTo>
                    <a:lnTo>
                      <a:pt x="1005" y="475"/>
                    </a:lnTo>
                    <a:lnTo>
                      <a:pt x="1005" y="475"/>
                    </a:lnTo>
                    <a:lnTo>
                      <a:pt x="1027" y="424"/>
                    </a:lnTo>
                    <a:lnTo>
                      <a:pt x="1051" y="372"/>
                    </a:lnTo>
                    <a:lnTo>
                      <a:pt x="1073" y="322"/>
                    </a:lnTo>
                    <a:lnTo>
                      <a:pt x="1095" y="270"/>
                    </a:lnTo>
                    <a:lnTo>
                      <a:pt x="1095" y="270"/>
                    </a:lnTo>
                    <a:lnTo>
                      <a:pt x="1105" y="244"/>
                    </a:lnTo>
                    <a:lnTo>
                      <a:pt x="1113" y="218"/>
                    </a:lnTo>
                    <a:lnTo>
                      <a:pt x="1121" y="193"/>
                    </a:lnTo>
                    <a:lnTo>
                      <a:pt x="1127" y="166"/>
                    </a:lnTo>
                    <a:lnTo>
                      <a:pt x="1132" y="139"/>
                    </a:lnTo>
                    <a:lnTo>
                      <a:pt x="1134" y="112"/>
                    </a:lnTo>
                    <a:lnTo>
                      <a:pt x="1135" y="85"/>
                    </a:lnTo>
                    <a:lnTo>
                      <a:pt x="1133" y="56"/>
                    </a:lnTo>
                    <a:lnTo>
                      <a:pt x="1133" y="56"/>
                    </a:lnTo>
                    <a:lnTo>
                      <a:pt x="1129" y="31"/>
                    </a:lnTo>
                    <a:lnTo>
                      <a:pt x="1124" y="6"/>
                    </a:lnTo>
                    <a:lnTo>
                      <a:pt x="1124" y="6"/>
                    </a:lnTo>
                    <a:lnTo>
                      <a:pt x="1122" y="2"/>
                    </a:lnTo>
                    <a:lnTo>
                      <a:pt x="1121" y="1"/>
                    </a:lnTo>
                    <a:lnTo>
                      <a:pt x="1118" y="0"/>
                    </a:lnTo>
                    <a:lnTo>
                      <a:pt x="1115" y="1"/>
                    </a:lnTo>
                    <a:lnTo>
                      <a:pt x="1112" y="1"/>
                    </a:lnTo>
                    <a:lnTo>
                      <a:pt x="1111" y="4"/>
                    </a:lnTo>
                    <a:lnTo>
                      <a:pt x="1110" y="6"/>
                    </a:lnTo>
                    <a:lnTo>
                      <a:pt x="1110" y="10"/>
                    </a:lnTo>
                    <a:lnTo>
                      <a:pt x="1110" y="1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92" name="Freeform 172">
                <a:extLst>
                  <a:ext uri="{FF2B5EF4-FFF2-40B4-BE49-F238E27FC236}">
                    <a16:creationId xmlns:a16="http://schemas.microsoft.com/office/drawing/2014/main" id="{46471831-B0CF-0E7D-B391-BF7C8BC1256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172" y="4155"/>
                <a:ext cx="96" cy="43"/>
              </a:xfrm>
              <a:custGeom>
                <a:avLst/>
                <a:gdLst>
                  <a:gd name="T0" fmla="*/ 8 w 382"/>
                  <a:gd name="T1" fmla="*/ 27 h 170"/>
                  <a:gd name="T2" fmla="*/ 94 w 382"/>
                  <a:gd name="T3" fmla="*/ 16 h 170"/>
                  <a:gd name="T4" fmla="*/ 138 w 382"/>
                  <a:gd name="T5" fmla="*/ 14 h 170"/>
                  <a:gd name="T6" fmla="*/ 181 w 382"/>
                  <a:gd name="T7" fmla="*/ 18 h 170"/>
                  <a:gd name="T8" fmla="*/ 202 w 382"/>
                  <a:gd name="T9" fmla="*/ 23 h 170"/>
                  <a:gd name="T10" fmla="*/ 242 w 382"/>
                  <a:gd name="T11" fmla="*/ 36 h 170"/>
                  <a:gd name="T12" fmla="*/ 261 w 382"/>
                  <a:gd name="T13" fmla="*/ 46 h 170"/>
                  <a:gd name="T14" fmla="*/ 296 w 382"/>
                  <a:gd name="T15" fmla="*/ 70 h 170"/>
                  <a:gd name="T16" fmla="*/ 329 w 382"/>
                  <a:gd name="T17" fmla="*/ 97 h 170"/>
                  <a:gd name="T18" fmla="*/ 344 w 382"/>
                  <a:gd name="T19" fmla="*/ 110 h 170"/>
                  <a:gd name="T20" fmla="*/ 356 w 382"/>
                  <a:gd name="T21" fmla="*/ 126 h 170"/>
                  <a:gd name="T22" fmla="*/ 365 w 382"/>
                  <a:gd name="T23" fmla="*/ 143 h 170"/>
                  <a:gd name="T24" fmla="*/ 367 w 382"/>
                  <a:gd name="T25" fmla="*/ 163 h 170"/>
                  <a:gd name="T26" fmla="*/ 367 w 382"/>
                  <a:gd name="T27" fmla="*/ 167 h 170"/>
                  <a:gd name="T28" fmla="*/ 371 w 382"/>
                  <a:gd name="T29" fmla="*/ 170 h 170"/>
                  <a:gd name="T30" fmla="*/ 376 w 382"/>
                  <a:gd name="T31" fmla="*/ 170 h 170"/>
                  <a:gd name="T32" fmla="*/ 381 w 382"/>
                  <a:gd name="T33" fmla="*/ 167 h 170"/>
                  <a:gd name="T34" fmla="*/ 382 w 382"/>
                  <a:gd name="T35" fmla="*/ 163 h 170"/>
                  <a:gd name="T36" fmla="*/ 381 w 382"/>
                  <a:gd name="T37" fmla="*/ 144 h 170"/>
                  <a:gd name="T38" fmla="*/ 373 w 382"/>
                  <a:gd name="T39" fmla="*/ 126 h 170"/>
                  <a:gd name="T40" fmla="*/ 364 w 382"/>
                  <a:gd name="T41" fmla="*/ 110 h 170"/>
                  <a:gd name="T42" fmla="*/ 350 w 382"/>
                  <a:gd name="T43" fmla="*/ 95 h 170"/>
                  <a:gd name="T44" fmla="*/ 318 w 382"/>
                  <a:gd name="T45" fmla="*/ 67 h 170"/>
                  <a:gd name="T46" fmla="*/ 283 w 382"/>
                  <a:gd name="T47" fmla="*/ 43 h 170"/>
                  <a:gd name="T48" fmla="*/ 263 w 382"/>
                  <a:gd name="T49" fmla="*/ 32 h 170"/>
                  <a:gd name="T50" fmla="*/ 221 w 382"/>
                  <a:gd name="T51" fmla="*/ 13 h 170"/>
                  <a:gd name="T52" fmla="*/ 199 w 382"/>
                  <a:gd name="T53" fmla="*/ 7 h 170"/>
                  <a:gd name="T54" fmla="*/ 154 w 382"/>
                  <a:gd name="T55" fmla="*/ 1 h 170"/>
                  <a:gd name="T56" fmla="*/ 107 w 382"/>
                  <a:gd name="T57" fmla="*/ 0 h 170"/>
                  <a:gd name="T58" fmla="*/ 82 w 382"/>
                  <a:gd name="T59" fmla="*/ 2 h 170"/>
                  <a:gd name="T60" fmla="*/ 4 w 382"/>
                  <a:gd name="T61" fmla="*/ 12 h 170"/>
                  <a:gd name="T62" fmla="*/ 2 w 382"/>
                  <a:gd name="T63" fmla="*/ 13 h 170"/>
                  <a:gd name="T64" fmla="*/ 0 w 382"/>
                  <a:gd name="T65" fmla="*/ 18 h 170"/>
                  <a:gd name="T66" fmla="*/ 1 w 382"/>
                  <a:gd name="T67" fmla="*/ 23 h 170"/>
                  <a:gd name="T68" fmla="*/ 6 w 382"/>
                  <a:gd name="T69" fmla="*/ 27 h 170"/>
                  <a:gd name="T70" fmla="*/ 8 w 382"/>
                  <a:gd name="T71" fmla="*/ 27 h 1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382" h="170">
                    <a:moveTo>
                      <a:pt x="8" y="27"/>
                    </a:moveTo>
                    <a:lnTo>
                      <a:pt x="8" y="27"/>
                    </a:lnTo>
                    <a:lnTo>
                      <a:pt x="51" y="20"/>
                    </a:lnTo>
                    <a:lnTo>
                      <a:pt x="94" y="16"/>
                    </a:lnTo>
                    <a:lnTo>
                      <a:pt x="116" y="14"/>
                    </a:lnTo>
                    <a:lnTo>
                      <a:pt x="138" y="14"/>
                    </a:lnTo>
                    <a:lnTo>
                      <a:pt x="159" y="16"/>
                    </a:lnTo>
                    <a:lnTo>
                      <a:pt x="181" y="18"/>
                    </a:lnTo>
                    <a:lnTo>
                      <a:pt x="181" y="18"/>
                    </a:lnTo>
                    <a:lnTo>
                      <a:pt x="202" y="23"/>
                    </a:lnTo>
                    <a:lnTo>
                      <a:pt x="221" y="29"/>
                    </a:lnTo>
                    <a:lnTo>
                      <a:pt x="242" y="36"/>
                    </a:lnTo>
                    <a:lnTo>
                      <a:pt x="261" y="46"/>
                    </a:lnTo>
                    <a:lnTo>
                      <a:pt x="261" y="46"/>
                    </a:lnTo>
                    <a:lnTo>
                      <a:pt x="279" y="59"/>
                    </a:lnTo>
                    <a:lnTo>
                      <a:pt x="296" y="70"/>
                    </a:lnTo>
                    <a:lnTo>
                      <a:pt x="313" y="83"/>
                    </a:lnTo>
                    <a:lnTo>
                      <a:pt x="329" y="97"/>
                    </a:lnTo>
                    <a:lnTo>
                      <a:pt x="329" y="97"/>
                    </a:lnTo>
                    <a:lnTo>
                      <a:pt x="344" y="110"/>
                    </a:lnTo>
                    <a:lnTo>
                      <a:pt x="350" y="117"/>
                    </a:lnTo>
                    <a:lnTo>
                      <a:pt x="356" y="126"/>
                    </a:lnTo>
                    <a:lnTo>
                      <a:pt x="361" y="135"/>
                    </a:lnTo>
                    <a:lnTo>
                      <a:pt x="365" y="143"/>
                    </a:lnTo>
                    <a:lnTo>
                      <a:pt x="367" y="153"/>
                    </a:lnTo>
                    <a:lnTo>
                      <a:pt x="367" y="163"/>
                    </a:lnTo>
                    <a:lnTo>
                      <a:pt x="367" y="163"/>
                    </a:lnTo>
                    <a:lnTo>
                      <a:pt x="367" y="167"/>
                    </a:lnTo>
                    <a:lnTo>
                      <a:pt x="369" y="169"/>
                    </a:lnTo>
                    <a:lnTo>
                      <a:pt x="371" y="170"/>
                    </a:lnTo>
                    <a:lnTo>
                      <a:pt x="373" y="170"/>
                    </a:lnTo>
                    <a:lnTo>
                      <a:pt x="376" y="170"/>
                    </a:lnTo>
                    <a:lnTo>
                      <a:pt x="380" y="169"/>
                    </a:lnTo>
                    <a:lnTo>
                      <a:pt x="381" y="167"/>
                    </a:lnTo>
                    <a:lnTo>
                      <a:pt x="382" y="163"/>
                    </a:lnTo>
                    <a:lnTo>
                      <a:pt x="382" y="163"/>
                    </a:lnTo>
                    <a:lnTo>
                      <a:pt x="382" y="153"/>
                    </a:lnTo>
                    <a:lnTo>
                      <a:pt x="381" y="144"/>
                    </a:lnTo>
                    <a:lnTo>
                      <a:pt x="377" y="135"/>
                    </a:lnTo>
                    <a:lnTo>
                      <a:pt x="373" y="126"/>
                    </a:lnTo>
                    <a:lnTo>
                      <a:pt x="369" y="117"/>
                    </a:lnTo>
                    <a:lnTo>
                      <a:pt x="364" y="110"/>
                    </a:lnTo>
                    <a:lnTo>
                      <a:pt x="350" y="95"/>
                    </a:lnTo>
                    <a:lnTo>
                      <a:pt x="350" y="95"/>
                    </a:lnTo>
                    <a:lnTo>
                      <a:pt x="334" y="82"/>
                    </a:lnTo>
                    <a:lnTo>
                      <a:pt x="318" y="67"/>
                    </a:lnTo>
                    <a:lnTo>
                      <a:pt x="300" y="55"/>
                    </a:lnTo>
                    <a:lnTo>
                      <a:pt x="283" y="43"/>
                    </a:lnTo>
                    <a:lnTo>
                      <a:pt x="283" y="43"/>
                    </a:lnTo>
                    <a:lnTo>
                      <a:pt x="263" y="32"/>
                    </a:lnTo>
                    <a:lnTo>
                      <a:pt x="242" y="20"/>
                    </a:lnTo>
                    <a:lnTo>
                      <a:pt x="221" y="13"/>
                    </a:lnTo>
                    <a:lnTo>
                      <a:pt x="199" y="7"/>
                    </a:lnTo>
                    <a:lnTo>
                      <a:pt x="199" y="7"/>
                    </a:lnTo>
                    <a:lnTo>
                      <a:pt x="176" y="3"/>
                    </a:lnTo>
                    <a:lnTo>
                      <a:pt x="154" y="1"/>
                    </a:lnTo>
                    <a:lnTo>
                      <a:pt x="131" y="0"/>
                    </a:lnTo>
                    <a:lnTo>
                      <a:pt x="107" y="0"/>
                    </a:lnTo>
                    <a:lnTo>
                      <a:pt x="107" y="0"/>
                    </a:lnTo>
                    <a:lnTo>
                      <a:pt x="82" y="2"/>
                    </a:lnTo>
                    <a:lnTo>
                      <a:pt x="56" y="4"/>
                    </a:lnTo>
                    <a:lnTo>
                      <a:pt x="4" y="12"/>
                    </a:lnTo>
                    <a:lnTo>
                      <a:pt x="4" y="12"/>
                    </a:lnTo>
                    <a:lnTo>
                      <a:pt x="2" y="13"/>
                    </a:lnTo>
                    <a:lnTo>
                      <a:pt x="0" y="16"/>
                    </a:lnTo>
                    <a:lnTo>
                      <a:pt x="0" y="18"/>
                    </a:lnTo>
                    <a:lnTo>
                      <a:pt x="0" y="20"/>
                    </a:lnTo>
                    <a:lnTo>
                      <a:pt x="1" y="23"/>
                    </a:lnTo>
                    <a:lnTo>
                      <a:pt x="3" y="24"/>
                    </a:lnTo>
                    <a:lnTo>
                      <a:pt x="6" y="27"/>
                    </a:lnTo>
                    <a:lnTo>
                      <a:pt x="8" y="27"/>
                    </a:lnTo>
                    <a:lnTo>
                      <a:pt x="8" y="27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93" name="Freeform 173">
                <a:extLst>
                  <a:ext uri="{FF2B5EF4-FFF2-40B4-BE49-F238E27FC236}">
                    <a16:creationId xmlns:a16="http://schemas.microsoft.com/office/drawing/2014/main" id="{BF66941E-53A8-79E7-F349-9AB3E70C1F0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883" y="2992"/>
                <a:ext cx="124" cy="175"/>
              </a:xfrm>
              <a:custGeom>
                <a:avLst/>
                <a:gdLst>
                  <a:gd name="T0" fmla="*/ 76 w 492"/>
                  <a:gd name="T1" fmla="*/ 18 h 702"/>
                  <a:gd name="T2" fmla="*/ 212 w 492"/>
                  <a:gd name="T3" fmla="*/ 27 h 702"/>
                  <a:gd name="T4" fmla="*/ 280 w 492"/>
                  <a:gd name="T5" fmla="*/ 36 h 702"/>
                  <a:gd name="T6" fmla="*/ 345 w 492"/>
                  <a:gd name="T7" fmla="*/ 51 h 702"/>
                  <a:gd name="T8" fmla="*/ 391 w 492"/>
                  <a:gd name="T9" fmla="*/ 72 h 702"/>
                  <a:gd name="T10" fmla="*/ 414 w 492"/>
                  <a:gd name="T11" fmla="*/ 92 h 702"/>
                  <a:gd name="T12" fmla="*/ 440 w 492"/>
                  <a:gd name="T13" fmla="*/ 125 h 702"/>
                  <a:gd name="T14" fmla="*/ 458 w 492"/>
                  <a:gd name="T15" fmla="*/ 162 h 702"/>
                  <a:gd name="T16" fmla="*/ 467 w 492"/>
                  <a:gd name="T17" fmla="*/ 190 h 702"/>
                  <a:gd name="T18" fmla="*/ 476 w 492"/>
                  <a:gd name="T19" fmla="*/ 262 h 702"/>
                  <a:gd name="T20" fmla="*/ 474 w 492"/>
                  <a:gd name="T21" fmla="*/ 331 h 702"/>
                  <a:gd name="T22" fmla="*/ 449 w 492"/>
                  <a:gd name="T23" fmla="*/ 442 h 702"/>
                  <a:gd name="T24" fmla="*/ 421 w 492"/>
                  <a:gd name="T25" fmla="*/ 513 h 702"/>
                  <a:gd name="T26" fmla="*/ 399 w 492"/>
                  <a:gd name="T27" fmla="*/ 560 h 702"/>
                  <a:gd name="T28" fmla="*/ 383 w 492"/>
                  <a:gd name="T29" fmla="*/ 579 h 702"/>
                  <a:gd name="T30" fmla="*/ 332 w 492"/>
                  <a:gd name="T31" fmla="*/ 615 h 702"/>
                  <a:gd name="T32" fmla="*/ 271 w 492"/>
                  <a:gd name="T33" fmla="*/ 650 h 702"/>
                  <a:gd name="T34" fmla="*/ 221 w 492"/>
                  <a:gd name="T35" fmla="*/ 672 h 702"/>
                  <a:gd name="T36" fmla="*/ 192 w 492"/>
                  <a:gd name="T37" fmla="*/ 681 h 702"/>
                  <a:gd name="T38" fmla="*/ 154 w 492"/>
                  <a:gd name="T39" fmla="*/ 686 h 702"/>
                  <a:gd name="T40" fmla="*/ 68 w 492"/>
                  <a:gd name="T41" fmla="*/ 682 h 702"/>
                  <a:gd name="T42" fmla="*/ 29 w 492"/>
                  <a:gd name="T43" fmla="*/ 672 h 702"/>
                  <a:gd name="T44" fmla="*/ 14 w 492"/>
                  <a:gd name="T45" fmla="*/ 668 h 702"/>
                  <a:gd name="T46" fmla="*/ 9 w 492"/>
                  <a:gd name="T47" fmla="*/ 672 h 702"/>
                  <a:gd name="T48" fmla="*/ 11 w 492"/>
                  <a:gd name="T49" fmla="*/ 681 h 702"/>
                  <a:gd name="T50" fmla="*/ 27 w 492"/>
                  <a:gd name="T51" fmla="*/ 687 h 702"/>
                  <a:gd name="T52" fmla="*/ 68 w 492"/>
                  <a:gd name="T53" fmla="*/ 698 h 702"/>
                  <a:gd name="T54" fmla="*/ 126 w 492"/>
                  <a:gd name="T55" fmla="*/ 702 h 702"/>
                  <a:gd name="T56" fmla="*/ 185 w 492"/>
                  <a:gd name="T57" fmla="*/ 698 h 702"/>
                  <a:gd name="T58" fmla="*/ 229 w 492"/>
                  <a:gd name="T59" fmla="*/ 685 h 702"/>
                  <a:gd name="T60" fmla="*/ 261 w 492"/>
                  <a:gd name="T61" fmla="*/ 671 h 702"/>
                  <a:gd name="T62" fmla="*/ 311 w 492"/>
                  <a:gd name="T63" fmla="*/ 644 h 702"/>
                  <a:gd name="T64" fmla="*/ 373 w 492"/>
                  <a:gd name="T65" fmla="*/ 606 h 702"/>
                  <a:gd name="T66" fmla="*/ 410 w 492"/>
                  <a:gd name="T67" fmla="*/ 569 h 702"/>
                  <a:gd name="T68" fmla="*/ 435 w 492"/>
                  <a:gd name="T69" fmla="*/ 519 h 702"/>
                  <a:gd name="T70" fmla="*/ 462 w 492"/>
                  <a:gd name="T71" fmla="*/ 450 h 702"/>
                  <a:gd name="T72" fmla="*/ 487 w 492"/>
                  <a:gd name="T73" fmla="*/ 345 h 702"/>
                  <a:gd name="T74" fmla="*/ 492 w 492"/>
                  <a:gd name="T75" fmla="*/ 272 h 702"/>
                  <a:gd name="T76" fmla="*/ 487 w 492"/>
                  <a:gd name="T77" fmla="*/ 218 h 702"/>
                  <a:gd name="T78" fmla="*/ 481 w 492"/>
                  <a:gd name="T79" fmla="*/ 186 h 702"/>
                  <a:gd name="T80" fmla="*/ 467 w 492"/>
                  <a:gd name="T81" fmla="*/ 144 h 702"/>
                  <a:gd name="T82" fmla="*/ 445 w 492"/>
                  <a:gd name="T83" fmla="*/ 105 h 702"/>
                  <a:gd name="T84" fmla="*/ 425 w 492"/>
                  <a:gd name="T85" fmla="*/ 82 h 702"/>
                  <a:gd name="T86" fmla="*/ 386 w 492"/>
                  <a:gd name="T87" fmla="*/ 52 h 702"/>
                  <a:gd name="T88" fmla="*/ 340 w 492"/>
                  <a:gd name="T89" fmla="*/ 34 h 702"/>
                  <a:gd name="T90" fmla="*/ 289 w 492"/>
                  <a:gd name="T91" fmla="*/ 23 h 702"/>
                  <a:gd name="T92" fmla="*/ 183 w 492"/>
                  <a:gd name="T93" fmla="*/ 9 h 702"/>
                  <a:gd name="T94" fmla="*/ 41 w 492"/>
                  <a:gd name="T95" fmla="*/ 1 h 702"/>
                  <a:gd name="T96" fmla="*/ 3 w 492"/>
                  <a:gd name="T97" fmla="*/ 0 h 702"/>
                  <a:gd name="T98" fmla="*/ 0 w 492"/>
                  <a:gd name="T99" fmla="*/ 7 h 702"/>
                  <a:gd name="T100" fmla="*/ 3 w 492"/>
                  <a:gd name="T101" fmla="*/ 13 h 7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</a:cxnLst>
                <a:rect l="0" t="0" r="r" b="b"/>
                <a:pathLst>
                  <a:path w="492" h="702">
                    <a:moveTo>
                      <a:pt x="7" y="14"/>
                    </a:moveTo>
                    <a:lnTo>
                      <a:pt x="7" y="14"/>
                    </a:lnTo>
                    <a:lnTo>
                      <a:pt x="76" y="18"/>
                    </a:lnTo>
                    <a:lnTo>
                      <a:pt x="144" y="20"/>
                    </a:lnTo>
                    <a:lnTo>
                      <a:pt x="179" y="23"/>
                    </a:lnTo>
                    <a:lnTo>
                      <a:pt x="212" y="27"/>
                    </a:lnTo>
                    <a:lnTo>
                      <a:pt x="246" y="30"/>
                    </a:lnTo>
                    <a:lnTo>
                      <a:pt x="280" y="36"/>
                    </a:lnTo>
                    <a:lnTo>
                      <a:pt x="280" y="36"/>
                    </a:lnTo>
                    <a:lnTo>
                      <a:pt x="313" y="43"/>
                    </a:lnTo>
                    <a:lnTo>
                      <a:pt x="329" y="46"/>
                    </a:lnTo>
                    <a:lnTo>
                      <a:pt x="345" y="51"/>
                    </a:lnTo>
                    <a:lnTo>
                      <a:pt x="361" y="57"/>
                    </a:lnTo>
                    <a:lnTo>
                      <a:pt x="376" y="65"/>
                    </a:lnTo>
                    <a:lnTo>
                      <a:pt x="391" y="72"/>
                    </a:lnTo>
                    <a:lnTo>
                      <a:pt x="404" y="82"/>
                    </a:lnTo>
                    <a:lnTo>
                      <a:pt x="404" y="82"/>
                    </a:lnTo>
                    <a:lnTo>
                      <a:pt x="414" y="92"/>
                    </a:lnTo>
                    <a:lnTo>
                      <a:pt x="424" y="101"/>
                    </a:lnTo>
                    <a:lnTo>
                      <a:pt x="432" y="113"/>
                    </a:lnTo>
                    <a:lnTo>
                      <a:pt x="440" y="125"/>
                    </a:lnTo>
                    <a:lnTo>
                      <a:pt x="447" y="137"/>
                    </a:lnTo>
                    <a:lnTo>
                      <a:pt x="453" y="149"/>
                    </a:lnTo>
                    <a:lnTo>
                      <a:pt x="458" y="162"/>
                    </a:lnTo>
                    <a:lnTo>
                      <a:pt x="463" y="175"/>
                    </a:lnTo>
                    <a:lnTo>
                      <a:pt x="463" y="175"/>
                    </a:lnTo>
                    <a:lnTo>
                      <a:pt x="467" y="190"/>
                    </a:lnTo>
                    <a:lnTo>
                      <a:pt x="470" y="205"/>
                    </a:lnTo>
                    <a:lnTo>
                      <a:pt x="474" y="233"/>
                    </a:lnTo>
                    <a:lnTo>
                      <a:pt x="476" y="262"/>
                    </a:lnTo>
                    <a:lnTo>
                      <a:pt x="476" y="293"/>
                    </a:lnTo>
                    <a:lnTo>
                      <a:pt x="476" y="293"/>
                    </a:lnTo>
                    <a:lnTo>
                      <a:pt x="474" y="331"/>
                    </a:lnTo>
                    <a:lnTo>
                      <a:pt x="468" y="368"/>
                    </a:lnTo>
                    <a:lnTo>
                      <a:pt x="461" y="405"/>
                    </a:lnTo>
                    <a:lnTo>
                      <a:pt x="449" y="442"/>
                    </a:lnTo>
                    <a:lnTo>
                      <a:pt x="449" y="442"/>
                    </a:lnTo>
                    <a:lnTo>
                      <a:pt x="436" y="477"/>
                    </a:lnTo>
                    <a:lnTo>
                      <a:pt x="421" y="513"/>
                    </a:lnTo>
                    <a:lnTo>
                      <a:pt x="421" y="513"/>
                    </a:lnTo>
                    <a:lnTo>
                      <a:pt x="408" y="545"/>
                    </a:lnTo>
                    <a:lnTo>
                      <a:pt x="399" y="560"/>
                    </a:lnTo>
                    <a:lnTo>
                      <a:pt x="389" y="573"/>
                    </a:lnTo>
                    <a:lnTo>
                      <a:pt x="389" y="573"/>
                    </a:lnTo>
                    <a:lnTo>
                      <a:pt x="383" y="579"/>
                    </a:lnTo>
                    <a:lnTo>
                      <a:pt x="376" y="585"/>
                    </a:lnTo>
                    <a:lnTo>
                      <a:pt x="362" y="596"/>
                    </a:lnTo>
                    <a:lnTo>
                      <a:pt x="332" y="615"/>
                    </a:lnTo>
                    <a:lnTo>
                      <a:pt x="332" y="615"/>
                    </a:lnTo>
                    <a:lnTo>
                      <a:pt x="301" y="633"/>
                    </a:lnTo>
                    <a:lnTo>
                      <a:pt x="271" y="650"/>
                    </a:lnTo>
                    <a:lnTo>
                      <a:pt x="271" y="650"/>
                    </a:lnTo>
                    <a:lnTo>
                      <a:pt x="239" y="665"/>
                    </a:lnTo>
                    <a:lnTo>
                      <a:pt x="221" y="672"/>
                    </a:lnTo>
                    <a:lnTo>
                      <a:pt x="204" y="679"/>
                    </a:lnTo>
                    <a:lnTo>
                      <a:pt x="204" y="679"/>
                    </a:lnTo>
                    <a:lnTo>
                      <a:pt x="192" y="681"/>
                    </a:lnTo>
                    <a:lnTo>
                      <a:pt x="180" y="684"/>
                    </a:lnTo>
                    <a:lnTo>
                      <a:pt x="154" y="686"/>
                    </a:lnTo>
                    <a:lnTo>
                      <a:pt x="154" y="686"/>
                    </a:lnTo>
                    <a:lnTo>
                      <a:pt x="126" y="687"/>
                    </a:lnTo>
                    <a:lnTo>
                      <a:pt x="96" y="686"/>
                    </a:lnTo>
                    <a:lnTo>
                      <a:pt x="68" y="682"/>
                    </a:lnTo>
                    <a:lnTo>
                      <a:pt x="40" y="676"/>
                    </a:lnTo>
                    <a:lnTo>
                      <a:pt x="40" y="676"/>
                    </a:lnTo>
                    <a:lnTo>
                      <a:pt x="29" y="672"/>
                    </a:lnTo>
                    <a:lnTo>
                      <a:pt x="17" y="669"/>
                    </a:lnTo>
                    <a:lnTo>
                      <a:pt x="17" y="669"/>
                    </a:lnTo>
                    <a:lnTo>
                      <a:pt x="14" y="668"/>
                    </a:lnTo>
                    <a:lnTo>
                      <a:pt x="12" y="669"/>
                    </a:lnTo>
                    <a:lnTo>
                      <a:pt x="9" y="670"/>
                    </a:lnTo>
                    <a:lnTo>
                      <a:pt x="9" y="672"/>
                    </a:lnTo>
                    <a:lnTo>
                      <a:pt x="8" y="676"/>
                    </a:lnTo>
                    <a:lnTo>
                      <a:pt x="9" y="679"/>
                    </a:lnTo>
                    <a:lnTo>
                      <a:pt x="11" y="681"/>
                    </a:lnTo>
                    <a:lnTo>
                      <a:pt x="13" y="682"/>
                    </a:lnTo>
                    <a:lnTo>
                      <a:pt x="13" y="682"/>
                    </a:lnTo>
                    <a:lnTo>
                      <a:pt x="27" y="687"/>
                    </a:lnTo>
                    <a:lnTo>
                      <a:pt x="40" y="692"/>
                    </a:lnTo>
                    <a:lnTo>
                      <a:pt x="55" y="695"/>
                    </a:lnTo>
                    <a:lnTo>
                      <a:pt x="68" y="698"/>
                    </a:lnTo>
                    <a:lnTo>
                      <a:pt x="98" y="701"/>
                    </a:lnTo>
                    <a:lnTo>
                      <a:pt x="126" y="702"/>
                    </a:lnTo>
                    <a:lnTo>
                      <a:pt x="126" y="702"/>
                    </a:lnTo>
                    <a:lnTo>
                      <a:pt x="155" y="701"/>
                    </a:lnTo>
                    <a:lnTo>
                      <a:pt x="185" y="698"/>
                    </a:lnTo>
                    <a:lnTo>
                      <a:pt x="185" y="698"/>
                    </a:lnTo>
                    <a:lnTo>
                      <a:pt x="199" y="695"/>
                    </a:lnTo>
                    <a:lnTo>
                      <a:pt x="214" y="690"/>
                    </a:lnTo>
                    <a:lnTo>
                      <a:pt x="229" y="685"/>
                    </a:lnTo>
                    <a:lnTo>
                      <a:pt x="244" y="679"/>
                    </a:lnTo>
                    <a:lnTo>
                      <a:pt x="244" y="679"/>
                    </a:lnTo>
                    <a:lnTo>
                      <a:pt x="261" y="671"/>
                    </a:lnTo>
                    <a:lnTo>
                      <a:pt x="278" y="663"/>
                    </a:lnTo>
                    <a:lnTo>
                      <a:pt x="311" y="644"/>
                    </a:lnTo>
                    <a:lnTo>
                      <a:pt x="311" y="644"/>
                    </a:lnTo>
                    <a:lnTo>
                      <a:pt x="343" y="626"/>
                    </a:lnTo>
                    <a:lnTo>
                      <a:pt x="373" y="606"/>
                    </a:lnTo>
                    <a:lnTo>
                      <a:pt x="373" y="606"/>
                    </a:lnTo>
                    <a:lnTo>
                      <a:pt x="387" y="595"/>
                    </a:lnTo>
                    <a:lnTo>
                      <a:pt x="399" y="583"/>
                    </a:lnTo>
                    <a:lnTo>
                      <a:pt x="410" y="569"/>
                    </a:lnTo>
                    <a:lnTo>
                      <a:pt x="419" y="555"/>
                    </a:lnTo>
                    <a:lnTo>
                      <a:pt x="419" y="555"/>
                    </a:lnTo>
                    <a:lnTo>
                      <a:pt x="435" y="519"/>
                    </a:lnTo>
                    <a:lnTo>
                      <a:pt x="449" y="483"/>
                    </a:lnTo>
                    <a:lnTo>
                      <a:pt x="449" y="483"/>
                    </a:lnTo>
                    <a:lnTo>
                      <a:pt x="462" y="450"/>
                    </a:lnTo>
                    <a:lnTo>
                      <a:pt x="473" y="416"/>
                    </a:lnTo>
                    <a:lnTo>
                      <a:pt x="481" y="380"/>
                    </a:lnTo>
                    <a:lnTo>
                      <a:pt x="487" y="345"/>
                    </a:lnTo>
                    <a:lnTo>
                      <a:pt x="491" y="309"/>
                    </a:lnTo>
                    <a:lnTo>
                      <a:pt x="492" y="291"/>
                    </a:lnTo>
                    <a:lnTo>
                      <a:pt x="492" y="272"/>
                    </a:lnTo>
                    <a:lnTo>
                      <a:pt x="491" y="255"/>
                    </a:lnTo>
                    <a:lnTo>
                      <a:pt x="490" y="237"/>
                    </a:lnTo>
                    <a:lnTo>
                      <a:pt x="487" y="218"/>
                    </a:lnTo>
                    <a:lnTo>
                      <a:pt x="484" y="201"/>
                    </a:lnTo>
                    <a:lnTo>
                      <a:pt x="484" y="201"/>
                    </a:lnTo>
                    <a:lnTo>
                      <a:pt x="481" y="186"/>
                    </a:lnTo>
                    <a:lnTo>
                      <a:pt x="476" y="173"/>
                    </a:lnTo>
                    <a:lnTo>
                      <a:pt x="472" y="158"/>
                    </a:lnTo>
                    <a:lnTo>
                      <a:pt x="467" y="144"/>
                    </a:lnTo>
                    <a:lnTo>
                      <a:pt x="461" y="131"/>
                    </a:lnTo>
                    <a:lnTo>
                      <a:pt x="453" y="119"/>
                    </a:lnTo>
                    <a:lnTo>
                      <a:pt x="445" y="105"/>
                    </a:lnTo>
                    <a:lnTo>
                      <a:pt x="436" y="94"/>
                    </a:lnTo>
                    <a:lnTo>
                      <a:pt x="436" y="94"/>
                    </a:lnTo>
                    <a:lnTo>
                      <a:pt x="425" y="82"/>
                    </a:lnTo>
                    <a:lnTo>
                      <a:pt x="413" y="71"/>
                    </a:lnTo>
                    <a:lnTo>
                      <a:pt x="399" y="61"/>
                    </a:lnTo>
                    <a:lnTo>
                      <a:pt x="386" y="52"/>
                    </a:lnTo>
                    <a:lnTo>
                      <a:pt x="371" y="46"/>
                    </a:lnTo>
                    <a:lnTo>
                      <a:pt x="356" y="40"/>
                    </a:lnTo>
                    <a:lnTo>
                      <a:pt x="340" y="34"/>
                    </a:lnTo>
                    <a:lnTo>
                      <a:pt x="324" y="30"/>
                    </a:lnTo>
                    <a:lnTo>
                      <a:pt x="324" y="30"/>
                    </a:lnTo>
                    <a:lnTo>
                      <a:pt x="289" y="23"/>
                    </a:lnTo>
                    <a:lnTo>
                      <a:pt x="255" y="17"/>
                    </a:lnTo>
                    <a:lnTo>
                      <a:pt x="219" y="12"/>
                    </a:lnTo>
                    <a:lnTo>
                      <a:pt x="183" y="9"/>
                    </a:lnTo>
                    <a:lnTo>
                      <a:pt x="112" y="4"/>
                    </a:lnTo>
                    <a:lnTo>
                      <a:pt x="41" y="1"/>
                    </a:lnTo>
                    <a:lnTo>
                      <a:pt x="41" y="1"/>
                    </a:lnTo>
                    <a:lnTo>
                      <a:pt x="7" y="0"/>
                    </a:lnTo>
                    <a:lnTo>
                      <a:pt x="7" y="0"/>
                    </a:lnTo>
                    <a:lnTo>
                      <a:pt x="3" y="0"/>
                    </a:lnTo>
                    <a:lnTo>
                      <a:pt x="2" y="1"/>
                    </a:lnTo>
                    <a:lnTo>
                      <a:pt x="0" y="3"/>
                    </a:lnTo>
                    <a:lnTo>
                      <a:pt x="0" y="7"/>
                    </a:lnTo>
                    <a:lnTo>
                      <a:pt x="0" y="9"/>
                    </a:lnTo>
                    <a:lnTo>
                      <a:pt x="2" y="12"/>
                    </a:lnTo>
                    <a:lnTo>
                      <a:pt x="3" y="13"/>
                    </a:lnTo>
                    <a:lnTo>
                      <a:pt x="7" y="14"/>
                    </a:lnTo>
                    <a:lnTo>
                      <a:pt x="7" y="14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94" name="Freeform 174">
                <a:extLst>
                  <a:ext uri="{FF2B5EF4-FFF2-40B4-BE49-F238E27FC236}">
                    <a16:creationId xmlns:a16="http://schemas.microsoft.com/office/drawing/2014/main" id="{EE6E046D-534D-946A-26EF-5437EC9A213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883" y="2928"/>
                <a:ext cx="351" cy="559"/>
              </a:xfrm>
              <a:custGeom>
                <a:avLst/>
                <a:gdLst>
                  <a:gd name="T0" fmla="*/ 535 w 1402"/>
                  <a:gd name="T1" fmla="*/ 57 h 2232"/>
                  <a:gd name="T2" fmla="*/ 647 w 1402"/>
                  <a:gd name="T3" fmla="*/ 22 h 2232"/>
                  <a:gd name="T4" fmla="*/ 741 w 1402"/>
                  <a:gd name="T5" fmla="*/ 14 h 2232"/>
                  <a:gd name="T6" fmla="*/ 820 w 1402"/>
                  <a:gd name="T7" fmla="*/ 23 h 2232"/>
                  <a:gd name="T8" fmla="*/ 849 w 1402"/>
                  <a:gd name="T9" fmla="*/ 49 h 2232"/>
                  <a:gd name="T10" fmla="*/ 906 w 1402"/>
                  <a:gd name="T11" fmla="*/ 184 h 2232"/>
                  <a:gd name="T12" fmla="*/ 1007 w 1402"/>
                  <a:gd name="T13" fmla="*/ 459 h 2232"/>
                  <a:gd name="T14" fmla="*/ 1163 w 1402"/>
                  <a:gd name="T15" fmla="*/ 906 h 2232"/>
                  <a:gd name="T16" fmla="*/ 1314 w 1402"/>
                  <a:gd name="T17" fmla="*/ 1380 h 2232"/>
                  <a:gd name="T18" fmla="*/ 1373 w 1402"/>
                  <a:gd name="T19" fmla="*/ 1618 h 2232"/>
                  <a:gd name="T20" fmla="*/ 1387 w 1402"/>
                  <a:gd name="T21" fmla="*/ 1734 h 2232"/>
                  <a:gd name="T22" fmla="*/ 1379 w 1402"/>
                  <a:gd name="T23" fmla="*/ 1859 h 2232"/>
                  <a:gd name="T24" fmla="*/ 1344 w 1402"/>
                  <a:gd name="T25" fmla="*/ 2018 h 2232"/>
                  <a:gd name="T26" fmla="*/ 1286 w 1402"/>
                  <a:gd name="T27" fmla="*/ 2125 h 2232"/>
                  <a:gd name="T28" fmla="*/ 1221 w 1402"/>
                  <a:gd name="T29" fmla="*/ 2183 h 2232"/>
                  <a:gd name="T30" fmla="*/ 1156 w 1402"/>
                  <a:gd name="T31" fmla="*/ 2211 h 2232"/>
                  <a:gd name="T32" fmla="*/ 1082 w 1402"/>
                  <a:gd name="T33" fmla="*/ 2217 h 2232"/>
                  <a:gd name="T34" fmla="*/ 986 w 1402"/>
                  <a:gd name="T35" fmla="*/ 2194 h 2232"/>
                  <a:gd name="T36" fmla="*/ 847 w 1402"/>
                  <a:gd name="T37" fmla="*/ 2125 h 2232"/>
                  <a:gd name="T38" fmla="*/ 785 w 1402"/>
                  <a:gd name="T39" fmla="*/ 2079 h 2232"/>
                  <a:gd name="T40" fmla="*/ 712 w 1402"/>
                  <a:gd name="T41" fmla="*/ 1991 h 2232"/>
                  <a:gd name="T42" fmla="*/ 637 w 1402"/>
                  <a:gd name="T43" fmla="*/ 1854 h 2232"/>
                  <a:gd name="T44" fmla="*/ 521 w 1402"/>
                  <a:gd name="T45" fmla="*/ 1587 h 2232"/>
                  <a:gd name="T46" fmla="*/ 403 w 1402"/>
                  <a:gd name="T47" fmla="*/ 1360 h 2232"/>
                  <a:gd name="T48" fmla="*/ 318 w 1402"/>
                  <a:gd name="T49" fmla="*/ 1241 h 2232"/>
                  <a:gd name="T50" fmla="*/ 127 w 1402"/>
                  <a:gd name="T51" fmla="*/ 1027 h 2232"/>
                  <a:gd name="T52" fmla="*/ 27 w 1402"/>
                  <a:gd name="T53" fmla="*/ 922 h 2232"/>
                  <a:gd name="T54" fmla="*/ 17 w 1402"/>
                  <a:gd name="T55" fmla="*/ 928 h 2232"/>
                  <a:gd name="T56" fmla="*/ 148 w 1402"/>
                  <a:gd name="T57" fmla="*/ 1070 h 2232"/>
                  <a:gd name="T58" fmla="*/ 323 w 1402"/>
                  <a:gd name="T59" fmla="*/ 1272 h 2232"/>
                  <a:gd name="T60" fmla="*/ 429 w 1402"/>
                  <a:gd name="T61" fmla="*/ 1435 h 2232"/>
                  <a:gd name="T62" fmla="*/ 523 w 1402"/>
                  <a:gd name="T63" fmla="*/ 1628 h 2232"/>
                  <a:gd name="T64" fmla="*/ 658 w 1402"/>
                  <a:gd name="T65" fmla="*/ 1929 h 2232"/>
                  <a:gd name="T66" fmla="*/ 744 w 1402"/>
                  <a:gd name="T67" fmla="*/ 2056 h 2232"/>
                  <a:gd name="T68" fmla="*/ 814 w 1402"/>
                  <a:gd name="T69" fmla="*/ 2120 h 2232"/>
                  <a:gd name="T70" fmla="*/ 934 w 1402"/>
                  <a:gd name="T71" fmla="*/ 2188 h 2232"/>
                  <a:gd name="T72" fmla="*/ 1027 w 1402"/>
                  <a:gd name="T73" fmla="*/ 2222 h 2232"/>
                  <a:gd name="T74" fmla="*/ 1121 w 1402"/>
                  <a:gd name="T75" fmla="*/ 2232 h 2232"/>
                  <a:gd name="T76" fmla="*/ 1187 w 1402"/>
                  <a:gd name="T77" fmla="*/ 2216 h 2232"/>
                  <a:gd name="T78" fmla="*/ 1263 w 1402"/>
                  <a:gd name="T79" fmla="*/ 2168 h 2232"/>
                  <a:gd name="T80" fmla="*/ 1319 w 1402"/>
                  <a:gd name="T81" fmla="*/ 2106 h 2232"/>
                  <a:gd name="T82" fmla="*/ 1373 w 1402"/>
                  <a:gd name="T83" fmla="*/ 1978 h 2232"/>
                  <a:gd name="T84" fmla="*/ 1396 w 1402"/>
                  <a:gd name="T85" fmla="*/ 1838 h 2232"/>
                  <a:gd name="T86" fmla="*/ 1402 w 1402"/>
                  <a:gd name="T87" fmla="*/ 1736 h 2232"/>
                  <a:gd name="T88" fmla="*/ 1380 w 1402"/>
                  <a:gd name="T89" fmla="*/ 1581 h 2232"/>
                  <a:gd name="T90" fmla="*/ 1298 w 1402"/>
                  <a:gd name="T91" fmla="*/ 1268 h 2232"/>
                  <a:gd name="T92" fmla="*/ 1172 w 1402"/>
                  <a:gd name="T93" fmla="*/ 887 h 2232"/>
                  <a:gd name="T94" fmla="*/ 1087 w 1402"/>
                  <a:gd name="T95" fmla="*/ 650 h 2232"/>
                  <a:gd name="T96" fmla="*/ 975 w 1402"/>
                  <a:gd name="T97" fmla="*/ 329 h 2232"/>
                  <a:gd name="T98" fmla="*/ 874 w 1402"/>
                  <a:gd name="T99" fmla="*/ 65 h 2232"/>
                  <a:gd name="T100" fmla="*/ 843 w 1402"/>
                  <a:gd name="T101" fmla="*/ 20 h 2232"/>
                  <a:gd name="T102" fmla="*/ 807 w 1402"/>
                  <a:gd name="T103" fmla="*/ 5 h 2232"/>
                  <a:gd name="T104" fmla="*/ 746 w 1402"/>
                  <a:gd name="T105" fmla="*/ 0 h 2232"/>
                  <a:gd name="T106" fmla="*/ 651 w 1402"/>
                  <a:gd name="T107" fmla="*/ 6 h 2232"/>
                  <a:gd name="T108" fmla="*/ 535 w 1402"/>
                  <a:gd name="T109" fmla="*/ 41 h 2232"/>
                  <a:gd name="T110" fmla="*/ 110 w 1402"/>
                  <a:gd name="T111" fmla="*/ 211 h 2232"/>
                  <a:gd name="T112" fmla="*/ 1 w 1402"/>
                  <a:gd name="T113" fmla="*/ 256 h 2232"/>
                  <a:gd name="T114" fmla="*/ 6 w 1402"/>
                  <a:gd name="T115" fmla="*/ 267 h 22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</a:cxnLst>
                <a:rect l="0" t="0" r="r" b="b"/>
                <a:pathLst>
                  <a:path w="1402" h="2232">
                    <a:moveTo>
                      <a:pt x="8" y="267"/>
                    </a:moveTo>
                    <a:lnTo>
                      <a:pt x="8" y="267"/>
                    </a:lnTo>
                    <a:lnTo>
                      <a:pt x="499" y="72"/>
                    </a:lnTo>
                    <a:lnTo>
                      <a:pt x="499" y="72"/>
                    </a:lnTo>
                    <a:lnTo>
                      <a:pt x="535" y="57"/>
                    </a:lnTo>
                    <a:lnTo>
                      <a:pt x="572" y="43"/>
                    </a:lnTo>
                    <a:lnTo>
                      <a:pt x="609" y="30"/>
                    </a:lnTo>
                    <a:lnTo>
                      <a:pt x="627" y="25"/>
                    </a:lnTo>
                    <a:lnTo>
                      <a:pt x="647" y="22"/>
                    </a:lnTo>
                    <a:lnTo>
                      <a:pt x="647" y="22"/>
                    </a:lnTo>
                    <a:lnTo>
                      <a:pt x="670" y="18"/>
                    </a:lnTo>
                    <a:lnTo>
                      <a:pt x="693" y="16"/>
                    </a:lnTo>
                    <a:lnTo>
                      <a:pt x="718" y="14"/>
                    </a:lnTo>
                    <a:lnTo>
                      <a:pt x="741" y="14"/>
                    </a:lnTo>
                    <a:lnTo>
                      <a:pt x="741" y="14"/>
                    </a:lnTo>
                    <a:lnTo>
                      <a:pt x="763" y="14"/>
                    </a:lnTo>
                    <a:lnTo>
                      <a:pt x="787" y="16"/>
                    </a:lnTo>
                    <a:lnTo>
                      <a:pt x="798" y="17"/>
                    </a:lnTo>
                    <a:lnTo>
                      <a:pt x="809" y="19"/>
                    </a:lnTo>
                    <a:lnTo>
                      <a:pt x="820" y="23"/>
                    </a:lnTo>
                    <a:lnTo>
                      <a:pt x="830" y="29"/>
                    </a:lnTo>
                    <a:lnTo>
                      <a:pt x="830" y="29"/>
                    </a:lnTo>
                    <a:lnTo>
                      <a:pt x="837" y="35"/>
                    </a:lnTo>
                    <a:lnTo>
                      <a:pt x="843" y="41"/>
                    </a:lnTo>
                    <a:lnTo>
                      <a:pt x="849" y="49"/>
                    </a:lnTo>
                    <a:lnTo>
                      <a:pt x="854" y="57"/>
                    </a:lnTo>
                    <a:lnTo>
                      <a:pt x="863" y="75"/>
                    </a:lnTo>
                    <a:lnTo>
                      <a:pt x="870" y="93"/>
                    </a:lnTo>
                    <a:lnTo>
                      <a:pt x="870" y="93"/>
                    </a:lnTo>
                    <a:lnTo>
                      <a:pt x="906" y="184"/>
                    </a:lnTo>
                    <a:lnTo>
                      <a:pt x="906" y="184"/>
                    </a:lnTo>
                    <a:lnTo>
                      <a:pt x="940" y="275"/>
                    </a:lnTo>
                    <a:lnTo>
                      <a:pt x="974" y="364"/>
                    </a:lnTo>
                    <a:lnTo>
                      <a:pt x="974" y="364"/>
                    </a:lnTo>
                    <a:lnTo>
                      <a:pt x="1007" y="459"/>
                    </a:lnTo>
                    <a:lnTo>
                      <a:pt x="1039" y="555"/>
                    </a:lnTo>
                    <a:lnTo>
                      <a:pt x="1072" y="649"/>
                    </a:lnTo>
                    <a:lnTo>
                      <a:pt x="1105" y="744"/>
                    </a:lnTo>
                    <a:lnTo>
                      <a:pt x="1105" y="744"/>
                    </a:lnTo>
                    <a:lnTo>
                      <a:pt x="1163" y="906"/>
                    </a:lnTo>
                    <a:lnTo>
                      <a:pt x="1218" y="1068"/>
                    </a:lnTo>
                    <a:lnTo>
                      <a:pt x="1218" y="1068"/>
                    </a:lnTo>
                    <a:lnTo>
                      <a:pt x="1251" y="1171"/>
                    </a:lnTo>
                    <a:lnTo>
                      <a:pt x="1284" y="1274"/>
                    </a:lnTo>
                    <a:lnTo>
                      <a:pt x="1314" y="1380"/>
                    </a:lnTo>
                    <a:lnTo>
                      <a:pt x="1342" y="1484"/>
                    </a:lnTo>
                    <a:lnTo>
                      <a:pt x="1342" y="1484"/>
                    </a:lnTo>
                    <a:lnTo>
                      <a:pt x="1353" y="1528"/>
                    </a:lnTo>
                    <a:lnTo>
                      <a:pt x="1364" y="1574"/>
                    </a:lnTo>
                    <a:lnTo>
                      <a:pt x="1373" y="1618"/>
                    </a:lnTo>
                    <a:lnTo>
                      <a:pt x="1380" y="1664"/>
                    </a:lnTo>
                    <a:lnTo>
                      <a:pt x="1380" y="1664"/>
                    </a:lnTo>
                    <a:lnTo>
                      <a:pt x="1385" y="1698"/>
                    </a:lnTo>
                    <a:lnTo>
                      <a:pt x="1387" y="1734"/>
                    </a:lnTo>
                    <a:lnTo>
                      <a:pt x="1387" y="1734"/>
                    </a:lnTo>
                    <a:lnTo>
                      <a:pt x="1387" y="1757"/>
                    </a:lnTo>
                    <a:lnTo>
                      <a:pt x="1386" y="1780"/>
                    </a:lnTo>
                    <a:lnTo>
                      <a:pt x="1382" y="1827"/>
                    </a:lnTo>
                    <a:lnTo>
                      <a:pt x="1382" y="1827"/>
                    </a:lnTo>
                    <a:lnTo>
                      <a:pt x="1379" y="1859"/>
                    </a:lnTo>
                    <a:lnTo>
                      <a:pt x="1375" y="1892"/>
                    </a:lnTo>
                    <a:lnTo>
                      <a:pt x="1369" y="1924"/>
                    </a:lnTo>
                    <a:lnTo>
                      <a:pt x="1363" y="1956"/>
                    </a:lnTo>
                    <a:lnTo>
                      <a:pt x="1354" y="1988"/>
                    </a:lnTo>
                    <a:lnTo>
                      <a:pt x="1344" y="2018"/>
                    </a:lnTo>
                    <a:lnTo>
                      <a:pt x="1332" y="2049"/>
                    </a:lnTo>
                    <a:lnTo>
                      <a:pt x="1319" y="2077"/>
                    </a:lnTo>
                    <a:lnTo>
                      <a:pt x="1319" y="2077"/>
                    </a:lnTo>
                    <a:lnTo>
                      <a:pt x="1303" y="2102"/>
                    </a:lnTo>
                    <a:lnTo>
                      <a:pt x="1286" y="2125"/>
                    </a:lnTo>
                    <a:lnTo>
                      <a:pt x="1266" y="2146"/>
                    </a:lnTo>
                    <a:lnTo>
                      <a:pt x="1255" y="2156"/>
                    </a:lnTo>
                    <a:lnTo>
                      <a:pt x="1244" y="2166"/>
                    </a:lnTo>
                    <a:lnTo>
                      <a:pt x="1233" y="2174"/>
                    </a:lnTo>
                    <a:lnTo>
                      <a:pt x="1221" y="2183"/>
                    </a:lnTo>
                    <a:lnTo>
                      <a:pt x="1208" y="2190"/>
                    </a:lnTo>
                    <a:lnTo>
                      <a:pt x="1196" y="2196"/>
                    </a:lnTo>
                    <a:lnTo>
                      <a:pt x="1183" y="2203"/>
                    </a:lnTo>
                    <a:lnTo>
                      <a:pt x="1169" y="2208"/>
                    </a:lnTo>
                    <a:lnTo>
                      <a:pt x="1156" y="2211"/>
                    </a:lnTo>
                    <a:lnTo>
                      <a:pt x="1141" y="2215"/>
                    </a:lnTo>
                    <a:lnTo>
                      <a:pt x="1141" y="2215"/>
                    </a:lnTo>
                    <a:lnTo>
                      <a:pt x="1121" y="2217"/>
                    </a:lnTo>
                    <a:lnTo>
                      <a:pt x="1102" y="2219"/>
                    </a:lnTo>
                    <a:lnTo>
                      <a:pt x="1082" y="2217"/>
                    </a:lnTo>
                    <a:lnTo>
                      <a:pt x="1062" y="2215"/>
                    </a:lnTo>
                    <a:lnTo>
                      <a:pt x="1043" y="2211"/>
                    </a:lnTo>
                    <a:lnTo>
                      <a:pt x="1024" y="2206"/>
                    </a:lnTo>
                    <a:lnTo>
                      <a:pt x="1005" y="2200"/>
                    </a:lnTo>
                    <a:lnTo>
                      <a:pt x="986" y="2194"/>
                    </a:lnTo>
                    <a:lnTo>
                      <a:pt x="986" y="2194"/>
                    </a:lnTo>
                    <a:lnTo>
                      <a:pt x="951" y="2179"/>
                    </a:lnTo>
                    <a:lnTo>
                      <a:pt x="915" y="2162"/>
                    </a:lnTo>
                    <a:lnTo>
                      <a:pt x="881" y="2144"/>
                    </a:lnTo>
                    <a:lnTo>
                      <a:pt x="847" y="2125"/>
                    </a:lnTo>
                    <a:lnTo>
                      <a:pt x="847" y="2125"/>
                    </a:lnTo>
                    <a:lnTo>
                      <a:pt x="831" y="2114"/>
                    </a:lnTo>
                    <a:lnTo>
                      <a:pt x="815" y="2103"/>
                    </a:lnTo>
                    <a:lnTo>
                      <a:pt x="800" y="2091"/>
                    </a:lnTo>
                    <a:lnTo>
                      <a:pt x="785" y="2079"/>
                    </a:lnTo>
                    <a:lnTo>
                      <a:pt x="772" y="2065"/>
                    </a:lnTo>
                    <a:lnTo>
                      <a:pt x="760" y="2052"/>
                    </a:lnTo>
                    <a:lnTo>
                      <a:pt x="746" y="2037"/>
                    </a:lnTo>
                    <a:lnTo>
                      <a:pt x="735" y="2022"/>
                    </a:lnTo>
                    <a:lnTo>
                      <a:pt x="712" y="1991"/>
                    </a:lnTo>
                    <a:lnTo>
                      <a:pt x="692" y="1958"/>
                    </a:lnTo>
                    <a:lnTo>
                      <a:pt x="673" y="1925"/>
                    </a:lnTo>
                    <a:lnTo>
                      <a:pt x="655" y="1892"/>
                    </a:lnTo>
                    <a:lnTo>
                      <a:pt x="655" y="1892"/>
                    </a:lnTo>
                    <a:lnTo>
                      <a:pt x="637" y="1854"/>
                    </a:lnTo>
                    <a:lnTo>
                      <a:pt x="620" y="1817"/>
                    </a:lnTo>
                    <a:lnTo>
                      <a:pt x="587" y="1741"/>
                    </a:lnTo>
                    <a:lnTo>
                      <a:pt x="554" y="1664"/>
                    </a:lnTo>
                    <a:lnTo>
                      <a:pt x="521" y="1587"/>
                    </a:lnTo>
                    <a:lnTo>
                      <a:pt x="521" y="1587"/>
                    </a:lnTo>
                    <a:lnTo>
                      <a:pt x="484" y="1510"/>
                    </a:lnTo>
                    <a:lnTo>
                      <a:pt x="465" y="1472"/>
                    </a:lnTo>
                    <a:lnTo>
                      <a:pt x="446" y="1434"/>
                    </a:lnTo>
                    <a:lnTo>
                      <a:pt x="425" y="1397"/>
                    </a:lnTo>
                    <a:lnTo>
                      <a:pt x="403" y="1360"/>
                    </a:lnTo>
                    <a:lnTo>
                      <a:pt x="380" y="1325"/>
                    </a:lnTo>
                    <a:lnTo>
                      <a:pt x="355" y="1289"/>
                    </a:lnTo>
                    <a:lnTo>
                      <a:pt x="355" y="1289"/>
                    </a:lnTo>
                    <a:lnTo>
                      <a:pt x="338" y="1264"/>
                    </a:lnTo>
                    <a:lnTo>
                      <a:pt x="318" y="1241"/>
                    </a:lnTo>
                    <a:lnTo>
                      <a:pt x="280" y="1194"/>
                    </a:lnTo>
                    <a:lnTo>
                      <a:pt x="240" y="1149"/>
                    </a:lnTo>
                    <a:lnTo>
                      <a:pt x="199" y="1105"/>
                    </a:lnTo>
                    <a:lnTo>
                      <a:pt x="199" y="1105"/>
                    </a:lnTo>
                    <a:lnTo>
                      <a:pt x="127" y="1027"/>
                    </a:lnTo>
                    <a:lnTo>
                      <a:pt x="55" y="950"/>
                    </a:lnTo>
                    <a:lnTo>
                      <a:pt x="55" y="950"/>
                    </a:lnTo>
                    <a:lnTo>
                      <a:pt x="29" y="923"/>
                    </a:lnTo>
                    <a:lnTo>
                      <a:pt x="29" y="923"/>
                    </a:lnTo>
                    <a:lnTo>
                      <a:pt x="27" y="922"/>
                    </a:lnTo>
                    <a:lnTo>
                      <a:pt x="24" y="922"/>
                    </a:lnTo>
                    <a:lnTo>
                      <a:pt x="22" y="922"/>
                    </a:lnTo>
                    <a:lnTo>
                      <a:pt x="19" y="923"/>
                    </a:lnTo>
                    <a:lnTo>
                      <a:pt x="18" y="925"/>
                    </a:lnTo>
                    <a:lnTo>
                      <a:pt x="17" y="928"/>
                    </a:lnTo>
                    <a:lnTo>
                      <a:pt x="17" y="932"/>
                    </a:lnTo>
                    <a:lnTo>
                      <a:pt x="19" y="934"/>
                    </a:lnTo>
                    <a:lnTo>
                      <a:pt x="19" y="934"/>
                    </a:lnTo>
                    <a:lnTo>
                      <a:pt x="84" y="1002"/>
                    </a:lnTo>
                    <a:lnTo>
                      <a:pt x="148" y="1070"/>
                    </a:lnTo>
                    <a:lnTo>
                      <a:pt x="212" y="1140"/>
                    </a:lnTo>
                    <a:lnTo>
                      <a:pt x="274" y="1210"/>
                    </a:lnTo>
                    <a:lnTo>
                      <a:pt x="274" y="1210"/>
                    </a:lnTo>
                    <a:lnTo>
                      <a:pt x="300" y="1241"/>
                    </a:lnTo>
                    <a:lnTo>
                      <a:pt x="323" y="1272"/>
                    </a:lnTo>
                    <a:lnTo>
                      <a:pt x="347" y="1302"/>
                    </a:lnTo>
                    <a:lnTo>
                      <a:pt x="369" y="1336"/>
                    </a:lnTo>
                    <a:lnTo>
                      <a:pt x="389" y="1368"/>
                    </a:lnTo>
                    <a:lnTo>
                      <a:pt x="410" y="1402"/>
                    </a:lnTo>
                    <a:lnTo>
                      <a:pt x="429" y="1435"/>
                    </a:lnTo>
                    <a:lnTo>
                      <a:pt x="448" y="1471"/>
                    </a:lnTo>
                    <a:lnTo>
                      <a:pt x="448" y="1471"/>
                    </a:lnTo>
                    <a:lnTo>
                      <a:pt x="468" y="1509"/>
                    </a:lnTo>
                    <a:lnTo>
                      <a:pt x="486" y="1548"/>
                    </a:lnTo>
                    <a:lnTo>
                      <a:pt x="523" y="1628"/>
                    </a:lnTo>
                    <a:lnTo>
                      <a:pt x="592" y="1788"/>
                    </a:lnTo>
                    <a:lnTo>
                      <a:pt x="592" y="1788"/>
                    </a:lnTo>
                    <a:lnTo>
                      <a:pt x="624" y="1859"/>
                    </a:lnTo>
                    <a:lnTo>
                      <a:pt x="639" y="1893"/>
                    </a:lnTo>
                    <a:lnTo>
                      <a:pt x="658" y="1929"/>
                    </a:lnTo>
                    <a:lnTo>
                      <a:pt x="676" y="1962"/>
                    </a:lnTo>
                    <a:lnTo>
                      <a:pt x="697" y="1995"/>
                    </a:lnTo>
                    <a:lnTo>
                      <a:pt x="719" y="2027"/>
                    </a:lnTo>
                    <a:lnTo>
                      <a:pt x="744" y="2056"/>
                    </a:lnTo>
                    <a:lnTo>
                      <a:pt x="744" y="2056"/>
                    </a:lnTo>
                    <a:lnTo>
                      <a:pt x="757" y="2071"/>
                    </a:lnTo>
                    <a:lnTo>
                      <a:pt x="771" y="2085"/>
                    </a:lnTo>
                    <a:lnTo>
                      <a:pt x="784" y="2097"/>
                    </a:lnTo>
                    <a:lnTo>
                      <a:pt x="799" y="2109"/>
                    </a:lnTo>
                    <a:lnTo>
                      <a:pt x="814" y="2120"/>
                    </a:lnTo>
                    <a:lnTo>
                      <a:pt x="830" y="2130"/>
                    </a:lnTo>
                    <a:lnTo>
                      <a:pt x="863" y="2150"/>
                    </a:lnTo>
                    <a:lnTo>
                      <a:pt x="863" y="2150"/>
                    </a:lnTo>
                    <a:lnTo>
                      <a:pt x="898" y="2169"/>
                    </a:lnTo>
                    <a:lnTo>
                      <a:pt x="934" y="2188"/>
                    </a:lnTo>
                    <a:lnTo>
                      <a:pt x="970" y="2204"/>
                    </a:lnTo>
                    <a:lnTo>
                      <a:pt x="989" y="2210"/>
                    </a:lnTo>
                    <a:lnTo>
                      <a:pt x="1008" y="2217"/>
                    </a:lnTo>
                    <a:lnTo>
                      <a:pt x="1008" y="2217"/>
                    </a:lnTo>
                    <a:lnTo>
                      <a:pt x="1027" y="2222"/>
                    </a:lnTo>
                    <a:lnTo>
                      <a:pt x="1045" y="2226"/>
                    </a:lnTo>
                    <a:lnTo>
                      <a:pt x="1064" y="2230"/>
                    </a:lnTo>
                    <a:lnTo>
                      <a:pt x="1083" y="2232"/>
                    </a:lnTo>
                    <a:lnTo>
                      <a:pt x="1102" y="2232"/>
                    </a:lnTo>
                    <a:lnTo>
                      <a:pt x="1121" y="2232"/>
                    </a:lnTo>
                    <a:lnTo>
                      <a:pt x="1140" y="2230"/>
                    </a:lnTo>
                    <a:lnTo>
                      <a:pt x="1158" y="2226"/>
                    </a:lnTo>
                    <a:lnTo>
                      <a:pt x="1158" y="2226"/>
                    </a:lnTo>
                    <a:lnTo>
                      <a:pt x="1173" y="2222"/>
                    </a:lnTo>
                    <a:lnTo>
                      <a:pt x="1187" y="2216"/>
                    </a:lnTo>
                    <a:lnTo>
                      <a:pt x="1201" y="2210"/>
                    </a:lnTo>
                    <a:lnTo>
                      <a:pt x="1214" y="2203"/>
                    </a:lnTo>
                    <a:lnTo>
                      <a:pt x="1228" y="2195"/>
                    </a:lnTo>
                    <a:lnTo>
                      <a:pt x="1240" y="2187"/>
                    </a:lnTo>
                    <a:lnTo>
                      <a:pt x="1263" y="2168"/>
                    </a:lnTo>
                    <a:lnTo>
                      <a:pt x="1263" y="2168"/>
                    </a:lnTo>
                    <a:lnTo>
                      <a:pt x="1275" y="2158"/>
                    </a:lnTo>
                    <a:lnTo>
                      <a:pt x="1284" y="2149"/>
                    </a:lnTo>
                    <a:lnTo>
                      <a:pt x="1303" y="2128"/>
                    </a:lnTo>
                    <a:lnTo>
                      <a:pt x="1319" y="2106"/>
                    </a:lnTo>
                    <a:lnTo>
                      <a:pt x="1332" y="2081"/>
                    </a:lnTo>
                    <a:lnTo>
                      <a:pt x="1344" y="2056"/>
                    </a:lnTo>
                    <a:lnTo>
                      <a:pt x="1355" y="2031"/>
                    </a:lnTo>
                    <a:lnTo>
                      <a:pt x="1364" y="2004"/>
                    </a:lnTo>
                    <a:lnTo>
                      <a:pt x="1373" y="1978"/>
                    </a:lnTo>
                    <a:lnTo>
                      <a:pt x="1373" y="1978"/>
                    </a:lnTo>
                    <a:lnTo>
                      <a:pt x="1380" y="1942"/>
                    </a:lnTo>
                    <a:lnTo>
                      <a:pt x="1386" y="1908"/>
                    </a:lnTo>
                    <a:lnTo>
                      <a:pt x="1392" y="1872"/>
                    </a:lnTo>
                    <a:lnTo>
                      <a:pt x="1396" y="1838"/>
                    </a:lnTo>
                    <a:lnTo>
                      <a:pt x="1396" y="1838"/>
                    </a:lnTo>
                    <a:lnTo>
                      <a:pt x="1401" y="1786"/>
                    </a:lnTo>
                    <a:lnTo>
                      <a:pt x="1402" y="1762"/>
                    </a:lnTo>
                    <a:lnTo>
                      <a:pt x="1402" y="1736"/>
                    </a:lnTo>
                    <a:lnTo>
                      <a:pt x="1402" y="1736"/>
                    </a:lnTo>
                    <a:lnTo>
                      <a:pt x="1400" y="1697"/>
                    </a:lnTo>
                    <a:lnTo>
                      <a:pt x="1395" y="1659"/>
                    </a:lnTo>
                    <a:lnTo>
                      <a:pt x="1387" y="1619"/>
                    </a:lnTo>
                    <a:lnTo>
                      <a:pt x="1380" y="1581"/>
                    </a:lnTo>
                    <a:lnTo>
                      <a:pt x="1380" y="1581"/>
                    </a:lnTo>
                    <a:lnTo>
                      <a:pt x="1369" y="1528"/>
                    </a:lnTo>
                    <a:lnTo>
                      <a:pt x="1355" y="1477"/>
                    </a:lnTo>
                    <a:lnTo>
                      <a:pt x="1342" y="1424"/>
                    </a:lnTo>
                    <a:lnTo>
                      <a:pt x="1327" y="1372"/>
                    </a:lnTo>
                    <a:lnTo>
                      <a:pt x="1298" y="1268"/>
                    </a:lnTo>
                    <a:lnTo>
                      <a:pt x="1265" y="1165"/>
                    </a:lnTo>
                    <a:lnTo>
                      <a:pt x="1265" y="1165"/>
                    </a:lnTo>
                    <a:lnTo>
                      <a:pt x="1235" y="1073"/>
                    </a:lnTo>
                    <a:lnTo>
                      <a:pt x="1203" y="980"/>
                    </a:lnTo>
                    <a:lnTo>
                      <a:pt x="1172" y="887"/>
                    </a:lnTo>
                    <a:lnTo>
                      <a:pt x="1140" y="795"/>
                    </a:lnTo>
                    <a:lnTo>
                      <a:pt x="1140" y="795"/>
                    </a:lnTo>
                    <a:lnTo>
                      <a:pt x="1103" y="696"/>
                    </a:lnTo>
                    <a:lnTo>
                      <a:pt x="1103" y="696"/>
                    </a:lnTo>
                    <a:lnTo>
                      <a:pt x="1087" y="650"/>
                    </a:lnTo>
                    <a:lnTo>
                      <a:pt x="1072" y="605"/>
                    </a:lnTo>
                    <a:lnTo>
                      <a:pt x="1042" y="514"/>
                    </a:lnTo>
                    <a:lnTo>
                      <a:pt x="1042" y="514"/>
                    </a:lnTo>
                    <a:lnTo>
                      <a:pt x="1010" y="421"/>
                    </a:lnTo>
                    <a:lnTo>
                      <a:pt x="975" y="329"/>
                    </a:lnTo>
                    <a:lnTo>
                      <a:pt x="941" y="237"/>
                    </a:lnTo>
                    <a:lnTo>
                      <a:pt x="906" y="145"/>
                    </a:lnTo>
                    <a:lnTo>
                      <a:pt x="906" y="145"/>
                    </a:lnTo>
                    <a:lnTo>
                      <a:pt x="890" y="104"/>
                    </a:lnTo>
                    <a:lnTo>
                      <a:pt x="874" y="65"/>
                    </a:lnTo>
                    <a:lnTo>
                      <a:pt x="874" y="65"/>
                    </a:lnTo>
                    <a:lnTo>
                      <a:pt x="865" y="49"/>
                    </a:lnTo>
                    <a:lnTo>
                      <a:pt x="855" y="34"/>
                    </a:lnTo>
                    <a:lnTo>
                      <a:pt x="849" y="27"/>
                    </a:lnTo>
                    <a:lnTo>
                      <a:pt x="843" y="20"/>
                    </a:lnTo>
                    <a:lnTo>
                      <a:pt x="836" y="16"/>
                    </a:lnTo>
                    <a:lnTo>
                      <a:pt x="827" y="11"/>
                    </a:lnTo>
                    <a:lnTo>
                      <a:pt x="827" y="11"/>
                    </a:lnTo>
                    <a:lnTo>
                      <a:pt x="817" y="7"/>
                    </a:lnTo>
                    <a:lnTo>
                      <a:pt x="807" y="5"/>
                    </a:lnTo>
                    <a:lnTo>
                      <a:pt x="798" y="2"/>
                    </a:lnTo>
                    <a:lnTo>
                      <a:pt x="787" y="1"/>
                    </a:lnTo>
                    <a:lnTo>
                      <a:pt x="766" y="1"/>
                    </a:lnTo>
                    <a:lnTo>
                      <a:pt x="746" y="0"/>
                    </a:lnTo>
                    <a:lnTo>
                      <a:pt x="746" y="0"/>
                    </a:lnTo>
                    <a:lnTo>
                      <a:pt x="722" y="0"/>
                    </a:lnTo>
                    <a:lnTo>
                      <a:pt x="698" y="1"/>
                    </a:lnTo>
                    <a:lnTo>
                      <a:pt x="675" y="2"/>
                    </a:lnTo>
                    <a:lnTo>
                      <a:pt x="651" y="6"/>
                    </a:lnTo>
                    <a:lnTo>
                      <a:pt x="651" y="6"/>
                    </a:lnTo>
                    <a:lnTo>
                      <a:pt x="631" y="9"/>
                    </a:lnTo>
                    <a:lnTo>
                      <a:pt x="611" y="14"/>
                    </a:lnTo>
                    <a:lnTo>
                      <a:pt x="592" y="20"/>
                    </a:lnTo>
                    <a:lnTo>
                      <a:pt x="573" y="27"/>
                    </a:lnTo>
                    <a:lnTo>
                      <a:pt x="535" y="41"/>
                    </a:lnTo>
                    <a:lnTo>
                      <a:pt x="497" y="56"/>
                    </a:lnTo>
                    <a:lnTo>
                      <a:pt x="497" y="56"/>
                    </a:lnTo>
                    <a:lnTo>
                      <a:pt x="380" y="103"/>
                    </a:lnTo>
                    <a:lnTo>
                      <a:pt x="380" y="103"/>
                    </a:lnTo>
                    <a:lnTo>
                      <a:pt x="110" y="211"/>
                    </a:lnTo>
                    <a:lnTo>
                      <a:pt x="110" y="211"/>
                    </a:lnTo>
                    <a:lnTo>
                      <a:pt x="4" y="253"/>
                    </a:lnTo>
                    <a:lnTo>
                      <a:pt x="4" y="253"/>
                    </a:lnTo>
                    <a:lnTo>
                      <a:pt x="2" y="254"/>
                    </a:lnTo>
                    <a:lnTo>
                      <a:pt x="1" y="256"/>
                    </a:lnTo>
                    <a:lnTo>
                      <a:pt x="0" y="260"/>
                    </a:lnTo>
                    <a:lnTo>
                      <a:pt x="1" y="262"/>
                    </a:lnTo>
                    <a:lnTo>
                      <a:pt x="1" y="265"/>
                    </a:lnTo>
                    <a:lnTo>
                      <a:pt x="3" y="266"/>
                    </a:lnTo>
                    <a:lnTo>
                      <a:pt x="6" y="267"/>
                    </a:lnTo>
                    <a:lnTo>
                      <a:pt x="8" y="267"/>
                    </a:lnTo>
                    <a:lnTo>
                      <a:pt x="8" y="267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95" name="Freeform 175">
                <a:extLst>
                  <a:ext uri="{FF2B5EF4-FFF2-40B4-BE49-F238E27FC236}">
                    <a16:creationId xmlns:a16="http://schemas.microsoft.com/office/drawing/2014/main" id="{9B27ABDF-141F-3D3E-C455-2E22832FF78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042" y="2943"/>
                <a:ext cx="158" cy="382"/>
              </a:xfrm>
              <a:custGeom>
                <a:avLst/>
                <a:gdLst>
                  <a:gd name="T0" fmla="*/ 8 w 634"/>
                  <a:gd name="T1" fmla="*/ 14 h 1528"/>
                  <a:gd name="T2" fmla="*/ 25 w 634"/>
                  <a:gd name="T3" fmla="*/ 18 h 1528"/>
                  <a:gd name="T4" fmla="*/ 56 w 634"/>
                  <a:gd name="T5" fmla="*/ 31 h 1528"/>
                  <a:gd name="T6" fmla="*/ 81 w 634"/>
                  <a:gd name="T7" fmla="*/ 52 h 1528"/>
                  <a:gd name="T8" fmla="*/ 102 w 634"/>
                  <a:gd name="T9" fmla="*/ 79 h 1528"/>
                  <a:gd name="T10" fmla="*/ 111 w 634"/>
                  <a:gd name="T11" fmla="*/ 94 h 1528"/>
                  <a:gd name="T12" fmla="*/ 128 w 634"/>
                  <a:gd name="T13" fmla="*/ 130 h 1528"/>
                  <a:gd name="T14" fmla="*/ 152 w 634"/>
                  <a:gd name="T15" fmla="*/ 206 h 1528"/>
                  <a:gd name="T16" fmla="*/ 165 w 634"/>
                  <a:gd name="T17" fmla="*/ 243 h 1528"/>
                  <a:gd name="T18" fmla="*/ 195 w 634"/>
                  <a:gd name="T19" fmla="*/ 320 h 1528"/>
                  <a:gd name="T20" fmla="*/ 263 w 634"/>
                  <a:gd name="T21" fmla="*/ 470 h 1528"/>
                  <a:gd name="T22" fmla="*/ 296 w 634"/>
                  <a:gd name="T23" fmla="*/ 546 h 1528"/>
                  <a:gd name="T24" fmla="*/ 325 w 634"/>
                  <a:gd name="T25" fmla="*/ 623 h 1528"/>
                  <a:gd name="T26" fmla="*/ 379 w 634"/>
                  <a:gd name="T27" fmla="*/ 782 h 1528"/>
                  <a:gd name="T28" fmla="*/ 405 w 634"/>
                  <a:gd name="T29" fmla="*/ 860 h 1528"/>
                  <a:gd name="T30" fmla="*/ 482 w 634"/>
                  <a:gd name="T31" fmla="*/ 1097 h 1528"/>
                  <a:gd name="T32" fmla="*/ 512 w 634"/>
                  <a:gd name="T33" fmla="*/ 1176 h 1528"/>
                  <a:gd name="T34" fmla="*/ 570 w 634"/>
                  <a:gd name="T35" fmla="*/ 1326 h 1528"/>
                  <a:gd name="T36" fmla="*/ 596 w 634"/>
                  <a:gd name="T37" fmla="*/ 1402 h 1528"/>
                  <a:gd name="T38" fmla="*/ 615 w 634"/>
                  <a:gd name="T39" fmla="*/ 1480 h 1528"/>
                  <a:gd name="T40" fmla="*/ 618 w 634"/>
                  <a:gd name="T41" fmla="*/ 1501 h 1528"/>
                  <a:gd name="T42" fmla="*/ 619 w 634"/>
                  <a:gd name="T43" fmla="*/ 1521 h 1528"/>
                  <a:gd name="T44" fmla="*/ 622 w 634"/>
                  <a:gd name="T45" fmla="*/ 1527 h 1528"/>
                  <a:gd name="T46" fmla="*/ 628 w 634"/>
                  <a:gd name="T47" fmla="*/ 1528 h 1528"/>
                  <a:gd name="T48" fmla="*/ 633 w 634"/>
                  <a:gd name="T49" fmla="*/ 1527 h 1528"/>
                  <a:gd name="T50" fmla="*/ 634 w 634"/>
                  <a:gd name="T51" fmla="*/ 1521 h 1528"/>
                  <a:gd name="T52" fmla="*/ 632 w 634"/>
                  <a:gd name="T53" fmla="*/ 1501 h 1528"/>
                  <a:gd name="T54" fmla="*/ 622 w 634"/>
                  <a:gd name="T55" fmla="*/ 1440 h 1528"/>
                  <a:gd name="T56" fmla="*/ 599 w 634"/>
                  <a:gd name="T57" fmla="*/ 1361 h 1528"/>
                  <a:gd name="T58" fmla="*/ 570 w 634"/>
                  <a:gd name="T59" fmla="*/ 1285 h 1528"/>
                  <a:gd name="T60" fmla="*/ 540 w 634"/>
                  <a:gd name="T61" fmla="*/ 1209 h 1528"/>
                  <a:gd name="T62" fmla="*/ 482 w 634"/>
                  <a:gd name="T63" fmla="*/ 1049 h 1528"/>
                  <a:gd name="T64" fmla="*/ 429 w 634"/>
                  <a:gd name="T65" fmla="*/ 889 h 1528"/>
                  <a:gd name="T66" fmla="*/ 404 w 634"/>
                  <a:gd name="T67" fmla="*/ 808 h 1528"/>
                  <a:gd name="T68" fmla="*/ 350 w 634"/>
                  <a:gd name="T69" fmla="*/ 647 h 1528"/>
                  <a:gd name="T70" fmla="*/ 320 w 634"/>
                  <a:gd name="T71" fmla="*/ 567 h 1528"/>
                  <a:gd name="T72" fmla="*/ 287 w 634"/>
                  <a:gd name="T73" fmla="*/ 490 h 1528"/>
                  <a:gd name="T74" fmla="*/ 219 w 634"/>
                  <a:gd name="T75" fmla="*/ 336 h 1528"/>
                  <a:gd name="T76" fmla="*/ 187 w 634"/>
                  <a:gd name="T77" fmla="*/ 257 h 1528"/>
                  <a:gd name="T78" fmla="*/ 172 w 634"/>
                  <a:gd name="T79" fmla="*/ 219 h 1528"/>
                  <a:gd name="T80" fmla="*/ 159 w 634"/>
                  <a:gd name="T81" fmla="*/ 180 h 1528"/>
                  <a:gd name="T82" fmla="*/ 140 w 634"/>
                  <a:gd name="T83" fmla="*/ 124 h 1528"/>
                  <a:gd name="T84" fmla="*/ 133 w 634"/>
                  <a:gd name="T85" fmla="*/ 106 h 1528"/>
                  <a:gd name="T86" fmla="*/ 117 w 634"/>
                  <a:gd name="T87" fmla="*/ 76 h 1528"/>
                  <a:gd name="T88" fmla="*/ 96 w 634"/>
                  <a:gd name="T89" fmla="*/ 47 h 1528"/>
                  <a:gd name="T90" fmla="*/ 70 w 634"/>
                  <a:gd name="T91" fmla="*/ 24 h 1528"/>
                  <a:gd name="T92" fmla="*/ 41 w 634"/>
                  <a:gd name="T93" fmla="*/ 7 h 1528"/>
                  <a:gd name="T94" fmla="*/ 24 w 634"/>
                  <a:gd name="T95" fmla="*/ 2 h 1528"/>
                  <a:gd name="T96" fmla="*/ 8 w 634"/>
                  <a:gd name="T97" fmla="*/ 0 h 1528"/>
                  <a:gd name="T98" fmla="*/ 2 w 634"/>
                  <a:gd name="T99" fmla="*/ 2 h 1528"/>
                  <a:gd name="T100" fmla="*/ 0 w 634"/>
                  <a:gd name="T101" fmla="*/ 7 h 1528"/>
                  <a:gd name="T102" fmla="*/ 3 w 634"/>
                  <a:gd name="T103" fmla="*/ 12 h 1528"/>
                  <a:gd name="T104" fmla="*/ 8 w 634"/>
                  <a:gd name="T105" fmla="*/ 14 h 15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</a:cxnLst>
                <a:rect l="0" t="0" r="r" b="b"/>
                <a:pathLst>
                  <a:path w="634" h="1528">
                    <a:moveTo>
                      <a:pt x="8" y="14"/>
                    </a:moveTo>
                    <a:lnTo>
                      <a:pt x="8" y="14"/>
                    </a:lnTo>
                    <a:lnTo>
                      <a:pt x="16" y="16"/>
                    </a:lnTo>
                    <a:lnTo>
                      <a:pt x="25" y="18"/>
                    </a:lnTo>
                    <a:lnTo>
                      <a:pt x="41" y="23"/>
                    </a:lnTo>
                    <a:lnTo>
                      <a:pt x="56" y="31"/>
                    </a:lnTo>
                    <a:lnTo>
                      <a:pt x="69" y="41"/>
                    </a:lnTo>
                    <a:lnTo>
                      <a:pt x="81" y="52"/>
                    </a:lnTo>
                    <a:lnTo>
                      <a:pt x="92" y="66"/>
                    </a:lnTo>
                    <a:lnTo>
                      <a:pt x="102" y="79"/>
                    </a:lnTo>
                    <a:lnTo>
                      <a:pt x="111" y="94"/>
                    </a:lnTo>
                    <a:lnTo>
                      <a:pt x="111" y="94"/>
                    </a:lnTo>
                    <a:lnTo>
                      <a:pt x="119" y="113"/>
                    </a:lnTo>
                    <a:lnTo>
                      <a:pt x="128" y="130"/>
                    </a:lnTo>
                    <a:lnTo>
                      <a:pt x="140" y="168"/>
                    </a:lnTo>
                    <a:lnTo>
                      <a:pt x="152" y="206"/>
                    </a:lnTo>
                    <a:lnTo>
                      <a:pt x="165" y="243"/>
                    </a:lnTo>
                    <a:lnTo>
                      <a:pt x="165" y="243"/>
                    </a:lnTo>
                    <a:lnTo>
                      <a:pt x="179" y="282"/>
                    </a:lnTo>
                    <a:lnTo>
                      <a:pt x="195" y="320"/>
                    </a:lnTo>
                    <a:lnTo>
                      <a:pt x="230" y="395"/>
                    </a:lnTo>
                    <a:lnTo>
                      <a:pt x="263" y="470"/>
                    </a:lnTo>
                    <a:lnTo>
                      <a:pt x="280" y="508"/>
                    </a:lnTo>
                    <a:lnTo>
                      <a:pt x="296" y="546"/>
                    </a:lnTo>
                    <a:lnTo>
                      <a:pt x="296" y="546"/>
                    </a:lnTo>
                    <a:lnTo>
                      <a:pt x="325" y="623"/>
                    </a:lnTo>
                    <a:lnTo>
                      <a:pt x="353" y="702"/>
                    </a:lnTo>
                    <a:lnTo>
                      <a:pt x="379" y="782"/>
                    </a:lnTo>
                    <a:lnTo>
                      <a:pt x="405" y="860"/>
                    </a:lnTo>
                    <a:lnTo>
                      <a:pt x="405" y="860"/>
                    </a:lnTo>
                    <a:lnTo>
                      <a:pt x="456" y="1019"/>
                    </a:lnTo>
                    <a:lnTo>
                      <a:pt x="482" y="1097"/>
                    </a:lnTo>
                    <a:lnTo>
                      <a:pt x="512" y="1176"/>
                    </a:lnTo>
                    <a:lnTo>
                      <a:pt x="512" y="1176"/>
                    </a:lnTo>
                    <a:lnTo>
                      <a:pt x="541" y="1251"/>
                    </a:lnTo>
                    <a:lnTo>
                      <a:pt x="570" y="1326"/>
                    </a:lnTo>
                    <a:lnTo>
                      <a:pt x="584" y="1364"/>
                    </a:lnTo>
                    <a:lnTo>
                      <a:pt x="596" y="1402"/>
                    </a:lnTo>
                    <a:lnTo>
                      <a:pt x="607" y="1441"/>
                    </a:lnTo>
                    <a:lnTo>
                      <a:pt x="615" y="1480"/>
                    </a:lnTo>
                    <a:lnTo>
                      <a:pt x="615" y="1480"/>
                    </a:lnTo>
                    <a:lnTo>
                      <a:pt x="618" y="1501"/>
                    </a:lnTo>
                    <a:lnTo>
                      <a:pt x="619" y="1521"/>
                    </a:lnTo>
                    <a:lnTo>
                      <a:pt x="619" y="1521"/>
                    </a:lnTo>
                    <a:lnTo>
                      <a:pt x="621" y="1525"/>
                    </a:lnTo>
                    <a:lnTo>
                      <a:pt x="622" y="1527"/>
                    </a:lnTo>
                    <a:lnTo>
                      <a:pt x="624" y="1528"/>
                    </a:lnTo>
                    <a:lnTo>
                      <a:pt x="628" y="1528"/>
                    </a:lnTo>
                    <a:lnTo>
                      <a:pt x="630" y="1528"/>
                    </a:lnTo>
                    <a:lnTo>
                      <a:pt x="633" y="1527"/>
                    </a:lnTo>
                    <a:lnTo>
                      <a:pt x="634" y="1525"/>
                    </a:lnTo>
                    <a:lnTo>
                      <a:pt x="634" y="1521"/>
                    </a:lnTo>
                    <a:lnTo>
                      <a:pt x="634" y="1521"/>
                    </a:lnTo>
                    <a:lnTo>
                      <a:pt x="632" y="1501"/>
                    </a:lnTo>
                    <a:lnTo>
                      <a:pt x="629" y="1480"/>
                    </a:lnTo>
                    <a:lnTo>
                      <a:pt x="622" y="1440"/>
                    </a:lnTo>
                    <a:lnTo>
                      <a:pt x="611" y="1401"/>
                    </a:lnTo>
                    <a:lnTo>
                      <a:pt x="599" y="1361"/>
                    </a:lnTo>
                    <a:lnTo>
                      <a:pt x="585" y="1323"/>
                    </a:lnTo>
                    <a:lnTo>
                      <a:pt x="570" y="1285"/>
                    </a:lnTo>
                    <a:lnTo>
                      <a:pt x="540" y="1209"/>
                    </a:lnTo>
                    <a:lnTo>
                      <a:pt x="540" y="1209"/>
                    </a:lnTo>
                    <a:lnTo>
                      <a:pt x="509" y="1129"/>
                    </a:lnTo>
                    <a:lnTo>
                      <a:pt x="482" y="1049"/>
                    </a:lnTo>
                    <a:lnTo>
                      <a:pt x="455" y="970"/>
                    </a:lnTo>
                    <a:lnTo>
                      <a:pt x="429" y="889"/>
                    </a:lnTo>
                    <a:lnTo>
                      <a:pt x="429" y="889"/>
                    </a:lnTo>
                    <a:lnTo>
                      <a:pt x="404" y="808"/>
                    </a:lnTo>
                    <a:lnTo>
                      <a:pt x="377" y="727"/>
                    </a:lnTo>
                    <a:lnTo>
                      <a:pt x="350" y="647"/>
                    </a:lnTo>
                    <a:lnTo>
                      <a:pt x="320" y="567"/>
                    </a:lnTo>
                    <a:lnTo>
                      <a:pt x="320" y="567"/>
                    </a:lnTo>
                    <a:lnTo>
                      <a:pt x="304" y="529"/>
                    </a:lnTo>
                    <a:lnTo>
                      <a:pt x="287" y="490"/>
                    </a:lnTo>
                    <a:lnTo>
                      <a:pt x="253" y="412"/>
                    </a:lnTo>
                    <a:lnTo>
                      <a:pt x="219" y="336"/>
                    </a:lnTo>
                    <a:lnTo>
                      <a:pt x="201" y="297"/>
                    </a:lnTo>
                    <a:lnTo>
                      <a:pt x="187" y="257"/>
                    </a:lnTo>
                    <a:lnTo>
                      <a:pt x="187" y="257"/>
                    </a:lnTo>
                    <a:lnTo>
                      <a:pt x="172" y="219"/>
                    </a:lnTo>
                    <a:lnTo>
                      <a:pt x="159" y="180"/>
                    </a:lnTo>
                    <a:lnTo>
                      <a:pt x="159" y="180"/>
                    </a:lnTo>
                    <a:lnTo>
                      <a:pt x="147" y="142"/>
                    </a:lnTo>
                    <a:lnTo>
                      <a:pt x="140" y="124"/>
                    </a:lnTo>
                    <a:lnTo>
                      <a:pt x="133" y="106"/>
                    </a:lnTo>
                    <a:lnTo>
                      <a:pt x="133" y="106"/>
                    </a:lnTo>
                    <a:lnTo>
                      <a:pt x="125" y="90"/>
                    </a:lnTo>
                    <a:lnTo>
                      <a:pt x="117" y="76"/>
                    </a:lnTo>
                    <a:lnTo>
                      <a:pt x="107" y="61"/>
                    </a:lnTo>
                    <a:lnTo>
                      <a:pt x="96" y="47"/>
                    </a:lnTo>
                    <a:lnTo>
                      <a:pt x="84" y="35"/>
                    </a:lnTo>
                    <a:lnTo>
                      <a:pt x="70" y="24"/>
                    </a:lnTo>
                    <a:lnTo>
                      <a:pt x="56" y="14"/>
                    </a:lnTo>
                    <a:lnTo>
                      <a:pt x="41" y="7"/>
                    </a:lnTo>
                    <a:lnTo>
                      <a:pt x="41" y="7"/>
                    </a:lnTo>
                    <a:lnTo>
                      <a:pt x="24" y="2"/>
                    </a:lnTo>
                    <a:lnTo>
                      <a:pt x="8" y="0"/>
                    </a:lnTo>
                    <a:lnTo>
                      <a:pt x="8" y="0"/>
                    </a:lnTo>
                    <a:lnTo>
                      <a:pt x="4" y="1"/>
                    </a:lnTo>
                    <a:lnTo>
                      <a:pt x="2" y="2"/>
                    </a:lnTo>
                    <a:lnTo>
                      <a:pt x="0" y="4"/>
                    </a:lnTo>
                    <a:lnTo>
                      <a:pt x="0" y="7"/>
                    </a:lnTo>
                    <a:lnTo>
                      <a:pt x="0" y="9"/>
                    </a:lnTo>
                    <a:lnTo>
                      <a:pt x="3" y="12"/>
                    </a:lnTo>
                    <a:lnTo>
                      <a:pt x="4" y="14"/>
                    </a:lnTo>
                    <a:lnTo>
                      <a:pt x="8" y="14"/>
                    </a:lnTo>
                    <a:lnTo>
                      <a:pt x="8" y="14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96" name="Freeform 176">
                <a:extLst>
                  <a:ext uri="{FF2B5EF4-FFF2-40B4-BE49-F238E27FC236}">
                    <a16:creationId xmlns:a16="http://schemas.microsoft.com/office/drawing/2014/main" id="{33C25BA7-9279-1509-0B69-E4566E15CF9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095" y="3333"/>
                <a:ext cx="104" cy="118"/>
              </a:xfrm>
              <a:custGeom>
                <a:avLst/>
                <a:gdLst>
                  <a:gd name="T0" fmla="*/ 403 w 417"/>
                  <a:gd name="T1" fmla="*/ 7 h 470"/>
                  <a:gd name="T2" fmla="*/ 400 w 417"/>
                  <a:gd name="T3" fmla="*/ 119 h 470"/>
                  <a:gd name="T4" fmla="*/ 392 w 417"/>
                  <a:gd name="T5" fmla="*/ 192 h 470"/>
                  <a:gd name="T6" fmla="*/ 378 w 417"/>
                  <a:gd name="T7" fmla="*/ 246 h 470"/>
                  <a:gd name="T8" fmla="*/ 366 w 417"/>
                  <a:gd name="T9" fmla="*/ 280 h 470"/>
                  <a:gd name="T10" fmla="*/ 358 w 417"/>
                  <a:gd name="T11" fmla="*/ 297 h 470"/>
                  <a:gd name="T12" fmla="*/ 344 w 417"/>
                  <a:gd name="T13" fmla="*/ 325 h 470"/>
                  <a:gd name="T14" fmla="*/ 325 w 417"/>
                  <a:gd name="T15" fmla="*/ 351 h 470"/>
                  <a:gd name="T16" fmla="*/ 304 w 417"/>
                  <a:gd name="T17" fmla="*/ 376 h 470"/>
                  <a:gd name="T18" fmla="*/ 281 w 417"/>
                  <a:gd name="T19" fmla="*/ 397 h 470"/>
                  <a:gd name="T20" fmla="*/ 268 w 417"/>
                  <a:gd name="T21" fmla="*/ 407 h 470"/>
                  <a:gd name="T22" fmla="*/ 238 w 417"/>
                  <a:gd name="T23" fmla="*/ 422 h 470"/>
                  <a:gd name="T24" fmla="*/ 209 w 417"/>
                  <a:gd name="T25" fmla="*/ 435 h 470"/>
                  <a:gd name="T26" fmla="*/ 176 w 417"/>
                  <a:gd name="T27" fmla="*/ 445 h 470"/>
                  <a:gd name="T28" fmla="*/ 160 w 417"/>
                  <a:gd name="T29" fmla="*/ 447 h 470"/>
                  <a:gd name="T30" fmla="*/ 122 w 417"/>
                  <a:gd name="T31" fmla="*/ 453 h 470"/>
                  <a:gd name="T32" fmla="*/ 46 w 417"/>
                  <a:gd name="T33" fmla="*/ 456 h 470"/>
                  <a:gd name="T34" fmla="*/ 8 w 417"/>
                  <a:gd name="T35" fmla="*/ 456 h 470"/>
                  <a:gd name="T36" fmla="*/ 2 w 417"/>
                  <a:gd name="T37" fmla="*/ 458 h 470"/>
                  <a:gd name="T38" fmla="*/ 0 w 417"/>
                  <a:gd name="T39" fmla="*/ 463 h 470"/>
                  <a:gd name="T40" fmla="*/ 2 w 417"/>
                  <a:gd name="T41" fmla="*/ 468 h 470"/>
                  <a:gd name="T42" fmla="*/ 8 w 417"/>
                  <a:gd name="T43" fmla="*/ 470 h 470"/>
                  <a:gd name="T44" fmla="*/ 42 w 417"/>
                  <a:gd name="T45" fmla="*/ 470 h 470"/>
                  <a:gd name="T46" fmla="*/ 112 w 417"/>
                  <a:gd name="T47" fmla="*/ 468 h 470"/>
                  <a:gd name="T48" fmla="*/ 163 w 417"/>
                  <a:gd name="T49" fmla="*/ 462 h 470"/>
                  <a:gd name="T50" fmla="*/ 198 w 417"/>
                  <a:gd name="T51" fmla="*/ 454 h 470"/>
                  <a:gd name="T52" fmla="*/ 231 w 417"/>
                  <a:gd name="T53" fmla="*/ 442 h 470"/>
                  <a:gd name="T54" fmla="*/ 262 w 417"/>
                  <a:gd name="T55" fmla="*/ 427 h 470"/>
                  <a:gd name="T56" fmla="*/ 277 w 417"/>
                  <a:gd name="T57" fmla="*/ 418 h 470"/>
                  <a:gd name="T58" fmla="*/ 303 w 417"/>
                  <a:gd name="T59" fmla="*/ 397 h 470"/>
                  <a:gd name="T60" fmla="*/ 328 w 417"/>
                  <a:gd name="T61" fmla="*/ 373 h 470"/>
                  <a:gd name="T62" fmla="*/ 347 w 417"/>
                  <a:gd name="T63" fmla="*/ 346 h 470"/>
                  <a:gd name="T64" fmla="*/ 365 w 417"/>
                  <a:gd name="T65" fmla="*/ 317 h 470"/>
                  <a:gd name="T66" fmla="*/ 379 w 417"/>
                  <a:gd name="T67" fmla="*/ 286 h 470"/>
                  <a:gd name="T68" fmla="*/ 400 w 417"/>
                  <a:gd name="T69" fmla="*/ 221 h 470"/>
                  <a:gd name="T70" fmla="*/ 406 w 417"/>
                  <a:gd name="T71" fmla="*/ 188 h 470"/>
                  <a:gd name="T72" fmla="*/ 412 w 417"/>
                  <a:gd name="T73" fmla="*/ 144 h 470"/>
                  <a:gd name="T74" fmla="*/ 417 w 417"/>
                  <a:gd name="T75" fmla="*/ 53 h 470"/>
                  <a:gd name="T76" fmla="*/ 417 w 417"/>
                  <a:gd name="T77" fmla="*/ 7 h 470"/>
                  <a:gd name="T78" fmla="*/ 415 w 417"/>
                  <a:gd name="T79" fmla="*/ 3 h 470"/>
                  <a:gd name="T80" fmla="*/ 410 w 417"/>
                  <a:gd name="T81" fmla="*/ 0 h 470"/>
                  <a:gd name="T82" fmla="*/ 405 w 417"/>
                  <a:gd name="T83" fmla="*/ 3 h 470"/>
                  <a:gd name="T84" fmla="*/ 403 w 417"/>
                  <a:gd name="T85" fmla="*/ 7 h 4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417" h="470">
                    <a:moveTo>
                      <a:pt x="403" y="7"/>
                    </a:moveTo>
                    <a:lnTo>
                      <a:pt x="403" y="7"/>
                    </a:lnTo>
                    <a:lnTo>
                      <a:pt x="401" y="81"/>
                    </a:lnTo>
                    <a:lnTo>
                      <a:pt x="400" y="119"/>
                    </a:lnTo>
                    <a:lnTo>
                      <a:pt x="396" y="156"/>
                    </a:lnTo>
                    <a:lnTo>
                      <a:pt x="392" y="192"/>
                    </a:lnTo>
                    <a:lnTo>
                      <a:pt x="383" y="228"/>
                    </a:lnTo>
                    <a:lnTo>
                      <a:pt x="378" y="246"/>
                    </a:lnTo>
                    <a:lnTo>
                      <a:pt x="373" y="263"/>
                    </a:lnTo>
                    <a:lnTo>
                      <a:pt x="366" y="280"/>
                    </a:lnTo>
                    <a:lnTo>
                      <a:pt x="358" y="297"/>
                    </a:lnTo>
                    <a:lnTo>
                      <a:pt x="358" y="297"/>
                    </a:lnTo>
                    <a:lnTo>
                      <a:pt x="351" y="312"/>
                    </a:lnTo>
                    <a:lnTo>
                      <a:pt x="344" y="325"/>
                    </a:lnTo>
                    <a:lnTo>
                      <a:pt x="335" y="339"/>
                    </a:lnTo>
                    <a:lnTo>
                      <a:pt x="325" y="351"/>
                    </a:lnTo>
                    <a:lnTo>
                      <a:pt x="316" y="364"/>
                    </a:lnTo>
                    <a:lnTo>
                      <a:pt x="304" y="376"/>
                    </a:lnTo>
                    <a:lnTo>
                      <a:pt x="293" y="387"/>
                    </a:lnTo>
                    <a:lnTo>
                      <a:pt x="281" y="397"/>
                    </a:lnTo>
                    <a:lnTo>
                      <a:pt x="281" y="397"/>
                    </a:lnTo>
                    <a:lnTo>
                      <a:pt x="268" y="407"/>
                    </a:lnTo>
                    <a:lnTo>
                      <a:pt x="253" y="415"/>
                    </a:lnTo>
                    <a:lnTo>
                      <a:pt x="238" y="422"/>
                    </a:lnTo>
                    <a:lnTo>
                      <a:pt x="224" y="430"/>
                    </a:lnTo>
                    <a:lnTo>
                      <a:pt x="209" y="435"/>
                    </a:lnTo>
                    <a:lnTo>
                      <a:pt x="193" y="440"/>
                    </a:lnTo>
                    <a:lnTo>
                      <a:pt x="176" y="445"/>
                    </a:lnTo>
                    <a:lnTo>
                      <a:pt x="160" y="447"/>
                    </a:lnTo>
                    <a:lnTo>
                      <a:pt x="160" y="447"/>
                    </a:lnTo>
                    <a:lnTo>
                      <a:pt x="141" y="451"/>
                    </a:lnTo>
                    <a:lnTo>
                      <a:pt x="122" y="453"/>
                    </a:lnTo>
                    <a:lnTo>
                      <a:pt x="84" y="456"/>
                    </a:lnTo>
                    <a:lnTo>
                      <a:pt x="46" y="456"/>
                    </a:lnTo>
                    <a:lnTo>
                      <a:pt x="8" y="456"/>
                    </a:lnTo>
                    <a:lnTo>
                      <a:pt x="8" y="456"/>
                    </a:lnTo>
                    <a:lnTo>
                      <a:pt x="4" y="457"/>
                    </a:lnTo>
                    <a:lnTo>
                      <a:pt x="2" y="458"/>
                    </a:lnTo>
                    <a:lnTo>
                      <a:pt x="0" y="461"/>
                    </a:lnTo>
                    <a:lnTo>
                      <a:pt x="0" y="463"/>
                    </a:lnTo>
                    <a:lnTo>
                      <a:pt x="0" y="465"/>
                    </a:lnTo>
                    <a:lnTo>
                      <a:pt x="2" y="468"/>
                    </a:lnTo>
                    <a:lnTo>
                      <a:pt x="4" y="470"/>
                    </a:lnTo>
                    <a:lnTo>
                      <a:pt x="8" y="470"/>
                    </a:lnTo>
                    <a:lnTo>
                      <a:pt x="8" y="470"/>
                    </a:lnTo>
                    <a:lnTo>
                      <a:pt x="42" y="470"/>
                    </a:lnTo>
                    <a:lnTo>
                      <a:pt x="76" y="470"/>
                    </a:lnTo>
                    <a:lnTo>
                      <a:pt x="112" y="468"/>
                    </a:lnTo>
                    <a:lnTo>
                      <a:pt x="146" y="464"/>
                    </a:lnTo>
                    <a:lnTo>
                      <a:pt x="163" y="462"/>
                    </a:lnTo>
                    <a:lnTo>
                      <a:pt x="181" y="458"/>
                    </a:lnTo>
                    <a:lnTo>
                      <a:pt x="198" y="454"/>
                    </a:lnTo>
                    <a:lnTo>
                      <a:pt x="215" y="448"/>
                    </a:lnTo>
                    <a:lnTo>
                      <a:pt x="231" y="442"/>
                    </a:lnTo>
                    <a:lnTo>
                      <a:pt x="247" y="436"/>
                    </a:lnTo>
                    <a:lnTo>
                      <a:pt x="262" y="427"/>
                    </a:lnTo>
                    <a:lnTo>
                      <a:pt x="277" y="418"/>
                    </a:lnTo>
                    <a:lnTo>
                      <a:pt x="277" y="418"/>
                    </a:lnTo>
                    <a:lnTo>
                      <a:pt x="291" y="408"/>
                    </a:lnTo>
                    <a:lnTo>
                      <a:pt x="303" y="397"/>
                    </a:lnTo>
                    <a:lnTo>
                      <a:pt x="316" y="386"/>
                    </a:lnTo>
                    <a:lnTo>
                      <a:pt x="328" y="373"/>
                    </a:lnTo>
                    <a:lnTo>
                      <a:pt x="338" y="360"/>
                    </a:lnTo>
                    <a:lnTo>
                      <a:pt x="347" y="346"/>
                    </a:lnTo>
                    <a:lnTo>
                      <a:pt x="357" y="332"/>
                    </a:lnTo>
                    <a:lnTo>
                      <a:pt x="365" y="317"/>
                    </a:lnTo>
                    <a:lnTo>
                      <a:pt x="373" y="302"/>
                    </a:lnTo>
                    <a:lnTo>
                      <a:pt x="379" y="286"/>
                    </a:lnTo>
                    <a:lnTo>
                      <a:pt x="392" y="254"/>
                    </a:lnTo>
                    <a:lnTo>
                      <a:pt x="400" y="221"/>
                    </a:lnTo>
                    <a:lnTo>
                      <a:pt x="406" y="188"/>
                    </a:lnTo>
                    <a:lnTo>
                      <a:pt x="406" y="188"/>
                    </a:lnTo>
                    <a:lnTo>
                      <a:pt x="410" y="166"/>
                    </a:lnTo>
                    <a:lnTo>
                      <a:pt x="412" y="144"/>
                    </a:lnTo>
                    <a:lnTo>
                      <a:pt x="416" y="98"/>
                    </a:lnTo>
                    <a:lnTo>
                      <a:pt x="417" y="53"/>
                    </a:lnTo>
                    <a:lnTo>
                      <a:pt x="417" y="7"/>
                    </a:lnTo>
                    <a:lnTo>
                      <a:pt x="417" y="7"/>
                    </a:lnTo>
                    <a:lnTo>
                      <a:pt x="416" y="5"/>
                    </a:lnTo>
                    <a:lnTo>
                      <a:pt x="415" y="3"/>
                    </a:lnTo>
                    <a:lnTo>
                      <a:pt x="412" y="1"/>
                    </a:lnTo>
                    <a:lnTo>
                      <a:pt x="410" y="0"/>
                    </a:lnTo>
                    <a:lnTo>
                      <a:pt x="407" y="1"/>
                    </a:lnTo>
                    <a:lnTo>
                      <a:pt x="405" y="3"/>
                    </a:lnTo>
                    <a:lnTo>
                      <a:pt x="403" y="5"/>
                    </a:lnTo>
                    <a:lnTo>
                      <a:pt x="403" y="7"/>
                    </a:lnTo>
                    <a:lnTo>
                      <a:pt x="403" y="7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97" name="Freeform 177">
                <a:extLst>
                  <a:ext uri="{FF2B5EF4-FFF2-40B4-BE49-F238E27FC236}">
                    <a16:creationId xmlns:a16="http://schemas.microsoft.com/office/drawing/2014/main" id="{0F9379E1-BBE4-8EEF-1B8B-0003BD0C9E3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037" y="3311"/>
                <a:ext cx="147" cy="46"/>
              </a:xfrm>
              <a:custGeom>
                <a:avLst/>
                <a:gdLst>
                  <a:gd name="T0" fmla="*/ 584 w 587"/>
                  <a:gd name="T1" fmla="*/ 27 h 185"/>
                  <a:gd name="T2" fmla="*/ 554 w 587"/>
                  <a:gd name="T3" fmla="*/ 14 h 185"/>
                  <a:gd name="T4" fmla="*/ 522 w 587"/>
                  <a:gd name="T5" fmla="*/ 7 h 185"/>
                  <a:gd name="T6" fmla="*/ 490 w 587"/>
                  <a:gd name="T7" fmla="*/ 3 h 185"/>
                  <a:gd name="T8" fmla="*/ 457 w 587"/>
                  <a:gd name="T9" fmla="*/ 2 h 185"/>
                  <a:gd name="T10" fmla="*/ 353 w 587"/>
                  <a:gd name="T11" fmla="*/ 2 h 185"/>
                  <a:gd name="T12" fmla="*/ 319 w 587"/>
                  <a:gd name="T13" fmla="*/ 3 h 185"/>
                  <a:gd name="T14" fmla="*/ 256 w 587"/>
                  <a:gd name="T15" fmla="*/ 10 h 185"/>
                  <a:gd name="T16" fmla="*/ 194 w 587"/>
                  <a:gd name="T17" fmla="*/ 24 h 185"/>
                  <a:gd name="T18" fmla="*/ 135 w 587"/>
                  <a:gd name="T19" fmla="*/ 45 h 185"/>
                  <a:gd name="T20" fmla="*/ 107 w 587"/>
                  <a:gd name="T21" fmla="*/ 59 h 185"/>
                  <a:gd name="T22" fmla="*/ 81 w 587"/>
                  <a:gd name="T23" fmla="*/ 78 h 185"/>
                  <a:gd name="T24" fmla="*/ 69 w 587"/>
                  <a:gd name="T25" fmla="*/ 88 h 185"/>
                  <a:gd name="T26" fmla="*/ 45 w 587"/>
                  <a:gd name="T27" fmla="*/ 108 h 185"/>
                  <a:gd name="T28" fmla="*/ 24 w 587"/>
                  <a:gd name="T29" fmla="*/ 133 h 185"/>
                  <a:gd name="T30" fmla="*/ 9 w 587"/>
                  <a:gd name="T31" fmla="*/ 160 h 185"/>
                  <a:gd name="T32" fmla="*/ 1 w 587"/>
                  <a:gd name="T33" fmla="*/ 174 h 185"/>
                  <a:gd name="T34" fmla="*/ 1 w 587"/>
                  <a:gd name="T35" fmla="*/ 180 h 185"/>
                  <a:gd name="T36" fmla="*/ 5 w 587"/>
                  <a:gd name="T37" fmla="*/ 185 h 185"/>
                  <a:gd name="T38" fmla="*/ 10 w 587"/>
                  <a:gd name="T39" fmla="*/ 185 h 185"/>
                  <a:gd name="T40" fmla="*/ 13 w 587"/>
                  <a:gd name="T41" fmla="*/ 181 h 185"/>
                  <a:gd name="T42" fmla="*/ 20 w 587"/>
                  <a:gd name="T43" fmla="*/ 169 h 185"/>
                  <a:gd name="T44" fmla="*/ 34 w 587"/>
                  <a:gd name="T45" fmla="*/ 145 h 185"/>
                  <a:gd name="T46" fmla="*/ 50 w 587"/>
                  <a:gd name="T47" fmla="*/ 124 h 185"/>
                  <a:gd name="T48" fmla="*/ 80 w 587"/>
                  <a:gd name="T49" fmla="*/ 97 h 185"/>
                  <a:gd name="T50" fmla="*/ 125 w 587"/>
                  <a:gd name="T51" fmla="*/ 67 h 185"/>
                  <a:gd name="T52" fmla="*/ 174 w 587"/>
                  <a:gd name="T53" fmla="*/ 45 h 185"/>
                  <a:gd name="T54" fmla="*/ 206 w 587"/>
                  <a:gd name="T55" fmla="*/ 35 h 185"/>
                  <a:gd name="T56" fmla="*/ 272 w 587"/>
                  <a:gd name="T57" fmla="*/ 23 h 185"/>
                  <a:gd name="T58" fmla="*/ 338 w 587"/>
                  <a:gd name="T59" fmla="*/ 16 h 185"/>
                  <a:gd name="T60" fmla="*/ 439 w 587"/>
                  <a:gd name="T61" fmla="*/ 15 h 185"/>
                  <a:gd name="T62" fmla="*/ 474 w 587"/>
                  <a:gd name="T63" fmla="*/ 16 h 185"/>
                  <a:gd name="T64" fmla="*/ 509 w 587"/>
                  <a:gd name="T65" fmla="*/ 19 h 185"/>
                  <a:gd name="T66" fmla="*/ 544 w 587"/>
                  <a:gd name="T67" fmla="*/ 26 h 185"/>
                  <a:gd name="T68" fmla="*/ 576 w 587"/>
                  <a:gd name="T69" fmla="*/ 40 h 185"/>
                  <a:gd name="T70" fmla="*/ 580 w 587"/>
                  <a:gd name="T71" fmla="*/ 41 h 185"/>
                  <a:gd name="T72" fmla="*/ 585 w 587"/>
                  <a:gd name="T73" fmla="*/ 39 h 185"/>
                  <a:gd name="T74" fmla="*/ 587 w 587"/>
                  <a:gd name="T75" fmla="*/ 34 h 185"/>
                  <a:gd name="T76" fmla="*/ 586 w 587"/>
                  <a:gd name="T77" fmla="*/ 29 h 185"/>
                  <a:gd name="T78" fmla="*/ 584 w 587"/>
                  <a:gd name="T79" fmla="*/ 27 h 1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</a:cxnLst>
                <a:rect l="0" t="0" r="r" b="b"/>
                <a:pathLst>
                  <a:path w="587" h="185">
                    <a:moveTo>
                      <a:pt x="584" y="27"/>
                    </a:moveTo>
                    <a:lnTo>
                      <a:pt x="584" y="27"/>
                    </a:lnTo>
                    <a:lnTo>
                      <a:pt x="569" y="20"/>
                    </a:lnTo>
                    <a:lnTo>
                      <a:pt x="554" y="14"/>
                    </a:lnTo>
                    <a:lnTo>
                      <a:pt x="538" y="10"/>
                    </a:lnTo>
                    <a:lnTo>
                      <a:pt x="522" y="7"/>
                    </a:lnTo>
                    <a:lnTo>
                      <a:pt x="506" y="4"/>
                    </a:lnTo>
                    <a:lnTo>
                      <a:pt x="490" y="3"/>
                    </a:lnTo>
                    <a:lnTo>
                      <a:pt x="457" y="2"/>
                    </a:lnTo>
                    <a:lnTo>
                      <a:pt x="457" y="2"/>
                    </a:lnTo>
                    <a:lnTo>
                      <a:pt x="389" y="0"/>
                    </a:lnTo>
                    <a:lnTo>
                      <a:pt x="353" y="2"/>
                    </a:lnTo>
                    <a:lnTo>
                      <a:pt x="319" y="3"/>
                    </a:lnTo>
                    <a:lnTo>
                      <a:pt x="319" y="3"/>
                    </a:lnTo>
                    <a:lnTo>
                      <a:pt x="287" y="7"/>
                    </a:lnTo>
                    <a:lnTo>
                      <a:pt x="256" y="10"/>
                    </a:lnTo>
                    <a:lnTo>
                      <a:pt x="224" y="15"/>
                    </a:lnTo>
                    <a:lnTo>
                      <a:pt x="194" y="24"/>
                    </a:lnTo>
                    <a:lnTo>
                      <a:pt x="164" y="34"/>
                    </a:lnTo>
                    <a:lnTo>
                      <a:pt x="135" y="45"/>
                    </a:lnTo>
                    <a:lnTo>
                      <a:pt x="121" y="52"/>
                    </a:lnTo>
                    <a:lnTo>
                      <a:pt x="107" y="59"/>
                    </a:lnTo>
                    <a:lnTo>
                      <a:pt x="93" y="68"/>
                    </a:lnTo>
                    <a:lnTo>
                      <a:pt x="81" y="78"/>
                    </a:lnTo>
                    <a:lnTo>
                      <a:pt x="81" y="78"/>
                    </a:lnTo>
                    <a:lnTo>
                      <a:pt x="69" y="88"/>
                    </a:lnTo>
                    <a:lnTo>
                      <a:pt x="56" y="97"/>
                    </a:lnTo>
                    <a:lnTo>
                      <a:pt x="45" y="108"/>
                    </a:lnTo>
                    <a:lnTo>
                      <a:pt x="34" y="121"/>
                    </a:lnTo>
                    <a:lnTo>
                      <a:pt x="24" y="133"/>
                    </a:lnTo>
                    <a:lnTo>
                      <a:pt x="16" y="147"/>
                    </a:lnTo>
                    <a:lnTo>
                      <a:pt x="9" y="160"/>
                    </a:lnTo>
                    <a:lnTo>
                      <a:pt x="1" y="174"/>
                    </a:lnTo>
                    <a:lnTo>
                      <a:pt x="1" y="174"/>
                    </a:lnTo>
                    <a:lnTo>
                      <a:pt x="0" y="177"/>
                    </a:lnTo>
                    <a:lnTo>
                      <a:pt x="1" y="180"/>
                    </a:lnTo>
                    <a:lnTo>
                      <a:pt x="2" y="182"/>
                    </a:lnTo>
                    <a:lnTo>
                      <a:pt x="5" y="185"/>
                    </a:lnTo>
                    <a:lnTo>
                      <a:pt x="7" y="185"/>
                    </a:lnTo>
                    <a:lnTo>
                      <a:pt x="10" y="185"/>
                    </a:lnTo>
                    <a:lnTo>
                      <a:pt x="12" y="183"/>
                    </a:lnTo>
                    <a:lnTo>
                      <a:pt x="13" y="181"/>
                    </a:lnTo>
                    <a:lnTo>
                      <a:pt x="13" y="181"/>
                    </a:lnTo>
                    <a:lnTo>
                      <a:pt x="20" y="169"/>
                    </a:lnTo>
                    <a:lnTo>
                      <a:pt x="27" y="158"/>
                    </a:lnTo>
                    <a:lnTo>
                      <a:pt x="34" y="145"/>
                    </a:lnTo>
                    <a:lnTo>
                      <a:pt x="42" y="136"/>
                    </a:lnTo>
                    <a:lnTo>
                      <a:pt x="50" y="124"/>
                    </a:lnTo>
                    <a:lnTo>
                      <a:pt x="60" y="115"/>
                    </a:lnTo>
                    <a:lnTo>
                      <a:pt x="80" y="97"/>
                    </a:lnTo>
                    <a:lnTo>
                      <a:pt x="102" y="80"/>
                    </a:lnTo>
                    <a:lnTo>
                      <a:pt x="125" y="67"/>
                    </a:lnTo>
                    <a:lnTo>
                      <a:pt x="150" y="54"/>
                    </a:lnTo>
                    <a:lnTo>
                      <a:pt x="174" y="45"/>
                    </a:lnTo>
                    <a:lnTo>
                      <a:pt x="174" y="45"/>
                    </a:lnTo>
                    <a:lnTo>
                      <a:pt x="206" y="35"/>
                    </a:lnTo>
                    <a:lnTo>
                      <a:pt x="239" y="27"/>
                    </a:lnTo>
                    <a:lnTo>
                      <a:pt x="272" y="23"/>
                    </a:lnTo>
                    <a:lnTo>
                      <a:pt x="305" y="19"/>
                    </a:lnTo>
                    <a:lnTo>
                      <a:pt x="338" y="16"/>
                    </a:lnTo>
                    <a:lnTo>
                      <a:pt x="371" y="16"/>
                    </a:lnTo>
                    <a:lnTo>
                      <a:pt x="439" y="15"/>
                    </a:lnTo>
                    <a:lnTo>
                      <a:pt x="439" y="15"/>
                    </a:lnTo>
                    <a:lnTo>
                      <a:pt x="474" y="16"/>
                    </a:lnTo>
                    <a:lnTo>
                      <a:pt x="492" y="18"/>
                    </a:lnTo>
                    <a:lnTo>
                      <a:pt x="509" y="19"/>
                    </a:lnTo>
                    <a:lnTo>
                      <a:pt x="527" y="23"/>
                    </a:lnTo>
                    <a:lnTo>
                      <a:pt x="544" y="26"/>
                    </a:lnTo>
                    <a:lnTo>
                      <a:pt x="560" y="32"/>
                    </a:lnTo>
                    <a:lnTo>
                      <a:pt x="576" y="40"/>
                    </a:lnTo>
                    <a:lnTo>
                      <a:pt x="576" y="40"/>
                    </a:lnTo>
                    <a:lnTo>
                      <a:pt x="580" y="41"/>
                    </a:lnTo>
                    <a:lnTo>
                      <a:pt x="582" y="40"/>
                    </a:lnTo>
                    <a:lnTo>
                      <a:pt x="585" y="39"/>
                    </a:lnTo>
                    <a:lnTo>
                      <a:pt x="586" y="37"/>
                    </a:lnTo>
                    <a:lnTo>
                      <a:pt x="587" y="34"/>
                    </a:lnTo>
                    <a:lnTo>
                      <a:pt x="587" y="31"/>
                    </a:lnTo>
                    <a:lnTo>
                      <a:pt x="586" y="29"/>
                    </a:lnTo>
                    <a:lnTo>
                      <a:pt x="584" y="27"/>
                    </a:lnTo>
                    <a:lnTo>
                      <a:pt x="584" y="27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98" name="Freeform 178">
                <a:extLst>
                  <a:ext uri="{FF2B5EF4-FFF2-40B4-BE49-F238E27FC236}">
                    <a16:creationId xmlns:a16="http://schemas.microsoft.com/office/drawing/2014/main" id="{9322D4BF-5A44-3142-6FA9-6D2E161361F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218" y="952"/>
                <a:ext cx="485" cy="223"/>
              </a:xfrm>
              <a:custGeom>
                <a:avLst/>
                <a:gdLst>
                  <a:gd name="T0" fmla="*/ 40 w 1941"/>
                  <a:gd name="T1" fmla="*/ 748 h 894"/>
                  <a:gd name="T2" fmla="*/ 107 w 1941"/>
                  <a:gd name="T3" fmla="*/ 732 h 894"/>
                  <a:gd name="T4" fmla="*/ 232 w 1941"/>
                  <a:gd name="T5" fmla="*/ 723 h 894"/>
                  <a:gd name="T6" fmla="*/ 417 w 1941"/>
                  <a:gd name="T7" fmla="*/ 722 h 894"/>
                  <a:gd name="T8" fmla="*/ 481 w 1941"/>
                  <a:gd name="T9" fmla="*/ 719 h 894"/>
                  <a:gd name="T10" fmla="*/ 519 w 1941"/>
                  <a:gd name="T11" fmla="*/ 707 h 894"/>
                  <a:gd name="T12" fmla="*/ 577 w 1941"/>
                  <a:gd name="T13" fmla="*/ 665 h 894"/>
                  <a:gd name="T14" fmla="*/ 723 w 1941"/>
                  <a:gd name="T15" fmla="*/ 491 h 894"/>
                  <a:gd name="T16" fmla="*/ 873 w 1941"/>
                  <a:gd name="T17" fmla="*/ 320 h 894"/>
                  <a:gd name="T18" fmla="*/ 1016 w 1941"/>
                  <a:gd name="T19" fmla="*/ 172 h 894"/>
                  <a:gd name="T20" fmla="*/ 1122 w 1941"/>
                  <a:gd name="T21" fmla="*/ 77 h 894"/>
                  <a:gd name="T22" fmla="*/ 1194 w 1941"/>
                  <a:gd name="T23" fmla="*/ 28 h 894"/>
                  <a:gd name="T24" fmla="*/ 1228 w 1941"/>
                  <a:gd name="T25" fmla="*/ 16 h 894"/>
                  <a:gd name="T26" fmla="*/ 1250 w 1941"/>
                  <a:gd name="T27" fmla="*/ 16 h 894"/>
                  <a:gd name="T28" fmla="*/ 1275 w 1941"/>
                  <a:gd name="T29" fmla="*/ 41 h 894"/>
                  <a:gd name="T30" fmla="*/ 1285 w 1941"/>
                  <a:gd name="T31" fmla="*/ 78 h 894"/>
                  <a:gd name="T32" fmla="*/ 1296 w 1941"/>
                  <a:gd name="T33" fmla="*/ 181 h 894"/>
                  <a:gd name="T34" fmla="*/ 1306 w 1941"/>
                  <a:gd name="T35" fmla="*/ 238 h 894"/>
                  <a:gd name="T36" fmla="*/ 1351 w 1941"/>
                  <a:gd name="T37" fmla="*/ 383 h 894"/>
                  <a:gd name="T38" fmla="*/ 1401 w 1941"/>
                  <a:gd name="T39" fmla="*/ 499 h 894"/>
                  <a:gd name="T40" fmla="*/ 1460 w 1941"/>
                  <a:gd name="T41" fmla="*/ 609 h 894"/>
                  <a:gd name="T42" fmla="*/ 1556 w 1941"/>
                  <a:gd name="T43" fmla="*/ 745 h 894"/>
                  <a:gd name="T44" fmla="*/ 1623 w 1941"/>
                  <a:gd name="T45" fmla="*/ 820 h 894"/>
                  <a:gd name="T46" fmla="*/ 1683 w 1941"/>
                  <a:gd name="T47" fmla="*/ 864 h 894"/>
                  <a:gd name="T48" fmla="*/ 1735 w 1941"/>
                  <a:gd name="T49" fmla="*/ 885 h 894"/>
                  <a:gd name="T50" fmla="*/ 1806 w 1941"/>
                  <a:gd name="T51" fmla="*/ 894 h 894"/>
                  <a:gd name="T52" fmla="*/ 1876 w 1941"/>
                  <a:gd name="T53" fmla="*/ 883 h 894"/>
                  <a:gd name="T54" fmla="*/ 1923 w 1941"/>
                  <a:gd name="T55" fmla="*/ 862 h 894"/>
                  <a:gd name="T56" fmla="*/ 1941 w 1941"/>
                  <a:gd name="T57" fmla="*/ 847 h 894"/>
                  <a:gd name="T58" fmla="*/ 1936 w 1941"/>
                  <a:gd name="T59" fmla="*/ 838 h 894"/>
                  <a:gd name="T60" fmla="*/ 1915 w 1941"/>
                  <a:gd name="T61" fmla="*/ 849 h 894"/>
                  <a:gd name="T62" fmla="*/ 1845 w 1941"/>
                  <a:gd name="T63" fmla="*/ 875 h 894"/>
                  <a:gd name="T64" fmla="*/ 1771 w 1941"/>
                  <a:gd name="T65" fmla="*/ 876 h 894"/>
                  <a:gd name="T66" fmla="*/ 1700 w 1941"/>
                  <a:gd name="T67" fmla="*/ 857 h 894"/>
                  <a:gd name="T68" fmla="*/ 1652 w 1941"/>
                  <a:gd name="T69" fmla="*/ 826 h 894"/>
                  <a:gd name="T70" fmla="*/ 1594 w 1941"/>
                  <a:gd name="T71" fmla="*/ 767 h 894"/>
                  <a:gd name="T72" fmla="*/ 1516 w 1941"/>
                  <a:gd name="T73" fmla="*/ 668 h 894"/>
                  <a:gd name="T74" fmla="*/ 1450 w 1941"/>
                  <a:gd name="T75" fmla="*/ 562 h 894"/>
                  <a:gd name="T76" fmla="*/ 1375 w 1941"/>
                  <a:gd name="T77" fmla="*/ 406 h 894"/>
                  <a:gd name="T78" fmla="*/ 1323 w 1941"/>
                  <a:gd name="T79" fmla="*/ 243 h 894"/>
                  <a:gd name="T80" fmla="*/ 1310 w 1941"/>
                  <a:gd name="T81" fmla="*/ 172 h 894"/>
                  <a:gd name="T82" fmla="*/ 1301 w 1941"/>
                  <a:gd name="T83" fmla="*/ 82 h 894"/>
                  <a:gd name="T84" fmla="*/ 1288 w 1941"/>
                  <a:gd name="T85" fmla="*/ 35 h 894"/>
                  <a:gd name="T86" fmla="*/ 1270 w 1941"/>
                  <a:gd name="T87" fmla="*/ 10 h 894"/>
                  <a:gd name="T88" fmla="*/ 1248 w 1941"/>
                  <a:gd name="T89" fmla="*/ 0 h 894"/>
                  <a:gd name="T90" fmla="*/ 1207 w 1941"/>
                  <a:gd name="T91" fmla="*/ 6 h 894"/>
                  <a:gd name="T92" fmla="*/ 1150 w 1941"/>
                  <a:gd name="T93" fmla="*/ 38 h 894"/>
                  <a:gd name="T94" fmla="*/ 1040 w 1941"/>
                  <a:gd name="T95" fmla="*/ 129 h 894"/>
                  <a:gd name="T96" fmla="*/ 890 w 1941"/>
                  <a:gd name="T97" fmla="*/ 280 h 894"/>
                  <a:gd name="T98" fmla="*/ 713 w 1941"/>
                  <a:gd name="T99" fmla="*/ 480 h 894"/>
                  <a:gd name="T100" fmla="*/ 608 w 1941"/>
                  <a:gd name="T101" fmla="*/ 611 h 894"/>
                  <a:gd name="T102" fmla="*/ 553 w 1941"/>
                  <a:gd name="T103" fmla="*/ 668 h 894"/>
                  <a:gd name="T104" fmla="*/ 506 w 1941"/>
                  <a:gd name="T105" fmla="*/ 697 h 894"/>
                  <a:gd name="T106" fmla="*/ 467 w 1941"/>
                  <a:gd name="T107" fmla="*/ 707 h 894"/>
                  <a:gd name="T108" fmla="*/ 397 w 1941"/>
                  <a:gd name="T109" fmla="*/ 707 h 894"/>
                  <a:gd name="T110" fmla="*/ 176 w 1941"/>
                  <a:gd name="T111" fmla="*/ 711 h 894"/>
                  <a:gd name="T112" fmla="*/ 80 w 1941"/>
                  <a:gd name="T113" fmla="*/ 722 h 894"/>
                  <a:gd name="T114" fmla="*/ 32 w 1941"/>
                  <a:gd name="T115" fmla="*/ 736 h 894"/>
                  <a:gd name="T116" fmla="*/ 1 w 1941"/>
                  <a:gd name="T117" fmla="*/ 752 h 894"/>
                  <a:gd name="T118" fmla="*/ 2 w 1941"/>
                  <a:gd name="T119" fmla="*/ 762 h 894"/>
                  <a:gd name="T120" fmla="*/ 11 w 1941"/>
                  <a:gd name="T121" fmla="*/ 764 h 8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1941" h="894">
                    <a:moveTo>
                      <a:pt x="11" y="764"/>
                    </a:moveTo>
                    <a:lnTo>
                      <a:pt x="11" y="764"/>
                    </a:lnTo>
                    <a:lnTo>
                      <a:pt x="24" y="755"/>
                    </a:lnTo>
                    <a:lnTo>
                      <a:pt x="40" y="748"/>
                    </a:lnTo>
                    <a:lnTo>
                      <a:pt x="56" y="743"/>
                    </a:lnTo>
                    <a:lnTo>
                      <a:pt x="72" y="738"/>
                    </a:lnTo>
                    <a:lnTo>
                      <a:pt x="89" y="734"/>
                    </a:lnTo>
                    <a:lnTo>
                      <a:pt x="107" y="732"/>
                    </a:lnTo>
                    <a:lnTo>
                      <a:pt x="140" y="728"/>
                    </a:lnTo>
                    <a:lnTo>
                      <a:pt x="140" y="728"/>
                    </a:lnTo>
                    <a:lnTo>
                      <a:pt x="185" y="724"/>
                    </a:lnTo>
                    <a:lnTo>
                      <a:pt x="232" y="723"/>
                    </a:lnTo>
                    <a:lnTo>
                      <a:pt x="278" y="722"/>
                    </a:lnTo>
                    <a:lnTo>
                      <a:pt x="325" y="721"/>
                    </a:lnTo>
                    <a:lnTo>
                      <a:pt x="325" y="721"/>
                    </a:lnTo>
                    <a:lnTo>
                      <a:pt x="417" y="722"/>
                    </a:lnTo>
                    <a:lnTo>
                      <a:pt x="417" y="722"/>
                    </a:lnTo>
                    <a:lnTo>
                      <a:pt x="438" y="723"/>
                    </a:lnTo>
                    <a:lnTo>
                      <a:pt x="460" y="722"/>
                    </a:lnTo>
                    <a:lnTo>
                      <a:pt x="481" y="719"/>
                    </a:lnTo>
                    <a:lnTo>
                      <a:pt x="492" y="717"/>
                    </a:lnTo>
                    <a:lnTo>
                      <a:pt x="501" y="714"/>
                    </a:lnTo>
                    <a:lnTo>
                      <a:pt x="501" y="714"/>
                    </a:lnTo>
                    <a:lnTo>
                      <a:pt x="519" y="707"/>
                    </a:lnTo>
                    <a:lnTo>
                      <a:pt x="534" y="698"/>
                    </a:lnTo>
                    <a:lnTo>
                      <a:pt x="549" y="689"/>
                    </a:lnTo>
                    <a:lnTo>
                      <a:pt x="564" y="678"/>
                    </a:lnTo>
                    <a:lnTo>
                      <a:pt x="577" y="665"/>
                    </a:lnTo>
                    <a:lnTo>
                      <a:pt x="590" y="653"/>
                    </a:lnTo>
                    <a:lnTo>
                      <a:pt x="614" y="626"/>
                    </a:lnTo>
                    <a:lnTo>
                      <a:pt x="614" y="626"/>
                    </a:lnTo>
                    <a:lnTo>
                      <a:pt x="723" y="491"/>
                    </a:lnTo>
                    <a:lnTo>
                      <a:pt x="780" y="425"/>
                    </a:lnTo>
                    <a:lnTo>
                      <a:pt x="836" y="360"/>
                    </a:lnTo>
                    <a:lnTo>
                      <a:pt x="836" y="360"/>
                    </a:lnTo>
                    <a:lnTo>
                      <a:pt x="873" y="320"/>
                    </a:lnTo>
                    <a:lnTo>
                      <a:pt x="910" y="282"/>
                    </a:lnTo>
                    <a:lnTo>
                      <a:pt x="984" y="205"/>
                    </a:lnTo>
                    <a:lnTo>
                      <a:pt x="984" y="205"/>
                    </a:lnTo>
                    <a:lnTo>
                      <a:pt x="1016" y="172"/>
                    </a:lnTo>
                    <a:lnTo>
                      <a:pt x="1051" y="138"/>
                    </a:lnTo>
                    <a:lnTo>
                      <a:pt x="1085" y="107"/>
                    </a:lnTo>
                    <a:lnTo>
                      <a:pt x="1122" y="77"/>
                    </a:lnTo>
                    <a:lnTo>
                      <a:pt x="1122" y="77"/>
                    </a:lnTo>
                    <a:lnTo>
                      <a:pt x="1139" y="64"/>
                    </a:lnTo>
                    <a:lnTo>
                      <a:pt x="1156" y="51"/>
                    </a:lnTo>
                    <a:lnTo>
                      <a:pt x="1174" y="39"/>
                    </a:lnTo>
                    <a:lnTo>
                      <a:pt x="1194" y="28"/>
                    </a:lnTo>
                    <a:lnTo>
                      <a:pt x="1194" y="28"/>
                    </a:lnTo>
                    <a:lnTo>
                      <a:pt x="1206" y="22"/>
                    </a:lnTo>
                    <a:lnTo>
                      <a:pt x="1221" y="17"/>
                    </a:lnTo>
                    <a:lnTo>
                      <a:pt x="1228" y="16"/>
                    </a:lnTo>
                    <a:lnTo>
                      <a:pt x="1236" y="14"/>
                    </a:lnTo>
                    <a:lnTo>
                      <a:pt x="1243" y="14"/>
                    </a:lnTo>
                    <a:lnTo>
                      <a:pt x="1250" y="16"/>
                    </a:lnTo>
                    <a:lnTo>
                      <a:pt x="1250" y="16"/>
                    </a:lnTo>
                    <a:lnTo>
                      <a:pt x="1259" y="19"/>
                    </a:lnTo>
                    <a:lnTo>
                      <a:pt x="1265" y="25"/>
                    </a:lnTo>
                    <a:lnTo>
                      <a:pt x="1271" y="33"/>
                    </a:lnTo>
                    <a:lnTo>
                      <a:pt x="1275" y="41"/>
                    </a:lnTo>
                    <a:lnTo>
                      <a:pt x="1279" y="50"/>
                    </a:lnTo>
                    <a:lnTo>
                      <a:pt x="1281" y="60"/>
                    </a:lnTo>
                    <a:lnTo>
                      <a:pt x="1285" y="78"/>
                    </a:lnTo>
                    <a:lnTo>
                      <a:pt x="1285" y="78"/>
                    </a:lnTo>
                    <a:lnTo>
                      <a:pt x="1287" y="95"/>
                    </a:lnTo>
                    <a:lnTo>
                      <a:pt x="1290" y="113"/>
                    </a:lnTo>
                    <a:lnTo>
                      <a:pt x="1293" y="147"/>
                    </a:lnTo>
                    <a:lnTo>
                      <a:pt x="1296" y="181"/>
                    </a:lnTo>
                    <a:lnTo>
                      <a:pt x="1298" y="199"/>
                    </a:lnTo>
                    <a:lnTo>
                      <a:pt x="1301" y="216"/>
                    </a:lnTo>
                    <a:lnTo>
                      <a:pt x="1301" y="216"/>
                    </a:lnTo>
                    <a:lnTo>
                      <a:pt x="1306" y="238"/>
                    </a:lnTo>
                    <a:lnTo>
                      <a:pt x="1310" y="259"/>
                    </a:lnTo>
                    <a:lnTo>
                      <a:pt x="1323" y="301"/>
                    </a:lnTo>
                    <a:lnTo>
                      <a:pt x="1336" y="342"/>
                    </a:lnTo>
                    <a:lnTo>
                      <a:pt x="1351" y="383"/>
                    </a:lnTo>
                    <a:lnTo>
                      <a:pt x="1351" y="383"/>
                    </a:lnTo>
                    <a:lnTo>
                      <a:pt x="1367" y="422"/>
                    </a:lnTo>
                    <a:lnTo>
                      <a:pt x="1383" y="461"/>
                    </a:lnTo>
                    <a:lnTo>
                      <a:pt x="1401" y="499"/>
                    </a:lnTo>
                    <a:lnTo>
                      <a:pt x="1420" y="536"/>
                    </a:lnTo>
                    <a:lnTo>
                      <a:pt x="1420" y="536"/>
                    </a:lnTo>
                    <a:lnTo>
                      <a:pt x="1439" y="573"/>
                    </a:lnTo>
                    <a:lnTo>
                      <a:pt x="1460" y="609"/>
                    </a:lnTo>
                    <a:lnTo>
                      <a:pt x="1482" y="643"/>
                    </a:lnTo>
                    <a:lnTo>
                      <a:pt x="1505" y="678"/>
                    </a:lnTo>
                    <a:lnTo>
                      <a:pt x="1530" y="712"/>
                    </a:lnTo>
                    <a:lnTo>
                      <a:pt x="1556" y="745"/>
                    </a:lnTo>
                    <a:lnTo>
                      <a:pt x="1583" y="776"/>
                    </a:lnTo>
                    <a:lnTo>
                      <a:pt x="1610" y="806"/>
                    </a:lnTo>
                    <a:lnTo>
                      <a:pt x="1610" y="806"/>
                    </a:lnTo>
                    <a:lnTo>
                      <a:pt x="1623" y="820"/>
                    </a:lnTo>
                    <a:lnTo>
                      <a:pt x="1638" y="832"/>
                    </a:lnTo>
                    <a:lnTo>
                      <a:pt x="1651" y="843"/>
                    </a:lnTo>
                    <a:lnTo>
                      <a:pt x="1667" y="854"/>
                    </a:lnTo>
                    <a:lnTo>
                      <a:pt x="1683" y="864"/>
                    </a:lnTo>
                    <a:lnTo>
                      <a:pt x="1699" y="873"/>
                    </a:lnTo>
                    <a:lnTo>
                      <a:pt x="1716" y="879"/>
                    </a:lnTo>
                    <a:lnTo>
                      <a:pt x="1735" y="885"/>
                    </a:lnTo>
                    <a:lnTo>
                      <a:pt x="1735" y="885"/>
                    </a:lnTo>
                    <a:lnTo>
                      <a:pt x="1752" y="889"/>
                    </a:lnTo>
                    <a:lnTo>
                      <a:pt x="1769" y="892"/>
                    </a:lnTo>
                    <a:lnTo>
                      <a:pt x="1787" y="894"/>
                    </a:lnTo>
                    <a:lnTo>
                      <a:pt x="1806" y="894"/>
                    </a:lnTo>
                    <a:lnTo>
                      <a:pt x="1823" y="892"/>
                    </a:lnTo>
                    <a:lnTo>
                      <a:pt x="1840" y="890"/>
                    </a:lnTo>
                    <a:lnTo>
                      <a:pt x="1858" y="888"/>
                    </a:lnTo>
                    <a:lnTo>
                      <a:pt x="1876" y="883"/>
                    </a:lnTo>
                    <a:lnTo>
                      <a:pt x="1876" y="883"/>
                    </a:lnTo>
                    <a:lnTo>
                      <a:pt x="1892" y="876"/>
                    </a:lnTo>
                    <a:lnTo>
                      <a:pt x="1907" y="869"/>
                    </a:lnTo>
                    <a:lnTo>
                      <a:pt x="1923" y="862"/>
                    </a:lnTo>
                    <a:lnTo>
                      <a:pt x="1938" y="852"/>
                    </a:lnTo>
                    <a:lnTo>
                      <a:pt x="1938" y="852"/>
                    </a:lnTo>
                    <a:lnTo>
                      <a:pt x="1941" y="851"/>
                    </a:lnTo>
                    <a:lnTo>
                      <a:pt x="1941" y="847"/>
                    </a:lnTo>
                    <a:lnTo>
                      <a:pt x="1941" y="845"/>
                    </a:lnTo>
                    <a:lnTo>
                      <a:pt x="1941" y="842"/>
                    </a:lnTo>
                    <a:lnTo>
                      <a:pt x="1938" y="840"/>
                    </a:lnTo>
                    <a:lnTo>
                      <a:pt x="1936" y="838"/>
                    </a:lnTo>
                    <a:lnTo>
                      <a:pt x="1933" y="838"/>
                    </a:lnTo>
                    <a:lnTo>
                      <a:pt x="1931" y="840"/>
                    </a:lnTo>
                    <a:lnTo>
                      <a:pt x="1931" y="840"/>
                    </a:lnTo>
                    <a:lnTo>
                      <a:pt x="1915" y="849"/>
                    </a:lnTo>
                    <a:lnTo>
                      <a:pt x="1898" y="858"/>
                    </a:lnTo>
                    <a:lnTo>
                      <a:pt x="1880" y="865"/>
                    </a:lnTo>
                    <a:lnTo>
                      <a:pt x="1862" y="870"/>
                    </a:lnTo>
                    <a:lnTo>
                      <a:pt x="1845" y="875"/>
                    </a:lnTo>
                    <a:lnTo>
                      <a:pt x="1827" y="878"/>
                    </a:lnTo>
                    <a:lnTo>
                      <a:pt x="1808" y="879"/>
                    </a:lnTo>
                    <a:lnTo>
                      <a:pt x="1790" y="879"/>
                    </a:lnTo>
                    <a:lnTo>
                      <a:pt x="1771" y="876"/>
                    </a:lnTo>
                    <a:lnTo>
                      <a:pt x="1753" y="874"/>
                    </a:lnTo>
                    <a:lnTo>
                      <a:pt x="1735" y="869"/>
                    </a:lnTo>
                    <a:lnTo>
                      <a:pt x="1717" y="864"/>
                    </a:lnTo>
                    <a:lnTo>
                      <a:pt x="1700" y="857"/>
                    </a:lnTo>
                    <a:lnTo>
                      <a:pt x="1683" y="848"/>
                    </a:lnTo>
                    <a:lnTo>
                      <a:pt x="1667" y="837"/>
                    </a:lnTo>
                    <a:lnTo>
                      <a:pt x="1652" y="826"/>
                    </a:lnTo>
                    <a:lnTo>
                      <a:pt x="1652" y="826"/>
                    </a:lnTo>
                    <a:lnTo>
                      <a:pt x="1637" y="813"/>
                    </a:lnTo>
                    <a:lnTo>
                      <a:pt x="1622" y="798"/>
                    </a:lnTo>
                    <a:lnTo>
                      <a:pt x="1607" y="783"/>
                    </a:lnTo>
                    <a:lnTo>
                      <a:pt x="1594" y="767"/>
                    </a:lnTo>
                    <a:lnTo>
                      <a:pt x="1567" y="734"/>
                    </a:lnTo>
                    <a:lnTo>
                      <a:pt x="1541" y="701"/>
                    </a:lnTo>
                    <a:lnTo>
                      <a:pt x="1541" y="701"/>
                    </a:lnTo>
                    <a:lnTo>
                      <a:pt x="1516" y="668"/>
                    </a:lnTo>
                    <a:lnTo>
                      <a:pt x="1493" y="633"/>
                    </a:lnTo>
                    <a:lnTo>
                      <a:pt x="1471" y="598"/>
                    </a:lnTo>
                    <a:lnTo>
                      <a:pt x="1450" y="562"/>
                    </a:lnTo>
                    <a:lnTo>
                      <a:pt x="1450" y="562"/>
                    </a:lnTo>
                    <a:lnTo>
                      <a:pt x="1429" y="524"/>
                    </a:lnTo>
                    <a:lnTo>
                      <a:pt x="1411" y="485"/>
                    </a:lnTo>
                    <a:lnTo>
                      <a:pt x="1393" y="447"/>
                    </a:lnTo>
                    <a:lnTo>
                      <a:pt x="1375" y="406"/>
                    </a:lnTo>
                    <a:lnTo>
                      <a:pt x="1361" y="367"/>
                    </a:lnTo>
                    <a:lnTo>
                      <a:pt x="1346" y="325"/>
                    </a:lnTo>
                    <a:lnTo>
                      <a:pt x="1334" y="285"/>
                    </a:lnTo>
                    <a:lnTo>
                      <a:pt x="1323" y="243"/>
                    </a:lnTo>
                    <a:lnTo>
                      <a:pt x="1323" y="243"/>
                    </a:lnTo>
                    <a:lnTo>
                      <a:pt x="1318" y="224"/>
                    </a:lnTo>
                    <a:lnTo>
                      <a:pt x="1315" y="207"/>
                    </a:lnTo>
                    <a:lnTo>
                      <a:pt x="1310" y="172"/>
                    </a:lnTo>
                    <a:lnTo>
                      <a:pt x="1307" y="135"/>
                    </a:lnTo>
                    <a:lnTo>
                      <a:pt x="1303" y="98"/>
                    </a:lnTo>
                    <a:lnTo>
                      <a:pt x="1303" y="98"/>
                    </a:lnTo>
                    <a:lnTo>
                      <a:pt x="1301" y="82"/>
                    </a:lnTo>
                    <a:lnTo>
                      <a:pt x="1297" y="67"/>
                    </a:lnTo>
                    <a:lnTo>
                      <a:pt x="1293" y="51"/>
                    </a:lnTo>
                    <a:lnTo>
                      <a:pt x="1288" y="35"/>
                    </a:lnTo>
                    <a:lnTo>
                      <a:pt x="1288" y="35"/>
                    </a:lnTo>
                    <a:lnTo>
                      <a:pt x="1285" y="28"/>
                    </a:lnTo>
                    <a:lnTo>
                      <a:pt x="1281" y="22"/>
                    </a:lnTo>
                    <a:lnTo>
                      <a:pt x="1276" y="16"/>
                    </a:lnTo>
                    <a:lnTo>
                      <a:pt x="1270" y="10"/>
                    </a:lnTo>
                    <a:lnTo>
                      <a:pt x="1270" y="10"/>
                    </a:lnTo>
                    <a:lnTo>
                      <a:pt x="1263" y="5"/>
                    </a:lnTo>
                    <a:lnTo>
                      <a:pt x="1255" y="2"/>
                    </a:lnTo>
                    <a:lnTo>
                      <a:pt x="1248" y="0"/>
                    </a:lnTo>
                    <a:lnTo>
                      <a:pt x="1241" y="0"/>
                    </a:lnTo>
                    <a:lnTo>
                      <a:pt x="1232" y="0"/>
                    </a:lnTo>
                    <a:lnTo>
                      <a:pt x="1223" y="1"/>
                    </a:lnTo>
                    <a:lnTo>
                      <a:pt x="1207" y="6"/>
                    </a:lnTo>
                    <a:lnTo>
                      <a:pt x="1192" y="12"/>
                    </a:lnTo>
                    <a:lnTo>
                      <a:pt x="1177" y="21"/>
                    </a:lnTo>
                    <a:lnTo>
                      <a:pt x="1150" y="38"/>
                    </a:lnTo>
                    <a:lnTo>
                      <a:pt x="1150" y="38"/>
                    </a:lnTo>
                    <a:lnTo>
                      <a:pt x="1130" y="51"/>
                    </a:lnTo>
                    <a:lnTo>
                      <a:pt x="1112" y="66"/>
                    </a:lnTo>
                    <a:lnTo>
                      <a:pt x="1074" y="97"/>
                    </a:lnTo>
                    <a:lnTo>
                      <a:pt x="1040" y="129"/>
                    </a:lnTo>
                    <a:lnTo>
                      <a:pt x="1005" y="163"/>
                    </a:lnTo>
                    <a:lnTo>
                      <a:pt x="1005" y="163"/>
                    </a:lnTo>
                    <a:lnTo>
                      <a:pt x="948" y="221"/>
                    </a:lnTo>
                    <a:lnTo>
                      <a:pt x="890" y="280"/>
                    </a:lnTo>
                    <a:lnTo>
                      <a:pt x="890" y="280"/>
                    </a:lnTo>
                    <a:lnTo>
                      <a:pt x="830" y="345"/>
                    </a:lnTo>
                    <a:lnTo>
                      <a:pt x="771" y="412"/>
                    </a:lnTo>
                    <a:lnTo>
                      <a:pt x="713" y="480"/>
                    </a:lnTo>
                    <a:lnTo>
                      <a:pt x="657" y="549"/>
                    </a:lnTo>
                    <a:lnTo>
                      <a:pt x="657" y="549"/>
                    </a:lnTo>
                    <a:lnTo>
                      <a:pt x="633" y="579"/>
                    </a:lnTo>
                    <a:lnTo>
                      <a:pt x="608" y="611"/>
                    </a:lnTo>
                    <a:lnTo>
                      <a:pt x="595" y="626"/>
                    </a:lnTo>
                    <a:lnTo>
                      <a:pt x="581" y="641"/>
                    </a:lnTo>
                    <a:lnTo>
                      <a:pt x="568" y="654"/>
                    </a:lnTo>
                    <a:lnTo>
                      <a:pt x="553" y="668"/>
                    </a:lnTo>
                    <a:lnTo>
                      <a:pt x="553" y="668"/>
                    </a:lnTo>
                    <a:lnTo>
                      <a:pt x="538" y="679"/>
                    </a:lnTo>
                    <a:lnTo>
                      <a:pt x="523" y="689"/>
                    </a:lnTo>
                    <a:lnTo>
                      <a:pt x="506" y="697"/>
                    </a:lnTo>
                    <a:lnTo>
                      <a:pt x="489" y="702"/>
                    </a:lnTo>
                    <a:lnTo>
                      <a:pt x="489" y="702"/>
                    </a:lnTo>
                    <a:lnTo>
                      <a:pt x="478" y="705"/>
                    </a:lnTo>
                    <a:lnTo>
                      <a:pt x="467" y="707"/>
                    </a:lnTo>
                    <a:lnTo>
                      <a:pt x="444" y="708"/>
                    </a:lnTo>
                    <a:lnTo>
                      <a:pt x="420" y="708"/>
                    </a:lnTo>
                    <a:lnTo>
                      <a:pt x="397" y="707"/>
                    </a:lnTo>
                    <a:lnTo>
                      <a:pt x="397" y="707"/>
                    </a:lnTo>
                    <a:lnTo>
                      <a:pt x="306" y="707"/>
                    </a:lnTo>
                    <a:lnTo>
                      <a:pt x="216" y="708"/>
                    </a:lnTo>
                    <a:lnTo>
                      <a:pt x="216" y="708"/>
                    </a:lnTo>
                    <a:lnTo>
                      <a:pt x="176" y="711"/>
                    </a:lnTo>
                    <a:lnTo>
                      <a:pt x="137" y="713"/>
                    </a:lnTo>
                    <a:lnTo>
                      <a:pt x="119" y="716"/>
                    </a:lnTo>
                    <a:lnTo>
                      <a:pt x="99" y="718"/>
                    </a:lnTo>
                    <a:lnTo>
                      <a:pt x="80" y="722"/>
                    </a:lnTo>
                    <a:lnTo>
                      <a:pt x="61" y="727"/>
                    </a:lnTo>
                    <a:lnTo>
                      <a:pt x="61" y="727"/>
                    </a:lnTo>
                    <a:lnTo>
                      <a:pt x="47" y="730"/>
                    </a:lnTo>
                    <a:lnTo>
                      <a:pt x="32" y="736"/>
                    </a:lnTo>
                    <a:lnTo>
                      <a:pt x="17" y="743"/>
                    </a:lnTo>
                    <a:lnTo>
                      <a:pt x="4" y="750"/>
                    </a:lnTo>
                    <a:lnTo>
                      <a:pt x="4" y="750"/>
                    </a:lnTo>
                    <a:lnTo>
                      <a:pt x="1" y="752"/>
                    </a:lnTo>
                    <a:lnTo>
                      <a:pt x="0" y="755"/>
                    </a:lnTo>
                    <a:lnTo>
                      <a:pt x="0" y="759"/>
                    </a:lnTo>
                    <a:lnTo>
                      <a:pt x="1" y="761"/>
                    </a:lnTo>
                    <a:lnTo>
                      <a:pt x="2" y="762"/>
                    </a:lnTo>
                    <a:lnTo>
                      <a:pt x="5" y="764"/>
                    </a:lnTo>
                    <a:lnTo>
                      <a:pt x="7" y="765"/>
                    </a:lnTo>
                    <a:lnTo>
                      <a:pt x="11" y="764"/>
                    </a:lnTo>
                    <a:lnTo>
                      <a:pt x="11" y="764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99" name="Freeform 179">
                <a:extLst>
                  <a:ext uri="{FF2B5EF4-FFF2-40B4-BE49-F238E27FC236}">
                    <a16:creationId xmlns:a16="http://schemas.microsoft.com/office/drawing/2014/main" id="{A6C83AA9-2FB5-310E-24CA-7F07D4D2A8C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996" y="1021"/>
                <a:ext cx="228" cy="188"/>
              </a:xfrm>
              <a:custGeom>
                <a:avLst/>
                <a:gdLst>
                  <a:gd name="T0" fmla="*/ 21 w 911"/>
                  <a:gd name="T1" fmla="*/ 336 h 751"/>
                  <a:gd name="T2" fmla="*/ 7 w 911"/>
                  <a:gd name="T3" fmla="*/ 494 h 751"/>
                  <a:gd name="T4" fmla="*/ 0 w 911"/>
                  <a:gd name="T5" fmla="*/ 578 h 751"/>
                  <a:gd name="T6" fmla="*/ 0 w 911"/>
                  <a:gd name="T7" fmla="*/ 644 h 751"/>
                  <a:gd name="T8" fmla="*/ 5 w 911"/>
                  <a:gd name="T9" fmla="*/ 667 h 751"/>
                  <a:gd name="T10" fmla="*/ 11 w 911"/>
                  <a:gd name="T11" fmla="*/ 676 h 751"/>
                  <a:gd name="T12" fmla="*/ 42 w 911"/>
                  <a:gd name="T13" fmla="*/ 694 h 751"/>
                  <a:gd name="T14" fmla="*/ 89 w 911"/>
                  <a:gd name="T15" fmla="*/ 714 h 751"/>
                  <a:gd name="T16" fmla="*/ 162 w 911"/>
                  <a:gd name="T17" fmla="*/ 735 h 751"/>
                  <a:gd name="T18" fmla="*/ 238 w 911"/>
                  <a:gd name="T19" fmla="*/ 747 h 751"/>
                  <a:gd name="T20" fmla="*/ 315 w 911"/>
                  <a:gd name="T21" fmla="*/ 751 h 751"/>
                  <a:gd name="T22" fmla="*/ 472 w 911"/>
                  <a:gd name="T23" fmla="*/ 747 h 751"/>
                  <a:gd name="T24" fmla="*/ 558 w 911"/>
                  <a:gd name="T25" fmla="*/ 737 h 751"/>
                  <a:gd name="T26" fmla="*/ 615 w 911"/>
                  <a:gd name="T27" fmla="*/ 729 h 751"/>
                  <a:gd name="T28" fmla="*/ 694 w 911"/>
                  <a:gd name="T29" fmla="*/ 708 h 751"/>
                  <a:gd name="T30" fmla="*/ 743 w 911"/>
                  <a:gd name="T31" fmla="*/ 687 h 751"/>
                  <a:gd name="T32" fmla="*/ 790 w 911"/>
                  <a:gd name="T33" fmla="*/ 662 h 751"/>
                  <a:gd name="T34" fmla="*/ 855 w 911"/>
                  <a:gd name="T35" fmla="*/ 624 h 751"/>
                  <a:gd name="T36" fmla="*/ 871 w 911"/>
                  <a:gd name="T37" fmla="*/ 610 h 751"/>
                  <a:gd name="T38" fmla="*/ 894 w 911"/>
                  <a:gd name="T39" fmla="*/ 570 h 751"/>
                  <a:gd name="T40" fmla="*/ 899 w 911"/>
                  <a:gd name="T41" fmla="*/ 537 h 751"/>
                  <a:gd name="T42" fmla="*/ 897 w 911"/>
                  <a:gd name="T43" fmla="*/ 486 h 751"/>
                  <a:gd name="T44" fmla="*/ 897 w 911"/>
                  <a:gd name="T45" fmla="*/ 387 h 751"/>
                  <a:gd name="T46" fmla="*/ 903 w 911"/>
                  <a:gd name="T47" fmla="*/ 167 h 751"/>
                  <a:gd name="T48" fmla="*/ 911 w 911"/>
                  <a:gd name="T49" fmla="*/ 7 h 751"/>
                  <a:gd name="T50" fmla="*/ 909 w 911"/>
                  <a:gd name="T51" fmla="*/ 2 h 751"/>
                  <a:gd name="T52" fmla="*/ 901 w 911"/>
                  <a:gd name="T53" fmla="*/ 0 h 751"/>
                  <a:gd name="T54" fmla="*/ 897 w 911"/>
                  <a:gd name="T55" fmla="*/ 7 h 751"/>
                  <a:gd name="T56" fmla="*/ 886 w 911"/>
                  <a:gd name="T57" fmla="*/ 219 h 751"/>
                  <a:gd name="T58" fmla="*/ 882 w 911"/>
                  <a:gd name="T59" fmla="*/ 431 h 751"/>
                  <a:gd name="T60" fmla="*/ 883 w 911"/>
                  <a:gd name="T61" fmla="*/ 515 h 751"/>
                  <a:gd name="T62" fmla="*/ 882 w 911"/>
                  <a:gd name="T63" fmla="*/ 560 h 751"/>
                  <a:gd name="T64" fmla="*/ 873 w 911"/>
                  <a:gd name="T65" fmla="*/ 583 h 751"/>
                  <a:gd name="T66" fmla="*/ 857 w 911"/>
                  <a:gd name="T67" fmla="*/ 602 h 751"/>
                  <a:gd name="T68" fmla="*/ 829 w 911"/>
                  <a:gd name="T69" fmla="*/ 623 h 751"/>
                  <a:gd name="T70" fmla="*/ 738 w 911"/>
                  <a:gd name="T71" fmla="*/ 673 h 751"/>
                  <a:gd name="T72" fmla="*/ 688 w 911"/>
                  <a:gd name="T73" fmla="*/ 694 h 751"/>
                  <a:gd name="T74" fmla="*/ 610 w 911"/>
                  <a:gd name="T75" fmla="*/ 714 h 751"/>
                  <a:gd name="T76" fmla="*/ 529 w 911"/>
                  <a:gd name="T77" fmla="*/ 726 h 751"/>
                  <a:gd name="T78" fmla="*/ 372 w 911"/>
                  <a:gd name="T79" fmla="*/ 736 h 751"/>
                  <a:gd name="T80" fmla="*/ 269 w 911"/>
                  <a:gd name="T81" fmla="*/ 735 h 751"/>
                  <a:gd name="T82" fmla="*/ 195 w 911"/>
                  <a:gd name="T83" fmla="*/ 726 h 751"/>
                  <a:gd name="T84" fmla="*/ 122 w 911"/>
                  <a:gd name="T85" fmla="*/ 709 h 751"/>
                  <a:gd name="T86" fmla="*/ 75 w 911"/>
                  <a:gd name="T87" fmla="*/ 693 h 751"/>
                  <a:gd name="T88" fmla="*/ 31 w 911"/>
                  <a:gd name="T89" fmla="*/ 671 h 751"/>
                  <a:gd name="T90" fmla="*/ 16 w 911"/>
                  <a:gd name="T91" fmla="*/ 659 h 751"/>
                  <a:gd name="T92" fmla="*/ 15 w 911"/>
                  <a:gd name="T93" fmla="*/ 649 h 751"/>
                  <a:gd name="T94" fmla="*/ 15 w 911"/>
                  <a:gd name="T95" fmla="*/ 607 h 751"/>
                  <a:gd name="T96" fmla="*/ 19 w 911"/>
                  <a:gd name="T97" fmla="*/ 528 h 751"/>
                  <a:gd name="T98" fmla="*/ 32 w 911"/>
                  <a:gd name="T99" fmla="*/ 373 h 751"/>
                  <a:gd name="T100" fmla="*/ 46 w 911"/>
                  <a:gd name="T101" fmla="*/ 266 h 751"/>
                  <a:gd name="T102" fmla="*/ 45 w 911"/>
                  <a:gd name="T103" fmla="*/ 261 h 751"/>
                  <a:gd name="T104" fmla="*/ 37 w 911"/>
                  <a:gd name="T105" fmla="*/ 257 h 751"/>
                  <a:gd name="T106" fmla="*/ 32 w 911"/>
                  <a:gd name="T107" fmla="*/ 262 h 7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</a:cxnLst>
                <a:rect l="0" t="0" r="r" b="b"/>
                <a:pathLst>
                  <a:path w="911" h="751">
                    <a:moveTo>
                      <a:pt x="32" y="262"/>
                    </a:moveTo>
                    <a:lnTo>
                      <a:pt x="32" y="262"/>
                    </a:lnTo>
                    <a:lnTo>
                      <a:pt x="21" y="336"/>
                    </a:lnTo>
                    <a:lnTo>
                      <a:pt x="14" y="411"/>
                    </a:lnTo>
                    <a:lnTo>
                      <a:pt x="14" y="411"/>
                    </a:lnTo>
                    <a:lnTo>
                      <a:pt x="7" y="494"/>
                    </a:lnTo>
                    <a:lnTo>
                      <a:pt x="3" y="536"/>
                    </a:lnTo>
                    <a:lnTo>
                      <a:pt x="0" y="578"/>
                    </a:lnTo>
                    <a:lnTo>
                      <a:pt x="0" y="578"/>
                    </a:lnTo>
                    <a:lnTo>
                      <a:pt x="0" y="611"/>
                    </a:lnTo>
                    <a:lnTo>
                      <a:pt x="0" y="644"/>
                    </a:lnTo>
                    <a:lnTo>
                      <a:pt x="0" y="644"/>
                    </a:lnTo>
                    <a:lnTo>
                      <a:pt x="0" y="656"/>
                    </a:lnTo>
                    <a:lnTo>
                      <a:pt x="3" y="662"/>
                    </a:lnTo>
                    <a:lnTo>
                      <a:pt x="5" y="667"/>
                    </a:lnTo>
                    <a:lnTo>
                      <a:pt x="5" y="667"/>
                    </a:lnTo>
                    <a:lnTo>
                      <a:pt x="8" y="672"/>
                    </a:lnTo>
                    <a:lnTo>
                      <a:pt x="11" y="676"/>
                    </a:lnTo>
                    <a:lnTo>
                      <a:pt x="21" y="682"/>
                    </a:lnTo>
                    <a:lnTo>
                      <a:pt x="21" y="682"/>
                    </a:lnTo>
                    <a:lnTo>
                      <a:pt x="42" y="694"/>
                    </a:lnTo>
                    <a:lnTo>
                      <a:pt x="65" y="704"/>
                    </a:lnTo>
                    <a:lnTo>
                      <a:pt x="65" y="704"/>
                    </a:lnTo>
                    <a:lnTo>
                      <a:pt x="89" y="714"/>
                    </a:lnTo>
                    <a:lnTo>
                      <a:pt x="113" y="723"/>
                    </a:lnTo>
                    <a:lnTo>
                      <a:pt x="138" y="729"/>
                    </a:lnTo>
                    <a:lnTo>
                      <a:pt x="162" y="735"/>
                    </a:lnTo>
                    <a:lnTo>
                      <a:pt x="188" y="740"/>
                    </a:lnTo>
                    <a:lnTo>
                      <a:pt x="213" y="743"/>
                    </a:lnTo>
                    <a:lnTo>
                      <a:pt x="238" y="747"/>
                    </a:lnTo>
                    <a:lnTo>
                      <a:pt x="264" y="748"/>
                    </a:lnTo>
                    <a:lnTo>
                      <a:pt x="264" y="748"/>
                    </a:lnTo>
                    <a:lnTo>
                      <a:pt x="315" y="751"/>
                    </a:lnTo>
                    <a:lnTo>
                      <a:pt x="368" y="751"/>
                    </a:lnTo>
                    <a:lnTo>
                      <a:pt x="421" y="750"/>
                    </a:lnTo>
                    <a:lnTo>
                      <a:pt x="472" y="747"/>
                    </a:lnTo>
                    <a:lnTo>
                      <a:pt x="472" y="747"/>
                    </a:lnTo>
                    <a:lnTo>
                      <a:pt x="530" y="741"/>
                    </a:lnTo>
                    <a:lnTo>
                      <a:pt x="558" y="737"/>
                    </a:lnTo>
                    <a:lnTo>
                      <a:pt x="586" y="734"/>
                    </a:lnTo>
                    <a:lnTo>
                      <a:pt x="586" y="734"/>
                    </a:lnTo>
                    <a:lnTo>
                      <a:pt x="615" y="729"/>
                    </a:lnTo>
                    <a:lnTo>
                      <a:pt x="642" y="723"/>
                    </a:lnTo>
                    <a:lnTo>
                      <a:pt x="669" y="715"/>
                    </a:lnTo>
                    <a:lnTo>
                      <a:pt x="694" y="708"/>
                    </a:lnTo>
                    <a:lnTo>
                      <a:pt x="694" y="708"/>
                    </a:lnTo>
                    <a:lnTo>
                      <a:pt x="719" y="698"/>
                    </a:lnTo>
                    <a:lnTo>
                      <a:pt x="743" y="687"/>
                    </a:lnTo>
                    <a:lnTo>
                      <a:pt x="767" y="675"/>
                    </a:lnTo>
                    <a:lnTo>
                      <a:pt x="790" y="662"/>
                    </a:lnTo>
                    <a:lnTo>
                      <a:pt x="790" y="662"/>
                    </a:lnTo>
                    <a:lnTo>
                      <a:pt x="836" y="635"/>
                    </a:lnTo>
                    <a:lnTo>
                      <a:pt x="836" y="635"/>
                    </a:lnTo>
                    <a:lnTo>
                      <a:pt x="855" y="624"/>
                    </a:lnTo>
                    <a:lnTo>
                      <a:pt x="863" y="617"/>
                    </a:lnTo>
                    <a:lnTo>
                      <a:pt x="871" y="610"/>
                    </a:lnTo>
                    <a:lnTo>
                      <a:pt x="871" y="610"/>
                    </a:lnTo>
                    <a:lnTo>
                      <a:pt x="881" y="597"/>
                    </a:lnTo>
                    <a:lnTo>
                      <a:pt x="889" y="585"/>
                    </a:lnTo>
                    <a:lnTo>
                      <a:pt x="894" y="570"/>
                    </a:lnTo>
                    <a:lnTo>
                      <a:pt x="898" y="554"/>
                    </a:lnTo>
                    <a:lnTo>
                      <a:pt x="898" y="554"/>
                    </a:lnTo>
                    <a:lnTo>
                      <a:pt x="899" y="537"/>
                    </a:lnTo>
                    <a:lnTo>
                      <a:pt x="899" y="520"/>
                    </a:lnTo>
                    <a:lnTo>
                      <a:pt x="897" y="486"/>
                    </a:lnTo>
                    <a:lnTo>
                      <a:pt x="897" y="486"/>
                    </a:lnTo>
                    <a:lnTo>
                      <a:pt x="897" y="436"/>
                    </a:lnTo>
                    <a:lnTo>
                      <a:pt x="897" y="387"/>
                    </a:lnTo>
                    <a:lnTo>
                      <a:pt x="897" y="387"/>
                    </a:lnTo>
                    <a:lnTo>
                      <a:pt x="899" y="277"/>
                    </a:lnTo>
                    <a:lnTo>
                      <a:pt x="899" y="277"/>
                    </a:lnTo>
                    <a:lnTo>
                      <a:pt x="903" y="167"/>
                    </a:lnTo>
                    <a:lnTo>
                      <a:pt x="908" y="59"/>
                    </a:lnTo>
                    <a:lnTo>
                      <a:pt x="908" y="59"/>
                    </a:lnTo>
                    <a:lnTo>
                      <a:pt x="911" y="7"/>
                    </a:lnTo>
                    <a:lnTo>
                      <a:pt x="911" y="7"/>
                    </a:lnTo>
                    <a:lnTo>
                      <a:pt x="910" y="4"/>
                    </a:lnTo>
                    <a:lnTo>
                      <a:pt x="909" y="2"/>
                    </a:lnTo>
                    <a:lnTo>
                      <a:pt x="906" y="0"/>
                    </a:lnTo>
                    <a:lnTo>
                      <a:pt x="904" y="0"/>
                    </a:lnTo>
                    <a:lnTo>
                      <a:pt x="901" y="0"/>
                    </a:lnTo>
                    <a:lnTo>
                      <a:pt x="899" y="2"/>
                    </a:lnTo>
                    <a:lnTo>
                      <a:pt x="897" y="4"/>
                    </a:lnTo>
                    <a:lnTo>
                      <a:pt x="897" y="7"/>
                    </a:lnTo>
                    <a:lnTo>
                      <a:pt x="897" y="7"/>
                    </a:lnTo>
                    <a:lnTo>
                      <a:pt x="890" y="113"/>
                    </a:lnTo>
                    <a:lnTo>
                      <a:pt x="886" y="219"/>
                    </a:lnTo>
                    <a:lnTo>
                      <a:pt x="883" y="326"/>
                    </a:lnTo>
                    <a:lnTo>
                      <a:pt x="882" y="431"/>
                    </a:lnTo>
                    <a:lnTo>
                      <a:pt x="882" y="431"/>
                    </a:lnTo>
                    <a:lnTo>
                      <a:pt x="882" y="473"/>
                    </a:lnTo>
                    <a:lnTo>
                      <a:pt x="883" y="515"/>
                    </a:lnTo>
                    <a:lnTo>
                      <a:pt x="883" y="515"/>
                    </a:lnTo>
                    <a:lnTo>
                      <a:pt x="884" y="530"/>
                    </a:lnTo>
                    <a:lnTo>
                      <a:pt x="883" y="546"/>
                    </a:lnTo>
                    <a:lnTo>
                      <a:pt x="882" y="560"/>
                    </a:lnTo>
                    <a:lnTo>
                      <a:pt x="877" y="575"/>
                    </a:lnTo>
                    <a:lnTo>
                      <a:pt x="877" y="575"/>
                    </a:lnTo>
                    <a:lnTo>
                      <a:pt x="873" y="583"/>
                    </a:lnTo>
                    <a:lnTo>
                      <a:pt x="868" y="590"/>
                    </a:lnTo>
                    <a:lnTo>
                      <a:pt x="863" y="597"/>
                    </a:lnTo>
                    <a:lnTo>
                      <a:pt x="857" y="602"/>
                    </a:lnTo>
                    <a:lnTo>
                      <a:pt x="844" y="613"/>
                    </a:lnTo>
                    <a:lnTo>
                      <a:pt x="829" y="623"/>
                    </a:lnTo>
                    <a:lnTo>
                      <a:pt x="829" y="623"/>
                    </a:lnTo>
                    <a:lnTo>
                      <a:pt x="784" y="649"/>
                    </a:lnTo>
                    <a:lnTo>
                      <a:pt x="762" y="661"/>
                    </a:lnTo>
                    <a:lnTo>
                      <a:pt x="738" y="673"/>
                    </a:lnTo>
                    <a:lnTo>
                      <a:pt x="738" y="673"/>
                    </a:lnTo>
                    <a:lnTo>
                      <a:pt x="713" y="684"/>
                    </a:lnTo>
                    <a:lnTo>
                      <a:pt x="688" y="694"/>
                    </a:lnTo>
                    <a:lnTo>
                      <a:pt x="662" y="702"/>
                    </a:lnTo>
                    <a:lnTo>
                      <a:pt x="635" y="709"/>
                    </a:lnTo>
                    <a:lnTo>
                      <a:pt x="610" y="714"/>
                    </a:lnTo>
                    <a:lnTo>
                      <a:pt x="583" y="719"/>
                    </a:lnTo>
                    <a:lnTo>
                      <a:pt x="529" y="726"/>
                    </a:lnTo>
                    <a:lnTo>
                      <a:pt x="529" y="726"/>
                    </a:lnTo>
                    <a:lnTo>
                      <a:pt x="477" y="731"/>
                    </a:lnTo>
                    <a:lnTo>
                      <a:pt x="425" y="735"/>
                    </a:lnTo>
                    <a:lnTo>
                      <a:pt x="372" y="736"/>
                    </a:lnTo>
                    <a:lnTo>
                      <a:pt x="319" y="736"/>
                    </a:lnTo>
                    <a:lnTo>
                      <a:pt x="319" y="736"/>
                    </a:lnTo>
                    <a:lnTo>
                      <a:pt x="269" y="735"/>
                    </a:lnTo>
                    <a:lnTo>
                      <a:pt x="244" y="732"/>
                    </a:lnTo>
                    <a:lnTo>
                      <a:pt x="220" y="730"/>
                    </a:lnTo>
                    <a:lnTo>
                      <a:pt x="195" y="726"/>
                    </a:lnTo>
                    <a:lnTo>
                      <a:pt x="171" y="721"/>
                    </a:lnTo>
                    <a:lnTo>
                      <a:pt x="146" y="716"/>
                    </a:lnTo>
                    <a:lnTo>
                      <a:pt x="122" y="709"/>
                    </a:lnTo>
                    <a:lnTo>
                      <a:pt x="122" y="709"/>
                    </a:lnTo>
                    <a:lnTo>
                      <a:pt x="98" y="702"/>
                    </a:lnTo>
                    <a:lnTo>
                      <a:pt x="75" y="693"/>
                    </a:lnTo>
                    <a:lnTo>
                      <a:pt x="53" y="683"/>
                    </a:lnTo>
                    <a:lnTo>
                      <a:pt x="31" y="671"/>
                    </a:lnTo>
                    <a:lnTo>
                      <a:pt x="31" y="671"/>
                    </a:lnTo>
                    <a:lnTo>
                      <a:pt x="22" y="666"/>
                    </a:lnTo>
                    <a:lnTo>
                      <a:pt x="19" y="662"/>
                    </a:lnTo>
                    <a:lnTo>
                      <a:pt x="16" y="659"/>
                    </a:lnTo>
                    <a:lnTo>
                      <a:pt x="16" y="659"/>
                    </a:lnTo>
                    <a:lnTo>
                      <a:pt x="15" y="654"/>
                    </a:lnTo>
                    <a:lnTo>
                      <a:pt x="15" y="649"/>
                    </a:lnTo>
                    <a:lnTo>
                      <a:pt x="15" y="638"/>
                    </a:lnTo>
                    <a:lnTo>
                      <a:pt x="15" y="638"/>
                    </a:lnTo>
                    <a:lnTo>
                      <a:pt x="15" y="607"/>
                    </a:lnTo>
                    <a:lnTo>
                      <a:pt x="15" y="607"/>
                    </a:lnTo>
                    <a:lnTo>
                      <a:pt x="16" y="568"/>
                    </a:lnTo>
                    <a:lnTo>
                      <a:pt x="19" y="528"/>
                    </a:lnTo>
                    <a:lnTo>
                      <a:pt x="25" y="450"/>
                    </a:lnTo>
                    <a:lnTo>
                      <a:pt x="25" y="450"/>
                    </a:lnTo>
                    <a:lnTo>
                      <a:pt x="32" y="373"/>
                    </a:lnTo>
                    <a:lnTo>
                      <a:pt x="42" y="295"/>
                    </a:lnTo>
                    <a:lnTo>
                      <a:pt x="42" y="295"/>
                    </a:lnTo>
                    <a:lnTo>
                      <a:pt x="46" y="266"/>
                    </a:lnTo>
                    <a:lnTo>
                      <a:pt x="46" y="266"/>
                    </a:lnTo>
                    <a:lnTo>
                      <a:pt x="46" y="263"/>
                    </a:lnTo>
                    <a:lnTo>
                      <a:pt x="45" y="261"/>
                    </a:lnTo>
                    <a:lnTo>
                      <a:pt x="42" y="258"/>
                    </a:lnTo>
                    <a:lnTo>
                      <a:pt x="40" y="257"/>
                    </a:lnTo>
                    <a:lnTo>
                      <a:pt x="37" y="257"/>
                    </a:lnTo>
                    <a:lnTo>
                      <a:pt x="35" y="258"/>
                    </a:lnTo>
                    <a:lnTo>
                      <a:pt x="32" y="260"/>
                    </a:lnTo>
                    <a:lnTo>
                      <a:pt x="32" y="262"/>
                    </a:lnTo>
                    <a:lnTo>
                      <a:pt x="32" y="262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200" name="Freeform 180">
                <a:extLst>
                  <a:ext uri="{FF2B5EF4-FFF2-40B4-BE49-F238E27FC236}">
                    <a16:creationId xmlns:a16="http://schemas.microsoft.com/office/drawing/2014/main" id="{D60B18CC-3AFE-C986-FFD2-8BDBAEB9825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533" y="1118"/>
                <a:ext cx="12" cy="111"/>
              </a:xfrm>
              <a:custGeom>
                <a:avLst/>
                <a:gdLst>
                  <a:gd name="T0" fmla="*/ 25 w 48"/>
                  <a:gd name="T1" fmla="*/ 7 h 443"/>
                  <a:gd name="T2" fmla="*/ 25 w 48"/>
                  <a:gd name="T3" fmla="*/ 7 h 443"/>
                  <a:gd name="T4" fmla="*/ 21 w 48"/>
                  <a:gd name="T5" fmla="*/ 53 h 443"/>
                  <a:gd name="T6" fmla="*/ 16 w 48"/>
                  <a:gd name="T7" fmla="*/ 98 h 443"/>
                  <a:gd name="T8" fmla="*/ 6 w 48"/>
                  <a:gd name="T9" fmla="*/ 189 h 443"/>
                  <a:gd name="T10" fmla="*/ 6 w 48"/>
                  <a:gd name="T11" fmla="*/ 189 h 443"/>
                  <a:gd name="T12" fmla="*/ 3 w 48"/>
                  <a:gd name="T13" fmla="*/ 228 h 443"/>
                  <a:gd name="T14" fmla="*/ 0 w 48"/>
                  <a:gd name="T15" fmla="*/ 248 h 443"/>
                  <a:gd name="T16" fmla="*/ 0 w 48"/>
                  <a:gd name="T17" fmla="*/ 268 h 443"/>
                  <a:gd name="T18" fmla="*/ 0 w 48"/>
                  <a:gd name="T19" fmla="*/ 268 h 443"/>
                  <a:gd name="T20" fmla="*/ 0 w 48"/>
                  <a:gd name="T21" fmla="*/ 289 h 443"/>
                  <a:gd name="T22" fmla="*/ 2 w 48"/>
                  <a:gd name="T23" fmla="*/ 309 h 443"/>
                  <a:gd name="T24" fmla="*/ 4 w 48"/>
                  <a:gd name="T25" fmla="*/ 332 h 443"/>
                  <a:gd name="T26" fmla="*/ 6 w 48"/>
                  <a:gd name="T27" fmla="*/ 352 h 443"/>
                  <a:gd name="T28" fmla="*/ 6 w 48"/>
                  <a:gd name="T29" fmla="*/ 352 h 443"/>
                  <a:gd name="T30" fmla="*/ 11 w 48"/>
                  <a:gd name="T31" fmla="*/ 375 h 443"/>
                  <a:gd name="T32" fmla="*/ 16 w 48"/>
                  <a:gd name="T33" fmla="*/ 397 h 443"/>
                  <a:gd name="T34" fmla="*/ 24 w 48"/>
                  <a:gd name="T35" fmla="*/ 419 h 443"/>
                  <a:gd name="T36" fmla="*/ 29 w 48"/>
                  <a:gd name="T37" fmla="*/ 430 h 443"/>
                  <a:gd name="T38" fmla="*/ 35 w 48"/>
                  <a:gd name="T39" fmla="*/ 440 h 443"/>
                  <a:gd name="T40" fmla="*/ 35 w 48"/>
                  <a:gd name="T41" fmla="*/ 440 h 443"/>
                  <a:gd name="T42" fmla="*/ 36 w 48"/>
                  <a:gd name="T43" fmla="*/ 442 h 443"/>
                  <a:gd name="T44" fmla="*/ 38 w 48"/>
                  <a:gd name="T45" fmla="*/ 443 h 443"/>
                  <a:gd name="T46" fmla="*/ 42 w 48"/>
                  <a:gd name="T47" fmla="*/ 443 h 443"/>
                  <a:gd name="T48" fmla="*/ 44 w 48"/>
                  <a:gd name="T49" fmla="*/ 442 h 443"/>
                  <a:gd name="T50" fmla="*/ 46 w 48"/>
                  <a:gd name="T51" fmla="*/ 440 h 443"/>
                  <a:gd name="T52" fmla="*/ 48 w 48"/>
                  <a:gd name="T53" fmla="*/ 438 h 443"/>
                  <a:gd name="T54" fmla="*/ 48 w 48"/>
                  <a:gd name="T55" fmla="*/ 435 h 443"/>
                  <a:gd name="T56" fmla="*/ 47 w 48"/>
                  <a:gd name="T57" fmla="*/ 432 h 443"/>
                  <a:gd name="T58" fmla="*/ 47 w 48"/>
                  <a:gd name="T59" fmla="*/ 432 h 443"/>
                  <a:gd name="T60" fmla="*/ 38 w 48"/>
                  <a:gd name="T61" fmla="*/ 415 h 443"/>
                  <a:gd name="T62" fmla="*/ 32 w 48"/>
                  <a:gd name="T63" fmla="*/ 395 h 443"/>
                  <a:gd name="T64" fmla="*/ 27 w 48"/>
                  <a:gd name="T65" fmla="*/ 377 h 443"/>
                  <a:gd name="T66" fmla="*/ 22 w 48"/>
                  <a:gd name="T67" fmla="*/ 357 h 443"/>
                  <a:gd name="T68" fmla="*/ 22 w 48"/>
                  <a:gd name="T69" fmla="*/ 357 h 443"/>
                  <a:gd name="T70" fmla="*/ 20 w 48"/>
                  <a:gd name="T71" fmla="*/ 337 h 443"/>
                  <a:gd name="T72" fmla="*/ 18 w 48"/>
                  <a:gd name="T73" fmla="*/ 316 h 443"/>
                  <a:gd name="T74" fmla="*/ 15 w 48"/>
                  <a:gd name="T75" fmla="*/ 295 h 443"/>
                  <a:gd name="T76" fmla="*/ 15 w 48"/>
                  <a:gd name="T77" fmla="*/ 274 h 443"/>
                  <a:gd name="T78" fmla="*/ 15 w 48"/>
                  <a:gd name="T79" fmla="*/ 274 h 443"/>
                  <a:gd name="T80" fmla="*/ 15 w 48"/>
                  <a:gd name="T81" fmla="*/ 254 h 443"/>
                  <a:gd name="T82" fmla="*/ 16 w 48"/>
                  <a:gd name="T83" fmla="*/ 235 h 443"/>
                  <a:gd name="T84" fmla="*/ 20 w 48"/>
                  <a:gd name="T85" fmla="*/ 197 h 443"/>
                  <a:gd name="T86" fmla="*/ 20 w 48"/>
                  <a:gd name="T87" fmla="*/ 197 h 443"/>
                  <a:gd name="T88" fmla="*/ 30 w 48"/>
                  <a:gd name="T89" fmla="*/ 102 h 443"/>
                  <a:gd name="T90" fmla="*/ 30 w 48"/>
                  <a:gd name="T91" fmla="*/ 102 h 443"/>
                  <a:gd name="T92" fmla="*/ 35 w 48"/>
                  <a:gd name="T93" fmla="*/ 55 h 443"/>
                  <a:gd name="T94" fmla="*/ 40 w 48"/>
                  <a:gd name="T95" fmla="*/ 7 h 443"/>
                  <a:gd name="T96" fmla="*/ 40 w 48"/>
                  <a:gd name="T97" fmla="*/ 7 h 443"/>
                  <a:gd name="T98" fmla="*/ 38 w 48"/>
                  <a:gd name="T99" fmla="*/ 4 h 443"/>
                  <a:gd name="T100" fmla="*/ 37 w 48"/>
                  <a:gd name="T101" fmla="*/ 1 h 443"/>
                  <a:gd name="T102" fmla="*/ 35 w 48"/>
                  <a:gd name="T103" fmla="*/ 0 h 443"/>
                  <a:gd name="T104" fmla="*/ 32 w 48"/>
                  <a:gd name="T105" fmla="*/ 0 h 443"/>
                  <a:gd name="T106" fmla="*/ 30 w 48"/>
                  <a:gd name="T107" fmla="*/ 0 h 443"/>
                  <a:gd name="T108" fmla="*/ 27 w 48"/>
                  <a:gd name="T109" fmla="*/ 1 h 443"/>
                  <a:gd name="T110" fmla="*/ 25 w 48"/>
                  <a:gd name="T111" fmla="*/ 4 h 443"/>
                  <a:gd name="T112" fmla="*/ 25 w 48"/>
                  <a:gd name="T113" fmla="*/ 7 h 443"/>
                  <a:gd name="T114" fmla="*/ 25 w 48"/>
                  <a:gd name="T115" fmla="*/ 7 h 4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</a:cxnLst>
                <a:rect l="0" t="0" r="r" b="b"/>
                <a:pathLst>
                  <a:path w="48" h="443">
                    <a:moveTo>
                      <a:pt x="25" y="7"/>
                    </a:moveTo>
                    <a:lnTo>
                      <a:pt x="25" y="7"/>
                    </a:lnTo>
                    <a:lnTo>
                      <a:pt x="21" y="53"/>
                    </a:lnTo>
                    <a:lnTo>
                      <a:pt x="16" y="98"/>
                    </a:lnTo>
                    <a:lnTo>
                      <a:pt x="6" y="189"/>
                    </a:lnTo>
                    <a:lnTo>
                      <a:pt x="6" y="189"/>
                    </a:lnTo>
                    <a:lnTo>
                      <a:pt x="3" y="228"/>
                    </a:lnTo>
                    <a:lnTo>
                      <a:pt x="0" y="248"/>
                    </a:lnTo>
                    <a:lnTo>
                      <a:pt x="0" y="268"/>
                    </a:lnTo>
                    <a:lnTo>
                      <a:pt x="0" y="268"/>
                    </a:lnTo>
                    <a:lnTo>
                      <a:pt x="0" y="289"/>
                    </a:lnTo>
                    <a:lnTo>
                      <a:pt x="2" y="309"/>
                    </a:lnTo>
                    <a:lnTo>
                      <a:pt x="4" y="332"/>
                    </a:lnTo>
                    <a:lnTo>
                      <a:pt x="6" y="352"/>
                    </a:lnTo>
                    <a:lnTo>
                      <a:pt x="6" y="352"/>
                    </a:lnTo>
                    <a:lnTo>
                      <a:pt x="11" y="375"/>
                    </a:lnTo>
                    <a:lnTo>
                      <a:pt x="16" y="397"/>
                    </a:lnTo>
                    <a:lnTo>
                      <a:pt x="24" y="419"/>
                    </a:lnTo>
                    <a:lnTo>
                      <a:pt x="29" y="430"/>
                    </a:lnTo>
                    <a:lnTo>
                      <a:pt x="35" y="440"/>
                    </a:lnTo>
                    <a:lnTo>
                      <a:pt x="35" y="440"/>
                    </a:lnTo>
                    <a:lnTo>
                      <a:pt x="36" y="442"/>
                    </a:lnTo>
                    <a:lnTo>
                      <a:pt x="38" y="443"/>
                    </a:lnTo>
                    <a:lnTo>
                      <a:pt x="42" y="443"/>
                    </a:lnTo>
                    <a:lnTo>
                      <a:pt x="44" y="442"/>
                    </a:lnTo>
                    <a:lnTo>
                      <a:pt x="46" y="440"/>
                    </a:lnTo>
                    <a:lnTo>
                      <a:pt x="48" y="438"/>
                    </a:lnTo>
                    <a:lnTo>
                      <a:pt x="48" y="435"/>
                    </a:lnTo>
                    <a:lnTo>
                      <a:pt x="47" y="432"/>
                    </a:lnTo>
                    <a:lnTo>
                      <a:pt x="47" y="432"/>
                    </a:lnTo>
                    <a:lnTo>
                      <a:pt x="38" y="415"/>
                    </a:lnTo>
                    <a:lnTo>
                      <a:pt x="32" y="395"/>
                    </a:lnTo>
                    <a:lnTo>
                      <a:pt x="27" y="377"/>
                    </a:lnTo>
                    <a:lnTo>
                      <a:pt x="22" y="357"/>
                    </a:lnTo>
                    <a:lnTo>
                      <a:pt x="22" y="357"/>
                    </a:lnTo>
                    <a:lnTo>
                      <a:pt x="20" y="337"/>
                    </a:lnTo>
                    <a:lnTo>
                      <a:pt x="18" y="316"/>
                    </a:lnTo>
                    <a:lnTo>
                      <a:pt x="15" y="295"/>
                    </a:lnTo>
                    <a:lnTo>
                      <a:pt x="15" y="274"/>
                    </a:lnTo>
                    <a:lnTo>
                      <a:pt x="15" y="274"/>
                    </a:lnTo>
                    <a:lnTo>
                      <a:pt x="15" y="254"/>
                    </a:lnTo>
                    <a:lnTo>
                      <a:pt x="16" y="235"/>
                    </a:lnTo>
                    <a:lnTo>
                      <a:pt x="20" y="197"/>
                    </a:lnTo>
                    <a:lnTo>
                      <a:pt x="20" y="197"/>
                    </a:lnTo>
                    <a:lnTo>
                      <a:pt x="30" y="102"/>
                    </a:lnTo>
                    <a:lnTo>
                      <a:pt x="30" y="102"/>
                    </a:lnTo>
                    <a:lnTo>
                      <a:pt x="35" y="55"/>
                    </a:lnTo>
                    <a:lnTo>
                      <a:pt x="40" y="7"/>
                    </a:lnTo>
                    <a:lnTo>
                      <a:pt x="40" y="7"/>
                    </a:lnTo>
                    <a:lnTo>
                      <a:pt x="38" y="4"/>
                    </a:lnTo>
                    <a:lnTo>
                      <a:pt x="37" y="1"/>
                    </a:lnTo>
                    <a:lnTo>
                      <a:pt x="35" y="0"/>
                    </a:lnTo>
                    <a:lnTo>
                      <a:pt x="32" y="0"/>
                    </a:lnTo>
                    <a:lnTo>
                      <a:pt x="30" y="0"/>
                    </a:lnTo>
                    <a:lnTo>
                      <a:pt x="27" y="1"/>
                    </a:lnTo>
                    <a:lnTo>
                      <a:pt x="25" y="4"/>
                    </a:lnTo>
                    <a:lnTo>
                      <a:pt x="25" y="7"/>
                    </a:lnTo>
                    <a:lnTo>
                      <a:pt x="25" y="7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201" name="Freeform 181">
                <a:extLst>
                  <a:ext uri="{FF2B5EF4-FFF2-40B4-BE49-F238E27FC236}">
                    <a16:creationId xmlns:a16="http://schemas.microsoft.com/office/drawing/2014/main" id="{CC5A0742-3B21-6CC9-D674-6C595EAEBCE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540" y="948"/>
                <a:ext cx="1171" cy="1215"/>
              </a:xfrm>
              <a:custGeom>
                <a:avLst/>
                <a:gdLst>
                  <a:gd name="T0" fmla="*/ 1641 w 4683"/>
                  <a:gd name="T1" fmla="*/ 782 h 4858"/>
                  <a:gd name="T2" fmla="*/ 1372 w 4683"/>
                  <a:gd name="T3" fmla="*/ 660 h 4858"/>
                  <a:gd name="T4" fmla="*/ 852 w 4683"/>
                  <a:gd name="T5" fmla="*/ 258 h 4858"/>
                  <a:gd name="T6" fmla="*/ 495 w 4683"/>
                  <a:gd name="T7" fmla="*/ 62 h 4858"/>
                  <a:gd name="T8" fmla="*/ 406 w 4683"/>
                  <a:gd name="T9" fmla="*/ 0 h 4858"/>
                  <a:gd name="T10" fmla="*/ 387 w 4683"/>
                  <a:gd name="T11" fmla="*/ 216 h 4858"/>
                  <a:gd name="T12" fmla="*/ 338 w 4683"/>
                  <a:gd name="T13" fmla="*/ 484 h 4858"/>
                  <a:gd name="T14" fmla="*/ 78 w 4683"/>
                  <a:gd name="T15" fmla="*/ 1007 h 4858"/>
                  <a:gd name="T16" fmla="*/ 43 w 4683"/>
                  <a:gd name="T17" fmla="*/ 1167 h 4858"/>
                  <a:gd name="T18" fmla="*/ 800 w 4683"/>
                  <a:gd name="T19" fmla="*/ 1847 h 4858"/>
                  <a:gd name="T20" fmla="*/ 777 w 4683"/>
                  <a:gd name="T21" fmla="*/ 2402 h 4858"/>
                  <a:gd name="T22" fmla="*/ 783 w 4683"/>
                  <a:gd name="T23" fmla="*/ 3306 h 4858"/>
                  <a:gd name="T24" fmla="*/ 924 w 4683"/>
                  <a:gd name="T25" fmla="*/ 3916 h 4858"/>
                  <a:gd name="T26" fmla="*/ 917 w 4683"/>
                  <a:gd name="T27" fmla="*/ 3959 h 4858"/>
                  <a:gd name="T28" fmla="*/ 765 w 4683"/>
                  <a:gd name="T29" fmla="*/ 4515 h 4858"/>
                  <a:gd name="T30" fmla="*/ 798 w 4683"/>
                  <a:gd name="T31" fmla="*/ 4739 h 4858"/>
                  <a:gd name="T32" fmla="*/ 962 w 4683"/>
                  <a:gd name="T33" fmla="*/ 4841 h 4858"/>
                  <a:gd name="T34" fmla="*/ 1167 w 4683"/>
                  <a:gd name="T35" fmla="*/ 4853 h 4858"/>
                  <a:gd name="T36" fmla="*/ 2736 w 4683"/>
                  <a:gd name="T37" fmla="*/ 4593 h 4858"/>
                  <a:gd name="T38" fmla="*/ 3128 w 4683"/>
                  <a:gd name="T39" fmla="*/ 4484 h 4858"/>
                  <a:gd name="T40" fmla="*/ 3495 w 4683"/>
                  <a:gd name="T41" fmla="*/ 4498 h 4858"/>
                  <a:gd name="T42" fmla="*/ 3687 w 4683"/>
                  <a:gd name="T43" fmla="*/ 4590 h 4858"/>
                  <a:gd name="T44" fmla="*/ 3701 w 4683"/>
                  <a:gd name="T45" fmla="*/ 3955 h 4858"/>
                  <a:gd name="T46" fmla="*/ 3641 w 4683"/>
                  <a:gd name="T47" fmla="*/ 3678 h 4858"/>
                  <a:gd name="T48" fmla="*/ 3630 w 4683"/>
                  <a:gd name="T49" fmla="*/ 3290 h 4858"/>
                  <a:gd name="T50" fmla="*/ 3831 w 4683"/>
                  <a:gd name="T51" fmla="*/ 2576 h 4858"/>
                  <a:gd name="T52" fmla="*/ 3847 w 4683"/>
                  <a:gd name="T53" fmla="*/ 2039 h 4858"/>
                  <a:gd name="T54" fmla="*/ 3912 w 4683"/>
                  <a:gd name="T55" fmla="*/ 1905 h 4858"/>
                  <a:gd name="T56" fmla="*/ 4674 w 4683"/>
                  <a:gd name="T57" fmla="*/ 846 h 4858"/>
                  <a:gd name="T58" fmla="*/ 4636 w 4683"/>
                  <a:gd name="T59" fmla="*/ 663 h 4858"/>
                  <a:gd name="T60" fmla="*/ 4609 w 4683"/>
                  <a:gd name="T61" fmla="*/ 626 h 4858"/>
                  <a:gd name="T62" fmla="*/ 4668 w 4683"/>
                  <a:gd name="T63" fmla="*/ 832 h 4858"/>
                  <a:gd name="T64" fmla="*/ 4245 w 4683"/>
                  <a:gd name="T65" fmla="*/ 1410 h 4858"/>
                  <a:gd name="T66" fmla="*/ 3833 w 4683"/>
                  <a:gd name="T67" fmla="*/ 2001 h 4858"/>
                  <a:gd name="T68" fmla="*/ 3836 w 4683"/>
                  <a:gd name="T69" fmla="*/ 2448 h 4858"/>
                  <a:gd name="T70" fmla="*/ 3735 w 4683"/>
                  <a:gd name="T71" fmla="*/ 2859 h 4858"/>
                  <a:gd name="T72" fmla="*/ 3598 w 4683"/>
                  <a:gd name="T73" fmla="*/ 3481 h 4858"/>
                  <a:gd name="T74" fmla="*/ 3679 w 4683"/>
                  <a:gd name="T75" fmla="*/ 3865 h 4858"/>
                  <a:gd name="T76" fmla="*/ 3685 w 4683"/>
                  <a:gd name="T77" fmla="*/ 4585 h 4858"/>
                  <a:gd name="T78" fmla="*/ 3581 w 4683"/>
                  <a:gd name="T79" fmla="*/ 4513 h 4858"/>
                  <a:gd name="T80" fmla="*/ 3232 w 4683"/>
                  <a:gd name="T81" fmla="*/ 4455 h 4858"/>
                  <a:gd name="T82" fmla="*/ 2800 w 4683"/>
                  <a:gd name="T83" fmla="*/ 4556 h 4858"/>
                  <a:gd name="T84" fmla="*/ 1612 w 4683"/>
                  <a:gd name="T85" fmla="*/ 4765 h 4858"/>
                  <a:gd name="T86" fmla="*/ 1108 w 4683"/>
                  <a:gd name="T87" fmla="*/ 4843 h 4858"/>
                  <a:gd name="T88" fmla="*/ 843 w 4683"/>
                  <a:gd name="T89" fmla="*/ 4768 h 4858"/>
                  <a:gd name="T90" fmla="*/ 777 w 4683"/>
                  <a:gd name="T91" fmla="*/ 4632 h 4858"/>
                  <a:gd name="T92" fmla="*/ 826 w 4683"/>
                  <a:gd name="T93" fmla="*/ 4290 h 4858"/>
                  <a:gd name="T94" fmla="*/ 936 w 4683"/>
                  <a:gd name="T95" fmla="*/ 3906 h 4858"/>
                  <a:gd name="T96" fmla="*/ 800 w 4683"/>
                  <a:gd name="T97" fmla="*/ 3323 h 4858"/>
                  <a:gd name="T98" fmla="*/ 793 w 4683"/>
                  <a:gd name="T99" fmla="*/ 2375 h 4858"/>
                  <a:gd name="T100" fmla="*/ 603 w 4683"/>
                  <a:gd name="T101" fmla="*/ 1651 h 4858"/>
                  <a:gd name="T102" fmla="*/ 81 w 4683"/>
                  <a:gd name="T103" fmla="*/ 1030 h 4858"/>
                  <a:gd name="T104" fmla="*/ 343 w 4683"/>
                  <a:gd name="T105" fmla="*/ 518 h 4858"/>
                  <a:gd name="T106" fmla="*/ 402 w 4683"/>
                  <a:gd name="T107" fmla="*/ 186 h 4858"/>
                  <a:gd name="T108" fmla="*/ 419 w 4683"/>
                  <a:gd name="T109" fmla="*/ 20 h 4858"/>
                  <a:gd name="T110" fmla="*/ 638 w 4683"/>
                  <a:gd name="T111" fmla="*/ 159 h 4858"/>
                  <a:gd name="T112" fmla="*/ 1086 w 4683"/>
                  <a:gd name="T113" fmla="*/ 451 h 4858"/>
                  <a:gd name="T114" fmla="*/ 1479 w 4683"/>
                  <a:gd name="T115" fmla="*/ 746 h 4858"/>
                  <a:gd name="T116" fmla="*/ 1723 w 4683"/>
                  <a:gd name="T117" fmla="*/ 806 h 4858"/>
                  <a:gd name="T118" fmla="*/ 1831 w 4683"/>
                  <a:gd name="T119" fmla="*/ 784 h 48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</a:cxnLst>
                <a:rect l="0" t="0" r="r" b="b"/>
                <a:pathLst>
                  <a:path w="4683" h="4858">
                    <a:moveTo>
                      <a:pt x="1824" y="781"/>
                    </a:moveTo>
                    <a:lnTo>
                      <a:pt x="1824" y="781"/>
                    </a:lnTo>
                    <a:lnTo>
                      <a:pt x="1804" y="785"/>
                    </a:lnTo>
                    <a:lnTo>
                      <a:pt x="1785" y="787"/>
                    </a:lnTo>
                    <a:lnTo>
                      <a:pt x="1764" y="790"/>
                    </a:lnTo>
                    <a:lnTo>
                      <a:pt x="1744" y="791"/>
                    </a:lnTo>
                    <a:lnTo>
                      <a:pt x="1723" y="791"/>
                    </a:lnTo>
                    <a:lnTo>
                      <a:pt x="1703" y="790"/>
                    </a:lnTo>
                    <a:lnTo>
                      <a:pt x="1683" y="789"/>
                    </a:lnTo>
                    <a:lnTo>
                      <a:pt x="1662" y="786"/>
                    </a:lnTo>
                    <a:lnTo>
                      <a:pt x="1641" y="782"/>
                    </a:lnTo>
                    <a:lnTo>
                      <a:pt x="1622" y="779"/>
                    </a:lnTo>
                    <a:lnTo>
                      <a:pt x="1581" y="769"/>
                    </a:lnTo>
                    <a:lnTo>
                      <a:pt x="1543" y="757"/>
                    </a:lnTo>
                    <a:lnTo>
                      <a:pt x="1505" y="742"/>
                    </a:lnTo>
                    <a:lnTo>
                      <a:pt x="1505" y="742"/>
                    </a:lnTo>
                    <a:lnTo>
                      <a:pt x="1488" y="733"/>
                    </a:lnTo>
                    <a:lnTo>
                      <a:pt x="1471" y="725"/>
                    </a:lnTo>
                    <a:lnTo>
                      <a:pt x="1436" y="704"/>
                    </a:lnTo>
                    <a:lnTo>
                      <a:pt x="1403" y="683"/>
                    </a:lnTo>
                    <a:lnTo>
                      <a:pt x="1372" y="660"/>
                    </a:lnTo>
                    <a:lnTo>
                      <a:pt x="1372" y="660"/>
                    </a:lnTo>
                    <a:lnTo>
                      <a:pt x="1335" y="634"/>
                    </a:lnTo>
                    <a:lnTo>
                      <a:pt x="1299" y="606"/>
                    </a:lnTo>
                    <a:lnTo>
                      <a:pt x="1229" y="550"/>
                    </a:lnTo>
                    <a:lnTo>
                      <a:pt x="1229" y="550"/>
                    </a:lnTo>
                    <a:lnTo>
                      <a:pt x="1094" y="440"/>
                    </a:lnTo>
                    <a:lnTo>
                      <a:pt x="1027" y="385"/>
                    </a:lnTo>
                    <a:lnTo>
                      <a:pt x="958" y="332"/>
                    </a:lnTo>
                    <a:lnTo>
                      <a:pt x="958" y="332"/>
                    </a:lnTo>
                    <a:lnTo>
                      <a:pt x="923" y="306"/>
                    </a:lnTo>
                    <a:lnTo>
                      <a:pt x="887" y="281"/>
                    </a:lnTo>
                    <a:lnTo>
                      <a:pt x="852" y="258"/>
                    </a:lnTo>
                    <a:lnTo>
                      <a:pt x="815" y="236"/>
                    </a:lnTo>
                    <a:lnTo>
                      <a:pt x="778" y="215"/>
                    </a:lnTo>
                    <a:lnTo>
                      <a:pt x="740" y="194"/>
                    </a:lnTo>
                    <a:lnTo>
                      <a:pt x="702" y="175"/>
                    </a:lnTo>
                    <a:lnTo>
                      <a:pt x="664" y="155"/>
                    </a:lnTo>
                    <a:lnTo>
                      <a:pt x="664" y="155"/>
                    </a:lnTo>
                    <a:lnTo>
                      <a:pt x="621" y="134"/>
                    </a:lnTo>
                    <a:lnTo>
                      <a:pt x="578" y="112"/>
                    </a:lnTo>
                    <a:lnTo>
                      <a:pt x="537" y="87"/>
                    </a:lnTo>
                    <a:lnTo>
                      <a:pt x="516" y="75"/>
                    </a:lnTo>
                    <a:lnTo>
                      <a:pt x="495" y="62"/>
                    </a:lnTo>
                    <a:lnTo>
                      <a:pt x="495" y="62"/>
                    </a:lnTo>
                    <a:lnTo>
                      <a:pt x="473" y="47"/>
                    </a:lnTo>
                    <a:lnTo>
                      <a:pt x="452" y="30"/>
                    </a:lnTo>
                    <a:lnTo>
                      <a:pt x="452" y="30"/>
                    </a:lnTo>
                    <a:lnTo>
                      <a:pt x="445" y="22"/>
                    </a:lnTo>
                    <a:lnTo>
                      <a:pt x="437" y="15"/>
                    </a:lnTo>
                    <a:lnTo>
                      <a:pt x="429" y="8"/>
                    </a:lnTo>
                    <a:lnTo>
                      <a:pt x="421" y="1"/>
                    </a:lnTo>
                    <a:lnTo>
                      <a:pt x="421" y="1"/>
                    </a:lnTo>
                    <a:lnTo>
                      <a:pt x="414" y="0"/>
                    </a:lnTo>
                    <a:lnTo>
                      <a:pt x="406" y="0"/>
                    </a:lnTo>
                    <a:lnTo>
                      <a:pt x="388" y="0"/>
                    </a:lnTo>
                    <a:lnTo>
                      <a:pt x="388" y="0"/>
                    </a:lnTo>
                    <a:lnTo>
                      <a:pt x="386" y="1"/>
                    </a:lnTo>
                    <a:lnTo>
                      <a:pt x="383" y="3"/>
                    </a:lnTo>
                    <a:lnTo>
                      <a:pt x="381" y="5"/>
                    </a:lnTo>
                    <a:lnTo>
                      <a:pt x="381" y="8"/>
                    </a:lnTo>
                    <a:lnTo>
                      <a:pt x="381" y="8"/>
                    </a:lnTo>
                    <a:lnTo>
                      <a:pt x="385" y="68"/>
                    </a:lnTo>
                    <a:lnTo>
                      <a:pt x="387" y="128"/>
                    </a:lnTo>
                    <a:lnTo>
                      <a:pt x="387" y="187"/>
                    </a:lnTo>
                    <a:lnTo>
                      <a:pt x="387" y="216"/>
                    </a:lnTo>
                    <a:lnTo>
                      <a:pt x="386" y="247"/>
                    </a:lnTo>
                    <a:lnTo>
                      <a:pt x="386" y="247"/>
                    </a:lnTo>
                    <a:lnTo>
                      <a:pt x="383" y="276"/>
                    </a:lnTo>
                    <a:lnTo>
                      <a:pt x="381" y="307"/>
                    </a:lnTo>
                    <a:lnTo>
                      <a:pt x="376" y="338"/>
                    </a:lnTo>
                    <a:lnTo>
                      <a:pt x="371" y="367"/>
                    </a:lnTo>
                    <a:lnTo>
                      <a:pt x="364" y="397"/>
                    </a:lnTo>
                    <a:lnTo>
                      <a:pt x="356" y="426"/>
                    </a:lnTo>
                    <a:lnTo>
                      <a:pt x="348" y="456"/>
                    </a:lnTo>
                    <a:lnTo>
                      <a:pt x="338" y="484"/>
                    </a:lnTo>
                    <a:lnTo>
                      <a:pt x="338" y="484"/>
                    </a:lnTo>
                    <a:lnTo>
                      <a:pt x="320" y="538"/>
                    </a:lnTo>
                    <a:lnTo>
                      <a:pt x="299" y="591"/>
                    </a:lnTo>
                    <a:lnTo>
                      <a:pt x="277" y="642"/>
                    </a:lnTo>
                    <a:lnTo>
                      <a:pt x="254" y="695"/>
                    </a:lnTo>
                    <a:lnTo>
                      <a:pt x="229" y="747"/>
                    </a:lnTo>
                    <a:lnTo>
                      <a:pt x="202" y="797"/>
                    </a:lnTo>
                    <a:lnTo>
                      <a:pt x="176" y="848"/>
                    </a:lnTo>
                    <a:lnTo>
                      <a:pt x="148" y="897"/>
                    </a:lnTo>
                    <a:lnTo>
                      <a:pt x="148" y="897"/>
                    </a:lnTo>
                    <a:lnTo>
                      <a:pt x="114" y="952"/>
                    </a:lnTo>
                    <a:lnTo>
                      <a:pt x="78" y="1007"/>
                    </a:lnTo>
                    <a:lnTo>
                      <a:pt x="41" y="1060"/>
                    </a:lnTo>
                    <a:lnTo>
                      <a:pt x="2" y="1113"/>
                    </a:lnTo>
                    <a:lnTo>
                      <a:pt x="2" y="1113"/>
                    </a:lnTo>
                    <a:lnTo>
                      <a:pt x="0" y="1116"/>
                    </a:lnTo>
                    <a:lnTo>
                      <a:pt x="0" y="1119"/>
                    </a:lnTo>
                    <a:lnTo>
                      <a:pt x="1" y="1121"/>
                    </a:lnTo>
                    <a:lnTo>
                      <a:pt x="1" y="1121"/>
                    </a:lnTo>
                    <a:lnTo>
                      <a:pt x="11" y="1134"/>
                    </a:lnTo>
                    <a:lnTo>
                      <a:pt x="21" y="1145"/>
                    </a:lnTo>
                    <a:lnTo>
                      <a:pt x="30" y="1156"/>
                    </a:lnTo>
                    <a:lnTo>
                      <a:pt x="43" y="1167"/>
                    </a:lnTo>
                    <a:lnTo>
                      <a:pt x="43" y="1167"/>
                    </a:lnTo>
                    <a:lnTo>
                      <a:pt x="138" y="1253"/>
                    </a:lnTo>
                    <a:lnTo>
                      <a:pt x="138" y="1253"/>
                    </a:lnTo>
                    <a:lnTo>
                      <a:pt x="437" y="1522"/>
                    </a:lnTo>
                    <a:lnTo>
                      <a:pt x="437" y="1522"/>
                    </a:lnTo>
                    <a:lnTo>
                      <a:pt x="719" y="1775"/>
                    </a:lnTo>
                    <a:lnTo>
                      <a:pt x="719" y="1775"/>
                    </a:lnTo>
                    <a:lnTo>
                      <a:pt x="793" y="1840"/>
                    </a:lnTo>
                    <a:lnTo>
                      <a:pt x="793" y="1840"/>
                    </a:lnTo>
                    <a:lnTo>
                      <a:pt x="800" y="1847"/>
                    </a:lnTo>
                    <a:lnTo>
                      <a:pt x="800" y="1847"/>
                    </a:lnTo>
                    <a:lnTo>
                      <a:pt x="801" y="1848"/>
                    </a:lnTo>
                    <a:lnTo>
                      <a:pt x="801" y="1848"/>
                    </a:lnTo>
                    <a:lnTo>
                      <a:pt x="801" y="1847"/>
                    </a:lnTo>
                    <a:lnTo>
                      <a:pt x="800" y="1843"/>
                    </a:lnTo>
                    <a:lnTo>
                      <a:pt x="800" y="1843"/>
                    </a:lnTo>
                    <a:lnTo>
                      <a:pt x="800" y="1851"/>
                    </a:lnTo>
                    <a:lnTo>
                      <a:pt x="799" y="1858"/>
                    </a:lnTo>
                    <a:lnTo>
                      <a:pt x="799" y="1858"/>
                    </a:lnTo>
                    <a:lnTo>
                      <a:pt x="790" y="2040"/>
                    </a:lnTo>
                    <a:lnTo>
                      <a:pt x="783" y="2220"/>
                    </a:lnTo>
                    <a:lnTo>
                      <a:pt x="777" y="2402"/>
                    </a:lnTo>
                    <a:lnTo>
                      <a:pt x="773" y="2584"/>
                    </a:lnTo>
                    <a:lnTo>
                      <a:pt x="773" y="2584"/>
                    </a:lnTo>
                    <a:lnTo>
                      <a:pt x="771" y="2707"/>
                    </a:lnTo>
                    <a:lnTo>
                      <a:pt x="770" y="2829"/>
                    </a:lnTo>
                    <a:lnTo>
                      <a:pt x="770" y="2952"/>
                    </a:lnTo>
                    <a:lnTo>
                      <a:pt x="772" y="3076"/>
                    </a:lnTo>
                    <a:lnTo>
                      <a:pt x="772" y="3076"/>
                    </a:lnTo>
                    <a:lnTo>
                      <a:pt x="775" y="3167"/>
                    </a:lnTo>
                    <a:lnTo>
                      <a:pt x="777" y="3214"/>
                    </a:lnTo>
                    <a:lnTo>
                      <a:pt x="779" y="3259"/>
                    </a:lnTo>
                    <a:lnTo>
                      <a:pt x="783" y="3306"/>
                    </a:lnTo>
                    <a:lnTo>
                      <a:pt x="788" y="3351"/>
                    </a:lnTo>
                    <a:lnTo>
                      <a:pt x="794" y="3397"/>
                    </a:lnTo>
                    <a:lnTo>
                      <a:pt x="803" y="3442"/>
                    </a:lnTo>
                    <a:lnTo>
                      <a:pt x="803" y="3442"/>
                    </a:lnTo>
                    <a:lnTo>
                      <a:pt x="826" y="3563"/>
                    </a:lnTo>
                    <a:lnTo>
                      <a:pt x="839" y="3621"/>
                    </a:lnTo>
                    <a:lnTo>
                      <a:pt x="854" y="3682"/>
                    </a:lnTo>
                    <a:lnTo>
                      <a:pt x="869" y="3741"/>
                    </a:lnTo>
                    <a:lnTo>
                      <a:pt x="886" y="3800"/>
                    </a:lnTo>
                    <a:lnTo>
                      <a:pt x="903" y="3858"/>
                    </a:lnTo>
                    <a:lnTo>
                      <a:pt x="924" y="3916"/>
                    </a:lnTo>
                    <a:lnTo>
                      <a:pt x="924" y="3916"/>
                    </a:lnTo>
                    <a:lnTo>
                      <a:pt x="928" y="3926"/>
                    </a:lnTo>
                    <a:lnTo>
                      <a:pt x="928" y="3926"/>
                    </a:lnTo>
                    <a:lnTo>
                      <a:pt x="929" y="3928"/>
                    </a:lnTo>
                    <a:lnTo>
                      <a:pt x="929" y="3928"/>
                    </a:lnTo>
                    <a:lnTo>
                      <a:pt x="929" y="3926"/>
                    </a:lnTo>
                    <a:lnTo>
                      <a:pt x="929" y="3926"/>
                    </a:lnTo>
                    <a:lnTo>
                      <a:pt x="927" y="3935"/>
                    </a:lnTo>
                    <a:lnTo>
                      <a:pt x="923" y="3943"/>
                    </a:lnTo>
                    <a:lnTo>
                      <a:pt x="917" y="3959"/>
                    </a:lnTo>
                    <a:lnTo>
                      <a:pt x="917" y="3959"/>
                    </a:lnTo>
                    <a:lnTo>
                      <a:pt x="886" y="4045"/>
                    </a:lnTo>
                    <a:lnTo>
                      <a:pt x="858" y="4131"/>
                    </a:lnTo>
                    <a:lnTo>
                      <a:pt x="858" y="4131"/>
                    </a:lnTo>
                    <a:lnTo>
                      <a:pt x="838" y="4191"/>
                    </a:lnTo>
                    <a:lnTo>
                      <a:pt x="821" y="4253"/>
                    </a:lnTo>
                    <a:lnTo>
                      <a:pt x="805" y="4313"/>
                    </a:lnTo>
                    <a:lnTo>
                      <a:pt x="790" y="4374"/>
                    </a:lnTo>
                    <a:lnTo>
                      <a:pt x="790" y="4374"/>
                    </a:lnTo>
                    <a:lnTo>
                      <a:pt x="778" y="4431"/>
                    </a:lnTo>
                    <a:lnTo>
                      <a:pt x="768" y="4487"/>
                    </a:lnTo>
                    <a:lnTo>
                      <a:pt x="765" y="4515"/>
                    </a:lnTo>
                    <a:lnTo>
                      <a:pt x="762" y="4545"/>
                    </a:lnTo>
                    <a:lnTo>
                      <a:pt x="761" y="4573"/>
                    </a:lnTo>
                    <a:lnTo>
                      <a:pt x="760" y="4601"/>
                    </a:lnTo>
                    <a:lnTo>
                      <a:pt x="760" y="4601"/>
                    </a:lnTo>
                    <a:lnTo>
                      <a:pt x="761" y="4626"/>
                    </a:lnTo>
                    <a:lnTo>
                      <a:pt x="763" y="4651"/>
                    </a:lnTo>
                    <a:lnTo>
                      <a:pt x="768" y="4674"/>
                    </a:lnTo>
                    <a:lnTo>
                      <a:pt x="776" y="4696"/>
                    </a:lnTo>
                    <a:lnTo>
                      <a:pt x="786" y="4718"/>
                    </a:lnTo>
                    <a:lnTo>
                      <a:pt x="790" y="4728"/>
                    </a:lnTo>
                    <a:lnTo>
                      <a:pt x="798" y="4739"/>
                    </a:lnTo>
                    <a:lnTo>
                      <a:pt x="804" y="4749"/>
                    </a:lnTo>
                    <a:lnTo>
                      <a:pt x="813" y="4757"/>
                    </a:lnTo>
                    <a:lnTo>
                      <a:pt x="821" y="4767"/>
                    </a:lnTo>
                    <a:lnTo>
                      <a:pt x="830" y="4776"/>
                    </a:lnTo>
                    <a:lnTo>
                      <a:pt x="830" y="4776"/>
                    </a:lnTo>
                    <a:lnTo>
                      <a:pt x="849" y="4791"/>
                    </a:lnTo>
                    <a:lnTo>
                      <a:pt x="870" y="4804"/>
                    </a:lnTo>
                    <a:lnTo>
                      <a:pt x="892" y="4815"/>
                    </a:lnTo>
                    <a:lnTo>
                      <a:pt x="914" y="4825"/>
                    </a:lnTo>
                    <a:lnTo>
                      <a:pt x="938" y="4833"/>
                    </a:lnTo>
                    <a:lnTo>
                      <a:pt x="962" y="4841"/>
                    </a:lnTo>
                    <a:lnTo>
                      <a:pt x="985" y="4846"/>
                    </a:lnTo>
                    <a:lnTo>
                      <a:pt x="1010" y="4851"/>
                    </a:lnTo>
                    <a:lnTo>
                      <a:pt x="1010" y="4851"/>
                    </a:lnTo>
                    <a:lnTo>
                      <a:pt x="1049" y="4856"/>
                    </a:lnTo>
                    <a:lnTo>
                      <a:pt x="1069" y="4857"/>
                    </a:lnTo>
                    <a:lnTo>
                      <a:pt x="1088" y="4858"/>
                    </a:lnTo>
                    <a:lnTo>
                      <a:pt x="1108" y="4858"/>
                    </a:lnTo>
                    <a:lnTo>
                      <a:pt x="1128" y="4858"/>
                    </a:lnTo>
                    <a:lnTo>
                      <a:pt x="1147" y="4856"/>
                    </a:lnTo>
                    <a:lnTo>
                      <a:pt x="1167" y="4853"/>
                    </a:lnTo>
                    <a:lnTo>
                      <a:pt x="1167" y="4853"/>
                    </a:lnTo>
                    <a:lnTo>
                      <a:pt x="1401" y="4815"/>
                    </a:lnTo>
                    <a:lnTo>
                      <a:pt x="1401" y="4815"/>
                    </a:lnTo>
                    <a:lnTo>
                      <a:pt x="2209" y="4680"/>
                    </a:lnTo>
                    <a:lnTo>
                      <a:pt x="2209" y="4680"/>
                    </a:lnTo>
                    <a:lnTo>
                      <a:pt x="2563" y="4621"/>
                    </a:lnTo>
                    <a:lnTo>
                      <a:pt x="2563" y="4621"/>
                    </a:lnTo>
                    <a:lnTo>
                      <a:pt x="2606" y="4615"/>
                    </a:lnTo>
                    <a:lnTo>
                      <a:pt x="2650" y="4609"/>
                    </a:lnTo>
                    <a:lnTo>
                      <a:pt x="2693" y="4601"/>
                    </a:lnTo>
                    <a:lnTo>
                      <a:pt x="2736" y="4593"/>
                    </a:lnTo>
                    <a:lnTo>
                      <a:pt x="2736" y="4593"/>
                    </a:lnTo>
                    <a:lnTo>
                      <a:pt x="2752" y="4588"/>
                    </a:lnTo>
                    <a:lnTo>
                      <a:pt x="2767" y="4583"/>
                    </a:lnTo>
                    <a:lnTo>
                      <a:pt x="2798" y="4571"/>
                    </a:lnTo>
                    <a:lnTo>
                      <a:pt x="2798" y="4571"/>
                    </a:lnTo>
                    <a:lnTo>
                      <a:pt x="2854" y="4552"/>
                    </a:lnTo>
                    <a:lnTo>
                      <a:pt x="2910" y="4535"/>
                    </a:lnTo>
                    <a:lnTo>
                      <a:pt x="2966" y="4519"/>
                    </a:lnTo>
                    <a:lnTo>
                      <a:pt x="3023" y="4504"/>
                    </a:lnTo>
                    <a:lnTo>
                      <a:pt x="3023" y="4504"/>
                    </a:lnTo>
                    <a:lnTo>
                      <a:pt x="3093" y="4490"/>
                    </a:lnTo>
                    <a:lnTo>
                      <a:pt x="3128" y="4484"/>
                    </a:lnTo>
                    <a:lnTo>
                      <a:pt x="3164" y="4477"/>
                    </a:lnTo>
                    <a:lnTo>
                      <a:pt x="3199" y="4472"/>
                    </a:lnTo>
                    <a:lnTo>
                      <a:pt x="3235" y="4470"/>
                    </a:lnTo>
                    <a:lnTo>
                      <a:pt x="3270" y="4468"/>
                    </a:lnTo>
                    <a:lnTo>
                      <a:pt x="3306" y="4468"/>
                    </a:lnTo>
                    <a:lnTo>
                      <a:pt x="3306" y="4468"/>
                    </a:lnTo>
                    <a:lnTo>
                      <a:pt x="3344" y="4470"/>
                    </a:lnTo>
                    <a:lnTo>
                      <a:pt x="3382" y="4474"/>
                    </a:lnTo>
                    <a:lnTo>
                      <a:pt x="3420" y="4480"/>
                    </a:lnTo>
                    <a:lnTo>
                      <a:pt x="3457" y="4488"/>
                    </a:lnTo>
                    <a:lnTo>
                      <a:pt x="3495" y="4498"/>
                    </a:lnTo>
                    <a:lnTo>
                      <a:pt x="3530" y="4509"/>
                    </a:lnTo>
                    <a:lnTo>
                      <a:pt x="3567" y="4523"/>
                    </a:lnTo>
                    <a:lnTo>
                      <a:pt x="3601" y="4538"/>
                    </a:lnTo>
                    <a:lnTo>
                      <a:pt x="3601" y="4538"/>
                    </a:lnTo>
                    <a:lnTo>
                      <a:pt x="3623" y="4547"/>
                    </a:lnTo>
                    <a:lnTo>
                      <a:pt x="3647" y="4560"/>
                    </a:lnTo>
                    <a:lnTo>
                      <a:pt x="3658" y="4567"/>
                    </a:lnTo>
                    <a:lnTo>
                      <a:pt x="3669" y="4574"/>
                    </a:lnTo>
                    <a:lnTo>
                      <a:pt x="3679" y="4582"/>
                    </a:lnTo>
                    <a:lnTo>
                      <a:pt x="3687" y="4590"/>
                    </a:lnTo>
                    <a:lnTo>
                      <a:pt x="3687" y="4590"/>
                    </a:lnTo>
                    <a:lnTo>
                      <a:pt x="3690" y="4592"/>
                    </a:lnTo>
                    <a:lnTo>
                      <a:pt x="3691" y="4593"/>
                    </a:lnTo>
                    <a:lnTo>
                      <a:pt x="3696" y="4592"/>
                    </a:lnTo>
                    <a:lnTo>
                      <a:pt x="3698" y="4589"/>
                    </a:lnTo>
                    <a:lnTo>
                      <a:pt x="3699" y="4585"/>
                    </a:lnTo>
                    <a:lnTo>
                      <a:pt x="3699" y="4585"/>
                    </a:lnTo>
                    <a:lnTo>
                      <a:pt x="3699" y="4260"/>
                    </a:lnTo>
                    <a:lnTo>
                      <a:pt x="3699" y="4260"/>
                    </a:lnTo>
                    <a:lnTo>
                      <a:pt x="3699" y="4024"/>
                    </a:lnTo>
                    <a:lnTo>
                      <a:pt x="3699" y="4024"/>
                    </a:lnTo>
                    <a:lnTo>
                      <a:pt x="3701" y="3955"/>
                    </a:lnTo>
                    <a:lnTo>
                      <a:pt x="3701" y="3921"/>
                    </a:lnTo>
                    <a:lnTo>
                      <a:pt x="3699" y="3887"/>
                    </a:lnTo>
                    <a:lnTo>
                      <a:pt x="3699" y="3887"/>
                    </a:lnTo>
                    <a:lnTo>
                      <a:pt x="3698" y="3876"/>
                    </a:lnTo>
                    <a:lnTo>
                      <a:pt x="3695" y="3863"/>
                    </a:lnTo>
                    <a:lnTo>
                      <a:pt x="3695" y="3863"/>
                    </a:lnTo>
                    <a:lnTo>
                      <a:pt x="3677" y="3813"/>
                    </a:lnTo>
                    <a:lnTo>
                      <a:pt x="3663" y="3763"/>
                    </a:lnTo>
                    <a:lnTo>
                      <a:pt x="3663" y="3763"/>
                    </a:lnTo>
                    <a:lnTo>
                      <a:pt x="3652" y="3721"/>
                    </a:lnTo>
                    <a:lnTo>
                      <a:pt x="3641" y="3678"/>
                    </a:lnTo>
                    <a:lnTo>
                      <a:pt x="3631" y="3636"/>
                    </a:lnTo>
                    <a:lnTo>
                      <a:pt x="3623" y="3593"/>
                    </a:lnTo>
                    <a:lnTo>
                      <a:pt x="3617" y="3550"/>
                    </a:lnTo>
                    <a:lnTo>
                      <a:pt x="3612" y="3506"/>
                    </a:lnTo>
                    <a:lnTo>
                      <a:pt x="3611" y="3463"/>
                    </a:lnTo>
                    <a:lnTo>
                      <a:pt x="3611" y="3420"/>
                    </a:lnTo>
                    <a:lnTo>
                      <a:pt x="3611" y="3420"/>
                    </a:lnTo>
                    <a:lnTo>
                      <a:pt x="3614" y="3387"/>
                    </a:lnTo>
                    <a:lnTo>
                      <a:pt x="3617" y="3355"/>
                    </a:lnTo>
                    <a:lnTo>
                      <a:pt x="3623" y="3322"/>
                    </a:lnTo>
                    <a:lnTo>
                      <a:pt x="3630" y="3290"/>
                    </a:lnTo>
                    <a:lnTo>
                      <a:pt x="3646" y="3225"/>
                    </a:lnTo>
                    <a:lnTo>
                      <a:pt x="3663" y="3162"/>
                    </a:lnTo>
                    <a:lnTo>
                      <a:pt x="3663" y="3162"/>
                    </a:lnTo>
                    <a:lnTo>
                      <a:pt x="3685" y="3084"/>
                    </a:lnTo>
                    <a:lnTo>
                      <a:pt x="3708" y="3005"/>
                    </a:lnTo>
                    <a:lnTo>
                      <a:pt x="3753" y="2850"/>
                    </a:lnTo>
                    <a:lnTo>
                      <a:pt x="3753" y="2850"/>
                    </a:lnTo>
                    <a:lnTo>
                      <a:pt x="3794" y="2714"/>
                    </a:lnTo>
                    <a:lnTo>
                      <a:pt x="3813" y="2645"/>
                    </a:lnTo>
                    <a:lnTo>
                      <a:pt x="3831" y="2576"/>
                    </a:lnTo>
                    <a:lnTo>
                      <a:pt x="3831" y="2576"/>
                    </a:lnTo>
                    <a:lnTo>
                      <a:pt x="3837" y="2546"/>
                    </a:lnTo>
                    <a:lnTo>
                      <a:pt x="3842" y="2515"/>
                    </a:lnTo>
                    <a:lnTo>
                      <a:pt x="3847" y="2484"/>
                    </a:lnTo>
                    <a:lnTo>
                      <a:pt x="3849" y="2452"/>
                    </a:lnTo>
                    <a:lnTo>
                      <a:pt x="3851" y="2422"/>
                    </a:lnTo>
                    <a:lnTo>
                      <a:pt x="3853" y="2391"/>
                    </a:lnTo>
                    <a:lnTo>
                      <a:pt x="3854" y="2328"/>
                    </a:lnTo>
                    <a:lnTo>
                      <a:pt x="3854" y="2328"/>
                    </a:lnTo>
                    <a:lnTo>
                      <a:pt x="3853" y="2256"/>
                    </a:lnTo>
                    <a:lnTo>
                      <a:pt x="3851" y="2184"/>
                    </a:lnTo>
                    <a:lnTo>
                      <a:pt x="3847" y="2039"/>
                    </a:lnTo>
                    <a:lnTo>
                      <a:pt x="3847" y="2039"/>
                    </a:lnTo>
                    <a:lnTo>
                      <a:pt x="3845" y="2024"/>
                    </a:lnTo>
                    <a:lnTo>
                      <a:pt x="3845" y="2017"/>
                    </a:lnTo>
                    <a:lnTo>
                      <a:pt x="3845" y="2008"/>
                    </a:lnTo>
                    <a:lnTo>
                      <a:pt x="3845" y="2008"/>
                    </a:lnTo>
                    <a:lnTo>
                      <a:pt x="3848" y="2004"/>
                    </a:lnTo>
                    <a:lnTo>
                      <a:pt x="3848" y="2004"/>
                    </a:lnTo>
                    <a:lnTo>
                      <a:pt x="3855" y="1990"/>
                    </a:lnTo>
                    <a:lnTo>
                      <a:pt x="3865" y="1975"/>
                    </a:lnTo>
                    <a:lnTo>
                      <a:pt x="3865" y="1975"/>
                    </a:lnTo>
                    <a:lnTo>
                      <a:pt x="3912" y="1905"/>
                    </a:lnTo>
                    <a:lnTo>
                      <a:pt x="3959" y="1835"/>
                    </a:lnTo>
                    <a:lnTo>
                      <a:pt x="4057" y="1697"/>
                    </a:lnTo>
                    <a:lnTo>
                      <a:pt x="4057" y="1697"/>
                    </a:lnTo>
                    <a:lnTo>
                      <a:pt x="4201" y="1497"/>
                    </a:lnTo>
                    <a:lnTo>
                      <a:pt x="4344" y="1298"/>
                    </a:lnTo>
                    <a:lnTo>
                      <a:pt x="4344" y="1298"/>
                    </a:lnTo>
                    <a:lnTo>
                      <a:pt x="4597" y="952"/>
                    </a:lnTo>
                    <a:lnTo>
                      <a:pt x="4597" y="952"/>
                    </a:lnTo>
                    <a:lnTo>
                      <a:pt x="4667" y="856"/>
                    </a:lnTo>
                    <a:lnTo>
                      <a:pt x="4667" y="856"/>
                    </a:lnTo>
                    <a:lnTo>
                      <a:pt x="4674" y="846"/>
                    </a:lnTo>
                    <a:lnTo>
                      <a:pt x="4678" y="841"/>
                    </a:lnTo>
                    <a:lnTo>
                      <a:pt x="4680" y="836"/>
                    </a:lnTo>
                    <a:lnTo>
                      <a:pt x="4680" y="836"/>
                    </a:lnTo>
                    <a:lnTo>
                      <a:pt x="4683" y="832"/>
                    </a:lnTo>
                    <a:lnTo>
                      <a:pt x="4683" y="825"/>
                    </a:lnTo>
                    <a:lnTo>
                      <a:pt x="4681" y="819"/>
                    </a:lnTo>
                    <a:lnTo>
                      <a:pt x="4679" y="812"/>
                    </a:lnTo>
                    <a:lnTo>
                      <a:pt x="4672" y="787"/>
                    </a:lnTo>
                    <a:lnTo>
                      <a:pt x="4672" y="787"/>
                    </a:lnTo>
                    <a:lnTo>
                      <a:pt x="4648" y="705"/>
                    </a:lnTo>
                    <a:lnTo>
                      <a:pt x="4636" y="663"/>
                    </a:lnTo>
                    <a:lnTo>
                      <a:pt x="4624" y="623"/>
                    </a:lnTo>
                    <a:lnTo>
                      <a:pt x="4624" y="623"/>
                    </a:lnTo>
                    <a:lnTo>
                      <a:pt x="4623" y="620"/>
                    </a:lnTo>
                    <a:lnTo>
                      <a:pt x="4620" y="619"/>
                    </a:lnTo>
                    <a:lnTo>
                      <a:pt x="4618" y="618"/>
                    </a:lnTo>
                    <a:lnTo>
                      <a:pt x="4615" y="618"/>
                    </a:lnTo>
                    <a:lnTo>
                      <a:pt x="4612" y="619"/>
                    </a:lnTo>
                    <a:lnTo>
                      <a:pt x="4610" y="622"/>
                    </a:lnTo>
                    <a:lnTo>
                      <a:pt x="4609" y="624"/>
                    </a:lnTo>
                    <a:lnTo>
                      <a:pt x="4609" y="626"/>
                    </a:lnTo>
                    <a:lnTo>
                      <a:pt x="4609" y="626"/>
                    </a:lnTo>
                    <a:lnTo>
                      <a:pt x="4623" y="668"/>
                    </a:lnTo>
                    <a:lnTo>
                      <a:pt x="4635" y="710"/>
                    </a:lnTo>
                    <a:lnTo>
                      <a:pt x="4658" y="793"/>
                    </a:lnTo>
                    <a:lnTo>
                      <a:pt x="4658" y="793"/>
                    </a:lnTo>
                    <a:lnTo>
                      <a:pt x="4663" y="812"/>
                    </a:lnTo>
                    <a:lnTo>
                      <a:pt x="4663" y="812"/>
                    </a:lnTo>
                    <a:lnTo>
                      <a:pt x="4664" y="819"/>
                    </a:lnTo>
                    <a:lnTo>
                      <a:pt x="4667" y="827"/>
                    </a:lnTo>
                    <a:lnTo>
                      <a:pt x="4667" y="827"/>
                    </a:lnTo>
                    <a:lnTo>
                      <a:pt x="4668" y="829"/>
                    </a:lnTo>
                    <a:lnTo>
                      <a:pt x="4668" y="832"/>
                    </a:lnTo>
                    <a:lnTo>
                      <a:pt x="4669" y="828"/>
                    </a:lnTo>
                    <a:lnTo>
                      <a:pt x="4669" y="828"/>
                    </a:lnTo>
                    <a:lnTo>
                      <a:pt x="4667" y="832"/>
                    </a:lnTo>
                    <a:lnTo>
                      <a:pt x="4667" y="832"/>
                    </a:lnTo>
                    <a:lnTo>
                      <a:pt x="4653" y="846"/>
                    </a:lnTo>
                    <a:lnTo>
                      <a:pt x="4641" y="863"/>
                    </a:lnTo>
                    <a:lnTo>
                      <a:pt x="4618" y="898"/>
                    </a:lnTo>
                    <a:lnTo>
                      <a:pt x="4618" y="898"/>
                    </a:lnTo>
                    <a:lnTo>
                      <a:pt x="4391" y="1209"/>
                    </a:lnTo>
                    <a:lnTo>
                      <a:pt x="4391" y="1209"/>
                    </a:lnTo>
                    <a:lnTo>
                      <a:pt x="4245" y="1410"/>
                    </a:lnTo>
                    <a:lnTo>
                      <a:pt x="4099" y="1613"/>
                    </a:lnTo>
                    <a:lnTo>
                      <a:pt x="4099" y="1613"/>
                    </a:lnTo>
                    <a:lnTo>
                      <a:pt x="3988" y="1770"/>
                    </a:lnTo>
                    <a:lnTo>
                      <a:pt x="3932" y="1850"/>
                    </a:lnTo>
                    <a:lnTo>
                      <a:pt x="3877" y="1929"/>
                    </a:lnTo>
                    <a:lnTo>
                      <a:pt x="3877" y="1929"/>
                    </a:lnTo>
                    <a:lnTo>
                      <a:pt x="3854" y="1964"/>
                    </a:lnTo>
                    <a:lnTo>
                      <a:pt x="3842" y="1981"/>
                    </a:lnTo>
                    <a:lnTo>
                      <a:pt x="3837" y="1991"/>
                    </a:lnTo>
                    <a:lnTo>
                      <a:pt x="3833" y="2001"/>
                    </a:lnTo>
                    <a:lnTo>
                      <a:pt x="3833" y="2001"/>
                    </a:lnTo>
                    <a:lnTo>
                      <a:pt x="3831" y="2010"/>
                    </a:lnTo>
                    <a:lnTo>
                      <a:pt x="3831" y="2020"/>
                    </a:lnTo>
                    <a:lnTo>
                      <a:pt x="3832" y="2041"/>
                    </a:lnTo>
                    <a:lnTo>
                      <a:pt x="3832" y="2041"/>
                    </a:lnTo>
                    <a:lnTo>
                      <a:pt x="3837" y="2168"/>
                    </a:lnTo>
                    <a:lnTo>
                      <a:pt x="3837" y="2168"/>
                    </a:lnTo>
                    <a:lnTo>
                      <a:pt x="3838" y="2247"/>
                    </a:lnTo>
                    <a:lnTo>
                      <a:pt x="3839" y="2327"/>
                    </a:lnTo>
                    <a:lnTo>
                      <a:pt x="3839" y="2368"/>
                    </a:lnTo>
                    <a:lnTo>
                      <a:pt x="3838" y="2407"/>
                    </a:lnTo>
                    <a:lnTo>
                      <a:pt x="3836" y="2448"/>
                    </a:lnTo>
                    <a:lnTo>
                      <a:pt x="3832" y="2488"/>
                    </a:lnTo>
                    <a:lnTo>
                      <a:pt x="3832" y="2488"/>
                    </a:lnTo>
                    <a:lnTo>
                      <a:pt x="3828" y="2516"/>
                    </a:lnTo>
                    <a:lnTo>
                      <a:pt x="3823" y="2545"/>
                    </a:lnTo>
                    <a:lnTo>
                      <a:pt x="3817" y="2573"/>
                    </a:lnTo>
                    <a:lnTo>
                      <a:pt x="3811" y="2600"/>
                    </a:lnTo>
                    <a:lnTo>
                      <a:pt x="3795" y="2656"/>
                    </a:lnTo>
                    <a:lnTo>
                      <a:pt x="3779" y="2710"/>
                    </a:lnTo>
                    <a:lnTo>
                      <a:pt x="3779" y="2710"/>
                    </a:lnTo>
                    <a:lnTo>
                      <a:pt x="3758" y="2785"/>
                    </a:lnTo>
                    <a:lnTo>
                      <a:pt x="3735" y="2859"/>
                    </a:lnTo>
                    <a:lnTo>
                      <a:pt x="3691" y="3006"/>
                    </a:lnTo>
                    <a:lnTo>
                      <a:pt x="3669" y="3081"/>
                    </a:lnTo>
                    <a:lnTo>
                      <a:pt x="3648" y="3155"/>
                    </a:lnTo>
                    <a:lnTo>
                      <a:pt x="3630" y="3230"/>
                    </a:lnTo>
                    <a:lnTo>
                      <a:pt x="3612" y="3305"/>
                    </a:lnTo>
                    <a:lnTo>
                      <a:pt x="3612" y="3305"/>
                    </a:lnTo>
                    <a:lnTo>
                      <a:pt x="3606" y="3340"/>
                    </a:lnTo>
                    <a:lnTo>
                      <a:pt x="3601" y="3376"/>
                    </a:lnTo>
                    <a:lnTo>
                      <a:pt x="3599" y="3412"/>
                    </a:lnTo>
                    <a:lnTo>
                      <a:pt x="3598" y="3446"/>
                    </a:lnTo>
                    <a:lnTo>
                      <a:pt x="3598" y="3481"/>
                    </a:lnTo>
                    <a:lnTo>
                      <a:pt x="3600" y="3517"/>
                    </a:lnTo>
                    <a:lnTo>
                      <a:pt x="3604" y="3553"/>
                    </a:lnTo>
                    <a:lnTo>
                      <a:pt x="3608" y="3588"/>
                    </a:lnTo>
                    <a:lnTo>
                      <a:pt x="3614" y="3624"/>
                    </a:lnTo>
                    <a:lnTo>
                      <a:pt x="3621" y="3658"/>
                    </a:lnTo>
                    <a:lnTo>
                      <a:pt x="3628" y="3694"/>
                    </a:lnTo>
                    <a:lnTo>
                      <a:pt x="3637" y="3728"/>
                    </a:lnTo>
                    <a:lnTo>
                      <a:pt x="3647" y="3763"/>
                    </a:lnTo>
                    <a:lnTo>
                      <a:pt x="3657" y="3797"/>
                    </a:lnTo>
                    <a:lnTo>
                      <a:pt x="3679" y="3865"/>
                    </a:lnTo>
                    <a:lnTo>
                      <a:pt x="3679" y="3865"/>
                    </a:lnTo>
                    <a:lnTo>
                      <a:pt x="3684" y="3877"/>
                    </a:lnTo>
                    <a:lnTo>
                      <a:pt x="3685" y="3882"/>
                    </a:lnTo>
                    <a:lnTo>
                      <a:pt x="3685" y="3888"/>
                    </a:lnTo>
                    <a:lnTo>
                      <a:pt x="3685" y="3888"/>
                    </a:lnTo>
                    <a:lnTo>
                      <a:pt x="3685" y="3938"/>
                    </a:lnTo>
                    <a:lnTo>
                      <a:pt x="3685" y="3938"/>
                    </a:lnTo>
                    <a:lnTo>
                      <a:pt x="3685" y="4141"/>
                    </a:lnTo>
                    <a:lnTo>
                      <a:pt x="3685" y="4141"/>
                    </a:lnTo>
                    <a:lnTo>
                      <a:pt x="3685" y="4558"/>
                    </a:lnTo>
                    <a:lnTo>
                      <a:pt x="3685" y="4558"/>
                    </a:lnTo>
                    <a:lnTo>
                      <a:pt x="3685" y="4585"/>
                    </a:lnTo>
                    <a:lnTo>
                      <a:pt x="3685" y="4585"/>
                    </a:lnTo>
                    <a:lnTo>
                      <a:pt x="3698" y="4581"/>
                    </a:lnTo>
                    <a:lnTo>
                      <a:pt x="3698" y="4581"/>
                    </a:lnTo>
                    <a:lnTo>
                      <a:pt x="3690" y="4572"/>
                    </a:lnTo>
                    <a:lnTo>
                      <a:pt x="3680" y="4563"/>
                    </a:lnTo>
                    <a:lnTo>
                      <a:pt x="3669" y="4556"/>
                    </a:lnTo>
                    <a:lnTo>
                      <a:pt x="3658" y="4550"/>
                    </a:lnTo>
                    <a:lnTo>
                      <a:pt x="3636" y="4538"/>
                    </a:lnTo>
                    <a:lnTo>
                      <a:pt x="3612" y="4526"/>
                    </a:lnTo>
                    <a:lnTo>
                      <a:pt x="3612" y="4526"/>
                    </a:lnTo>
                    <a:lnTo>
                      <a:pt x="3581" y="4513"/>
                    </a:lnTo>
                    <a:lnTo>
                      <a:pt x="3546" y="4499"/>
                    </a:lnTo>
                    <a:lnTo>
                      <a:pt x="3512" y="4488"/>
                    </a:lnTo>
                    <a:lnTo>
                      <a:pt x="3478" y="4479"/>
                    </a:lnTo>
                    <a:lnTo>
                      <a:pt x="3442" y="4470"/>
                    </a:lnTo>
                    <a:lnTo>
                      <a:pt x="3406" y="4463"/>
                    </a:lnTo>
                    <a:lnTo>
                      <a:pt x="3371" y="4458"/>
                    </a:lnTo>
                    <a:lnTo>
                      <a:pt x="3335" y="4454"/>
                    </a:lnTo>
                    <a:lnTo>
                      <a:pt x="3335" y="4454"/>
                    </a:lnTo>
                    <a:lnTo>
                      <a:pt x="3301" y="4453"/>
                    </a:lnTo>
                    <a:lnTo>
                      <a:pt x="3267" y="4453"/>
                    </a:lnTo>
                    <a:lnTo>
                      <a:pt x="3232" y="4455"/>
                    </a:lnTo>
                    <a:lnTo>
                      <a:pt x="3198" y="4458"/>
                    </a:lnTo>
                    <a:lnTo>
                      <a:pt x="3164" y="4463"/>
                    </a:lnTo>
                    <a:lnTo>
                      <a:pt x="3129" y="4468"/>
                    </a:lnTo>
                    <a:lnTo>
                      <a:pt x="3062" y="4481"/>
                    </a:lnTo>
                    <a:lnTo>
                      <a:pt x="3062" y="4481"/>
                    </a:lnTo>
                    <a:lnTo>
                      <a:pt x="3001" y="4495"/>
                    </a:lnTo>
                    <a:lnTo>
                      <a:pt x="2941" y="4511"/>
                    </a:lnTo>
                    <a:lnTo>
                      <a:pt x="2881" y="4529"/>
                    </a:lnTo>
                    <a:lnTo>
                      <a:pt x="2821" y="4547"/>
                    </a:lnTo>
                    <a:lnTo>
                      <a:pt x="2821" y="4547"/>
                    </a:lnTo>
                    <a:lnTo>
                      <a:pt x="2800" y="4556"/>
                    </a:lnTo>
                    <a:lnTo>
                      <a:pt x="2778" y="4563"/>
                    </a:lnTo>
                    <a:lnTo>
                      <a:pt x="2756" y="4572"/>
                    </a:lnTo>
                    <a:lnTo>
                      <a:pt x="2735" y="4578"/>
                    </a:lnTo>
                    <a:lnTo>
                      <a:pt x="2735" y="4578"/>
                    </a:lnTo>
                    <a:lnTo>
                      <a:pt x="2722" y="4581"/>
                    </a:lnTo>
                    <a:lnTo>
                      <a:pt x="2711" y="4583"/>
                    </a:lnTo>
                    <a:lnTo>
                      <a:pt x="2689" y="4585"/>
                    </a:lnTo>
                    <a:lnTo>
                      <a:pt x="2689" y="4585"/>
                    </a:lnTo>
                    <a:lnTo>
                      <a:pt x="2428" y="4630"/>
                    </a:lnTo>
                    <a:lnTo>
                      <a:pt x="2428" y="4630"/>
                    </a:lnTo>
                    <a:lnTo>
                      <a:pt x="1612" y="4765"/>
                    </a:lnTo>
                    <a:lnTo>
                      <a:pt x="1612" y="4765"/>
                    </a:lnTo>
                    <a:lnTo>
                      <a:pt x="1277" y="4820"/>
                    </a:lnTo>
                    <a:lnTo>
                      <a:pt x="1277" y="4820"/>
                    </a:lnTo>
                    <a:lnTo>
                      <a:pt x="1206" y="4833"/>
                    </a:lnTo>
                    <a:lnTo>
                      <a:pt x="1170" y="4838"/>
                    </a:lnTo>
                    <a:lnTo>
                      <a:pt x="1136" y="4843"/>
                    </a:lnTo>
                    <a:lnTo>
                      <a:pt x="1136" y="4843"/>
                    </a:lnTo>
                    <a:lnTo>
                      <a:pt x="1131" y="4843"/>
                    </a:lnTo>
                    <a:lnTo>
                      <a:pt x="1131" y="4843"/>
                    </a:lnTo>
                    <a:lnTo>
                      <a:pt x="1108" y="4843"/>
                    </a:lnTo>
                    <a:lnTo>
                      <a:pt x="1108" y="4843"/>
                    </a:lnTo>
                    <a:lnTo>
                      <a:pt x="1072" y="4842"/>
                    </a:lnTo>
                    <a:lnTo>
                      <a:pt x="1036" y="4840"/>
                    </a:lnTo>
                    <a:lnTo>
                      <a:pt x="1036" y="4840"/>
                    </a:lnTo>
                    <a:lnTo>
                      <a:pt x="1011" y="4836"/>
                    </a:lnTo>
                    <a:lnTo>
                      <a:pt x="985" y="4831"/>
                    </a:lnTo>
                    <a:lnTo>
                      <a:pt x="960" y="4825"/>
                    </a:lnTo>
                    <a:lnTo>
                      <a:pt x="935" y="4818"/>
                    </a:lnTo>
                    <a:lnTo>
                      <a:pt x="911" y="4808"/>
                    </a:lnTo>
                    <a:lnTo>
                      <a:pt x="886" y="4797"/>
                    </a:lnTo>
                    <a:lnTo>
                      <a:pt x="864" y="4783"/>
                    </a:lnTo>
                    <a:lnTo>
                      <a:pt x="843" y="4768"/>
                    </a:lnTo>
                    <a:lnTo>
                      <a:pt x="843" y="4768"/>
                    </a:lnTo>
                    <a:lnTo>
                      <a:pt x="833" y="4759"/>
                    </a:lnTo>
                    <a:lnTo>
                      <a:pt x="824" y="4749"/>
                    </a:lnTo>
                    <a:lnTo>
                      <a:pt x="816" y="4739"/>
                    </a:lnTo>
                    <a:lnTo>
                      <a:pt x="809" y="4728"/>
                    </a:lnTo>
                    <a:lnTo>
                      <a:pt x="801" y="4717"/>
                    </a:lnTo>
                    <a:lnTo>
                      <a:pt x="797" y="4706"/>
                    </a:lnTo>
                    <a:lnTo>
                      <a:pt x="792" y="4695"/>
                    </a:lnTo>
                    <a:lnTo>
                      <a:pt x="787" y="4682"/>
                    </a:lnTo>
                    <a:lnTo>
                      <a:pt x="781" y="4658"/>
                    </a:lnTo>
                    <a:lnTo>
                      <a:pt x="777" y="4632"/>
                    </a:lnTo>
                    <a:lnTo>
                      <a:pt x="775" y="4606"/>
                    </a:lnTo>
                    <a:lnTo>
                      <a:pt x="776" y="4579"/>
                    </a:lnTo>
                    <a:lnTo>
                      <a:pt x="776" y="4579"/>
                    </a:lnTo>
                    <a:lnTo>
                      <a:pt x="777" y="4549"/>
                    </a:lnTo>
                    <a:lnTo>
                      <a:pt x="779" y="4519"/>
                    </a:lnTo>
                    <a:lnTo>
                      <a:pt x="783" y="4488"/>
                    </a:lnTo>
                    <a:lnTo>
                      <a:pt x="788" y="4459"/>
                    </a:lnTo>
                    <a:lnTo>
                      <a:pt x="800" y="4399"/>
                    </a:lnTo>
                    <a:lnTo>
                      <a:pt x="814" y="4340"/>
                    </a:lnTo>
                    <a:lnTo>
                      <a:pt x="814" y="4340"/>
                    </a:lnTo>
                    <a:lnTo>
                      <a:pt x="826" y="4290"/>
                    </a:lnTo>
                    <a:lnTo>
                      <a:pt x="839" y="4240"/>
                    </a:lnTo>
                    <a:lnTo>
                      <a:pt x="854" y="4191"/>
                    </a:lnTo>
                    <a:lnTo>
                      <a:pt x="869" y="4142"/>
                    </a:lnTo>
                    <a:lnTo>
                      <a:pt x="901" y="4045"/>
                    </a:lnTo>
                    <a:lnTo>
                      <a:pt x="936" y="3948"/>
                    </a:lnTo>
                    <a:lnTo>
                      <a:pt x="936" y="3948"/>
                    </a:lnTo>
                    <a:lnTo>
                      <a:pt x="940" y="3936"/>
                    </a:lnTo>
                    <a:lnTo>
                      <a:pt x="941" y="3927"/>
                    </a:lnTo>
                    <a:lnTo>
                      <a:pt x="940" y="3919"/>
                    </a:lnTo>
                    <a:lnTo>
                      <a:pt x="936" y="3906"/>
                    </a:lnTo>
                    <a:lnTo>
                      <a:pt x="936" y="3906"/>
                    </a:lnTo>
                    <a:lnTo>
                      <a:pt x="923" y="3867"/>
                    </a:lnTo>
                    <a:lnTo>
                      <a:pt x="911" y="3828"/>
                    </a:lnTo>
                    <a:lnTo>
                      <a:pt x="887" y="3748"/>
                    </a:lnTo>
                    <a:lnTo>
                      <a:pt x="887" y="3748"/>
                    </a:lnTo>
                    <a:lnTo>
                      <a:pt x="871" y="3688"/>
                    </a:lnTo>
                    <a:lnTo>
                      <a:pt x="857" y="3628"/>
                    </a:lnTo>
                    <a:lnTo>
                      <a:pt x="842" y="3567"/>
                    </a:lnTo>
                    <a:lnTo>
                      <a:pt x="830" y="3507"/>
                    </a:lnTo>
                    <a:lnTo>
                      <a:pt x="819" y="3446"/>
                    </a:lnTo>
                    <a:lnTo>
                      <a:pt x="809" y="3384"/>
                    </a:lnTo>
                    <a:lnTo>
                      <a:pt x="800" y="3323"/>
                    </a:lnTo>
                    <a:lnTo>
                      <a:pt x="795" y="3262"/>
                    </a:lnTo>
                    <a:lnTo>
                      <a:pt x="795" y="3262"/>
                    </a:lnTo>
                    <a:lnTo>
                      <a:pt x="792" y="3205"/>
                    </a:lnTo>
                    <a:lnTo>
                      <a:pt x="789" y="3149"/>
                    </a:lnTo>
                    <a:lnTo>
                      <a:pt x="786" y="3035"/>
                    </a:lnTo>
                    <a:lnTo>
                      <a:pt x="784" y="2922"/>
                    </a:lnTo>
                    <a:lnTo>
                      <a:pt x="784" y="2807"/>
                    </a:lnTo>
                    <a:lnTo>
                      <a:pt x="784" y="2807"/>
                    </a:lnTo>
                    <a:lnTo>
                      <a:pt x="786" y="2699"/>
                    </a:lnTo>
                    <a:lnTo>
                      <a:pt x="787" y="2591"/>
                    </a:lnTo>
                    <a:lnTo>
                      <a:pt x="793" y="2375"/>
                    </a:lnTo>
                    <a:lnTo>
                      <a:pt x="800" y="2159"/>
                    </a:lnTo>
                    <a:lnTo>
                      <a:pt x="810" y="1942"/>
                    </a:lnTo>
                    <a:lnTo>
                      <a:pt x="810" y="1942"/>
                    </a:lnTo>
                    <a:lnTo>
                      <a:pt x="814" y="1854"/>
                    </a:lnTo>
                    <a:lnTo>
                      <a:pt x="814" y="1854"/>
                    </a:lnTo>
                    <a:lnTo>
                      <a:pt x="814" y="1846"/>
                    </a:lnTo>
                    <a:lnTo>
                      <a:pt x="813" y="1840"/>
                    </a:lnTo>
                    <a:lnTo>
                      <a:pt x="809" y="1835"/>
                    </a:lnTo>
                    <a:lnTo>
                      <a:pt x="804" y="1830"/>
                    </a:lnTo>
                    <a:lnTo>
                      <a:pt x="804" y="1830"/>
                    </a:lnTo>
                    <a:lnTo>
                      <a:pt x="603" y="1651"/>
                    </a:lnTo>
                    <a:lnTo>
                      <a:pt x="603" y="1651"/>
                    </a:lnTo>
                    <a:lnTo>
                      <a:pt x="54" y="1157"/>
                    </a:lnTo>
                    <a:lnTo>
                      <a:pt x="54" y="1157"/>
                    </a:lnTo>
                    <a:lnTo>
                      <a:pt x="32" y="1136"/>
                    </a:lnTo>
                    <a:lnTo>
                      <a:pt x="22" y="1125"/>
                    </a:lnTo>
                    <a:lnTo>
                      <a:pt x="13" y="1114"/>
                    </a:lnTo>
                    <a:lnTo>
                      <a:pt x="13" y="1114"/>
                    </a:lnTo>
                    <a:lnTo>
                      <a:pt x="12" y="1123"/>
                    </a:lnTo>
                    <a:lnTo>
                      <a:pt x="12" y="1123"/>
                    </a:lnTo>
                    <a:lnTo>
                      <a:pt x="48" y="1077"/>
                    </a:lnTo>
                    <a:lnTo>
                      <a:pt x="81" y="1030"/>
                    </a:lnTo>
                    <a:lnTo>
                      <a:pt x="113" y="983"/>
                    </a:lnTo>
                    <a:lnTo>
                      <a:pt x="142" y="935"/>
                    </a:lnTo>
                    <a:lnTo>
                      <a:pt x="171" y="884"/>
                    </a:lnTo>
                    <a:lnTo>
                      <a:pt x="200" y="834"/>
                    </a:lnTo>
                    <a:lnTo>
                      <a:pt x="225" y="784"/>
                    </a:lnTo>
                    <a:lnTo>
                      <a:pt x="251" y="732"/>
                    </a:lnTo>
                    <a:lnTo>
                      <a:pt x="251" y="732"/>
                    </a:lnTo>
                    <a:lnTo>
                      <a:pt x="276" y="679"/>
                    </a:lnTo>
                    <a:lnTo>
                      <a:pt x="299" y="626"/>
                    </a:lnTo>
                    <a:lnTo>
                      <a:pt x="322" y="572"/>
                    </a:lnTo>
                    <a:lnTo>
                      <a:pt x="343" y="518"/>
                    </a:lnTo>
                    <a:lnTo>
                      <a:pt x="361" y="463"/>
                    </a:lnTo>
                    <a:lnTo>
                      <a:pt x="370" y="435"/>
                    </a:lnTo>
                    <a:lnTo>
                      <a:pt x="377" y="407"/>
                    </a:lnTo>
                    <a:lnTo>
                      <a:pt x="383" y="378"/>
                    </a:lnTo>
                    <a:lnTo>
                      <a:pt x="390" y="350"/>
                    </a:lnTo>
                    <a:lnTo>
                      <a:pt x="393" y="321"/>
                    </a:lnTo>
                    <a:lnTo>
                      <a:pt x="397" y="292"/>
                    </a:lnTo>
                    <a:lnTo>
                      <a:pt x="397" y="292"/>
                    </a:lnTo>
                    <a:lnTo>
                      <a:pt x="401" y="257"/>
                    </a:lnTo>
                    <a:lnTo>
                      <a:pt x="402" y="221"/>
                    </a:lnTo>
                    <a:lnTo>
                      <a:pt x="402" y="186"/>
                    </a:lnTo>
                    <a:lnTo>
                      <a:pt x="402" y="150"/>
                    </a:lnTo>
                    <a:lnTo>
                      <a:pt x="399" y="79"/>
                    </a:lnTo>
                    <a:lnTo>
                      <a:pt x="396" y="8"/>
                    </a:lnTo>
                    <a:lnTo>
                      <a:pt x="396" y="8"/>
                    </a:lnTo>
                    <a:lnTo>
                      <a:pt x="388" y="15"/>
                    </a:lnTo>
                    <a:lnTo>
                      <a:pt x="388" y="15"/>
                    </a:lnTo>
                    <a:lnTo>
                      <a:pt x="406" y="15"/>
                    </a:lnTo>
                    <a:lnTo>
                      <a:pt x="406" y="15"/>
                    </a:lnTo>
                    <a:lnTo>
                      <a:pt x="412" y="16"/>
                    </a:lnTo>
                    <a:lnTo>
                      <a:pt x="415" y="16"/>
                    </a:lnTo>
                    <a:lnTo>
                      <a:pt x="419" y="20"/>
                    </a:lnTo>
                    <a:lnTo>
                      <a:pt x="424" y="25"/>
                    </a:lnTo>
                    <a:lnTo>
                      <a:pt x="424" y="25"/>
                    </a:lnTo>
                    <a:lnTo>
                      <a:pt x="439" y="38"/>
                    </a:lnTo>
                    <a:lnTo>
                      <a:pt x="455" y="51"/>
                    </a:lnTo>
                    <a:lnTo>
                      <a:pt x="488" y="75"/>
                    </a:lnTo>
                    <a:lnTo>
                      <a:pt x="488" y="75"/>
                    </a:lnTo>
                    <a:lnTo>
                      <a:pt x="524" y="98"/>
                    </a:lnTo>
                    <a:lnTo>
                      <a:pt x="562" y="119"/>
                    </a:lnTo>
                    <a:lnTo>
                      <a:pt x="600" y="140"/>
                    </a:lnTo>
                    <a:lnTo>
                      <a:pt x="638" y="159"/>
                    </a:lnTo>
                    <a:lnTo>
                      <a:pt x="638" y="159"/>
                    </a:lnTo>
                    <a:lnTo>
                      <a:pt x="718" y="199"/>
                    </a:lnTo>
                    <a:lnTo>
                      <a:pt x="757" y="220"/>
                    </a:lnTo>
                    <a:lnTo>
                      <a:pt x="795" y="242"/>
                    </a:lnTo>
                    <a:lnTo>
                      <a:pt x="833" y="264"/>
                    </a:lnTo>
                    <a:lnTo>
                      <a:pt x="870" y="289"/>
                    </a:lnTo>
                    <a:lnTo>
                      <a:pt x="908" y="313"/>
                    </a:lnTo>
                    <a:lnTo>
                      <a:pt x="944" y="339"/>
                    </a:lnTo>
                    <a:lnTo>
                      <a:pt x="944" y="339"/>
                    </a:lnTo>
                    <a:lnTo>
                      <a:pt x="980" y="366"/>
                    </a:lnTo>
                    <a:lnTo>
                      <a:pt x="1016" y="394"/>
                    </a:lnTo>
                    <a:lnTo>
                      <a:pt x="1086" y="451"/>
                    </a:lnTo>
                    <a:lnTo>
                      <a:pt x="1156" y="509"/>
                    </a:lnTo>
                    <a:lnTo>
                      <a:pt x="1226" y="566"/>
                    </a:lnTo>
                    <a:lnTo>
                      <a:pt x="1226" y="566"/>
                    </a:lnTo>
                    <a:lnTo>
                      <a:pt x="1292" y="619"/>
                    </a:lnTo>
                    <a:lnTo>
                      <a:pt x="1326" y="645"/>
                    </a:lnTo>
                    <a:lnTo>
                      <a:pt x="1360" y="671"/>
                    </a:lnTo>
                    <a:lnTo>
                      <a:pt x="1360" y="671"/>
                    </a:lnTo>
                    <a:lnTo>
                      <a:pt x="1394" y="694"/>
                    </a:lnTo>
                    <a:lnTo>
                      <a:pt x="1427" y="716"/>
                    </a:lnTo>
                    <a:lnTo>
                      <a:pt x="1462" y="737"/>
                    </a:lnTo>
                    <a:lnTo>
                      <a:pt x="1479" y="746"/>
                    </a:lnTo>
                    <a:lnTo>
                      <a:pt x="1498" y="754"/>
                    </a:lnTo>
                    <a:lnTo>
                      <a:pt x="1498" y="754"/>
                    </a:lnTo>
                    <a:lnTo>
                      <a:pt x="1537" y="770"/>
                    </a:lnTo>
                    <a:lnTo>
                      <a:pt x="1576" y="782"/>
                    </a:lnTo>
                    <a:lnTo>
                      <a:pt x="1597" y="789"/>
                    </a:lnTo>
                    <a:lnTo>
                      <a:pt x="1618" y="793"/>
                    </a:lnTo>
                    <a:lnTo>
                      <a:pt x="1639" y="797"/>
                    </a:lnTo>
                    <a:lnTo>
                      <a:pt x="1660" y="801"/>
                    </a:lnTo>
                    <a:lnTo>
                      <a:pt x="1682" y="803"/>
                    </a:lnTo>
                    <a:lnTo>
                      <a:pt x="1703" y="805"/>
                    </a:lnTo>
                    <a:lnTo>
                      <a:pt x="1723" y="806"/>
                    </a:lnTo>
                    <a:lnTo>
                      <a:pt x="1744" y="806"/>
                    </a:lnTo>
                    <a:lnTo>
                      <a:pt x="1766" y="805"/>
                    </a:lnTo>
                    <a:lnTo>
                      <a:pt x="1787" y="802"/>
                    </a:lnTo>
                    <a:lnTo>
                      <a:pt x="1807" y="800"/>
                    </a:lnTo>
                    <a:lnTo>
                      <a:pt x="1828" y="795"/>
                    </a:lnTo>
                    <a:lnTo>
                      <a:pt x="1828" y="795"/>
                    </a:lnTo>
                    <a:lnTo>
                      <a:pt x="1830" y="793"/>
                    </a:lnTo>
                    <a:lnTo>
                      <a:pt x="1832" y="791"/>
                    </a:lnTo>
                    <a:lnTo>
                      <a:pt x="1832" y="789"/>
                    </a:lnTo>
                    <a:lnTo>
                      <a:pt x="1832" y="786"/>
                    </a:lnTo>
                    <a:lnTo>
                      <a:pt x="1831" y="784"/>
                    </a:lnTo>
                    <a:lnTo>
                      <a:pt x="1830" y="782"/>
                    </a:lnTo>
                    <a:lnTo>
                      <a:pt x="1826" y="781"/>
                    </a:lnTo>
                    <a:lnTo>
                      <a:pt x="1824" y="781"/>
                    </a:lnTo>
                    <a:lnTo>
                      <a:pt x="1824" y="781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202" name="Freeform 182">
                <a:extLst>
                  <a:ext uri="{FF2B5EF4-FFF2-40B4-BE49-F238E27FC236}">
                    <a16:creationId xmlns:a16="http://schemas.microsoft.com/office/drawing/2014/main" id="{789FC029-A397-F98D-BA41-C5DBB460D26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901" y="535"/>
                <a:ext cx="446" cy="394"/>
              </a:xfrm>
              <a:custGeom>
                <a:avLst/>
                <a:gdLst>
                  <a:gd name="T0" fmla="*/ 1009 w 1781"/>
                  <a:gd name="T1" fmla="*/ 709 h 1576"/>
                  <a:gd name="T2" fmla="*/ 889 w 1781"/>
                  <a:gd name="T3" fmla="*/ 677 h 1576"/>
                  <a:gd name="T4" fmla="*/ 581 w 1781"/>
                  <a:gd name="T5" fmla="*/ 714 h 1576"/>
                  <a:gd name="T6" fmla="*/ 337 w 1781"/>
                  <a:gd name="T7" fmla="*/ 703 h 1576"/>
                  <a:gd name="T8" fmla="*/ 288 w 1781"/>
                  <a:gd name="T9" fmla="*/ 725 h 1576"/>
                  <a:gd name="T10" fmla="*/ 219 w 1781"/>
                  <a:gd name="T11" fmla="*/ 928 h 1576"/>
                  <a:gd name="T12" fmla="*/ 126 w 1781"/>
                  <a:gd name="T13" fmla="*/ 1034 h 1576"/>
                  <a:gd name="T14" fmla="*/ 102 w 1781"/>
                  <a:gd name="T15" fmla="*/ 1037 h 1576"/>
                  <a:gd name="T16" fmla="*/ 19 w 1781"/>
                  <a:gd name="T17" fmla="*/ 874 h 1576"/>
                  <a:gd name="T18" fmla="*/ 33 w 1781"/>
                  <a:gd name="T19" fmla="*/ 653 h 1576"/>
                  <a:gd name="T20" fmla="*/ 135 w 1781"/>
                  <a:gd name="T21" fmla="*/ 548 h 1576"/>
                  <a:gd name="T22" fmla="*/ 170 w 1781"/>
                  <a:gd name="T23" fmla="*/ 437 h 1576"/>
                  <a:gd name="T24" fmla="*/ 132 w 1781"/>
                  <a:gd name="T25" fmla="*/ 216 h 1576"/>
                  <a:gd name="T26" fmla="*/ 174 w 1781"/>
                  <a:gd name="T27" fmla="*/ 124 h 1576"/>
                  <a:gd name="T28" fmla="*/ 422 w 1781"/>
                  <a:gd name="T29" fmla="*/ 33 h 1576"/>
                  <a:gd name="T30" fmla="*/ 537 w 1781"/>
                  <a:gd name="T31" fmla="*/ 17 h 1576"/>
                  <a:gd name="T32" fmla="*/ 802 w 1781"/>
                  <a:gd name="T33" fmla="*/ 42 h 1576"/>
                  <a:gd name="T34" fmla="*/ 966 w 1781"/>
                  <a:gd name="T35" fmla="*/ 120 h 1576"/>
                  <a:gd name="T36" fmla="*/ 1325 w 1781"/>
                  <a:gd name="T37" fmla="*/ 203 h 1576"/>
                  <a:gd name="T38" fmla="*/ 1455 w 1781"/>
                  <a:gd name="T39" fmla="*/ 233 h 1576"/>
                  <a:gd name="T40" fmla="*/ 1591 w 1781"/>
                  <a:gd name="T41" fmla="*/ 396 h 1576"/>
                  <a:gd name="T42" fmla="*/ 1644 w 1781"/>
                  <a:gd name="T43" fmla="*/ 540 h 1576"/>
                  <a:gd name="T44" fmla="*/ 1738 w 1781"/>
                  <a:gd name="T45" fmla="*/ 693 h 1576"/>
                  <a:gd name="T46" fmla="*/ 1766 w 1781"/>
                  <a:gd name="T47" fmla="*/ 897 h 1576"/>
                  <a:gd name="T48" fmla="*/ 1714 w 1781"/>
                  <a:gd name="T49" fmla="*/ 1196 h 1576"/>
                  <a:gd name="T50" fmla="*/ 1522 w 1781"/>
                  <a:gd name="T51" fmla="*/ 1399 h 1576"/>
                  <a:gd name="T52" fmla="*/ 1348 w 1781"/>
                  <a:gd name="T53" fmla="*/ 1456 h 1576"/>
                  <a:gd name="T54" fmla="*/ 1351 w 1781"/>
                  <a:gd name="T55" fmla="*/ 1150 h 1576"/>
                  <a:gd name="T56" fmla="*/ 1301 w 1781"/>
                  <a:gd name="T57" fmla="*/ 890 h 1576"/>
                  <a:gd name="T58" fmla="*/ 1275 w 1781"/>
                  <a:gd name="T59" fmla="*/ 861 h 1576"/>
                  <a:gd name="T60" fmla="*/ 1286 w 1781"/>
                  <a:gd name="T61" fmla="*/ 890 h 1576"/>
                  <a:gd name="T62" fmla="*/ 1304 w 1781"/>
                  <a:gd name="T63" fmla="*/ 1001 h 1576"/>
                  <a:gd name="T64" fmla="*/ 1346 w 1781"/>
                  <a:gd name="T65" fmla="*/ 1280 h 1576"/>
                  <a:gd name="T66" fmla="*/ 1318 w 1781"/>
                  <a:gd name="T67" fmla="*/ 1566 h 1576"/>
                  <a:gd name="T68" fmla="*/ 1532 w 1781"/>
                  <a:gd name="T69" fmla="*/ 1410 h 1576"/>
                  <a:gd name="T70" fmla="*/ 1711 w 1781"/>
                  <a:gd name="T71" fmla="*/ 1231 h 1576"/>
                  <a:gd name="T72" fmla="*/ 1777 w 1781"/>
                  <a:gd name="T73" fmla="*/ 967 h 1576"/>
                  <a:gd name="T74" fmla="*/ 1774 w 1781"/>
                  <a:gd name="T75" fmla="*/ 747 h 1576"/>
                  <a:gd name="T76" fmla="*/ 1673 w 1781"/>
                  <a:gd name="T77" fmla="*/ 564 h 1576"/>
                  <a:gd name="T78" fmla="*/ 1633 w 1781"/>
                  <a:gd name="T79" fmla="*/ 448 h 1576"/>
                  <a:gd name="T80" fmla="*/ 1494 w 1781"/>
                  <a:gd name="T81" fmla="*/ 246 h 1576"/>
                  <a:gd name="T82" fmla="*/ 1373 w 1781"/>
                  <a:gd name="T83" fmla="*/ 188 h 1576"/>
                  <a:gd name="T84" fmla="*/ 1073 w 1781"/>
                  <a:gd name="T85" fmla="*/ 147 h 1576"/>
                  <a:gd name="T86" fmla="*/ 863 w 1781"/>
                  <a:gd name="T87" fmla="*/ 48 h 1576"/>
                  <a:gd name="T88" fmla="*/ 613 w 1781"/>
                  <a:gd name="T89" fmla="*/ 0 h 1576"/>
                  <a:gd name="T90" fmla="*/ 358 w 1781"/>
                  <a:gd name="T91" fmla="*/ 33 h 1576"/>
                  <a:gd name="T92" fmla="*/ 154 w 1781"/>
                  <a:gd name="T93" fmla="*/ 122 h 1576"/>
                  <a:gd name="T94" fmla="*/ 118 w 1781"/>
                  <a:gd name="T95" fmla="*/ 235 h 1576"/>
                  <a:gd name="T96" fmla="*/ 156 w 1781"/>
                  <a:gd name="T97" fmla="*/ 443 h 1576"/>
                  <a:gd name="T98" fmla="*/ 100 w 1781"/>
                  <a:gd name="T99" fmla="*/ 550 h 1576"/>
                  <a:gd name="T100" fmla="*/ 13 w 1781"/>
                  <a:gd name="T101" fmla="*/ 664 h 1576"/>
                  <a:gd name="T102" fmla="*/ 6 w 1781"/>
                  <a:gd name="T103" fmla="*/ 890 h 1576"/>
                  <a:gd name="T104" fmla="*/ 78 w 1781"/>
                  <a:gd name="T105" fmla="*/ 1035 h 1576"/>
                  <a:gd name="T106" fmla="*/ 119 w 1781"/>
                  <a:gd name="T107" fmla="*/ 1051 h 1576"/>
                  <a:gd name="T108" fmla="*/ 221 w 1781"/>
                  <a:gd name="T109" fmla="*/ 955 h 1576"/>
                  <a:gd name="T110" fmla="*/ 300 w 1781"/>
                  <a:gd name="T111" fmla="*/ 736 h 1576"/>
                  <a:gd name="T112" fmla="*/ 348 w 1781"/>
                  <a:gd name="T113" fmla="*/ 720 h 1576"/>
                  <a:gd name="T114" fmla="*/ 650 w 1781"/>
                  <a:gd name="T115" fmla="*/ 725 h 1576"/>
                  <a:gd name="T116" fmla="*/ 929 w 1781"/>
                  <a:gd name="T117" fmla="*/ 690 h 1576"/>
                  <a:gd name="T118" fmla="*/ 1076 w 1781"/>
                  <a:gd name="T119" fmla="*/ 769 h 1576"/>
                  <a:gd name="T120" fmla="*/ 1286 w 1781"/>
                  <a:gd name="T121" fmla="*/ 871 h 15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1781" h="1576">
                    <a:moveTo>
                      <a:pt x="1285" y="858"/>
                    </a:moveTo>
                    <a:lnTo>
                      <a:pt x="1285" y="858"/>
                    </a:lnTo>
                    <a:lnTo>
                      <a:pt x="1196" y="815"/>
                    </a:lnTo>
                    <a:lnTo>
                      <a:pt x="1152" y="793"/>
                    </a:lnTo>
                    <a:lnTo>
                      <a:pt x="1109" y="770"/>
                    </a:lnTo>
                    <a:lnTo>
                      <a:pt x="1109" y="770"/>
                    </a:lnTo>
                    <a:lnTo>
                      <a:pt x="1084" y="757"/>
                    </a:lnTo>
                    <a:lnTo>
                      <a:pt x="1058" y="742"/>
                    </a:lnTo>
                    <a:lnTo>
                      <a:pt x="1032" y="726"/>
                    </a:lnTo>
                    <a:lnTo>
                      <a:pt x="1009" y="709"/>
                    </a:lnTo>
                    <a:lnTo>
                      <a:pt x="1009" y="709"/>
                    </a:lnTo>
                    <a:lnTo>
                      <a:pt x="996" y="699"/>
                    </a:lnTo>
                    <a:lnTo>
                      <a:pt x="984" y="691"/>
                    </a:lnTo>
                    <a:lnTo>
                      <a:pt x="971" y="684"/>
                    </a:lnTo>
                    <a:lnTo>
                      <a:pt x="956" y="680"/>
                    </a:lnTo>
                    <a:lnTo>
                      <a:pt x="956" y="680"/>
                    </a:lnTo>
                    <a:lnTo>
                      <a:pt x="939" y="677"/>
                    </a:lnTo>
                    <a:lnTo>
                      <a:pt x="922" y="676"/>
                    </a:lnTo>
                    <a:lnTo>
                      <a:pt x="905" y="676"/>
                    </a:lnTo>
                    <a:lnTo>
                      <a:pt x="889" y="677"/>
                    </a:lnTo>
                    <a:lnTo>
                      <a:pt x="889" y="677"/>
                    </a:lnTo>
                    <a:lnTo>
                      <a:pt x="865" y="679"/>
                    </a:lnTo>
                    <a:lnTo>
                      <a:pt x="843" y="683"/>
                    </a:lnTo>
                    <a:lnTo>
                      <a:pt x="798" y="690"/>
                    </a:lnTo>
                    <a:lnTo>
                      <a:pt x="753" y="699"/>
                    </a:lnTo>
                    <a:lnTo>
                      <a:pt x="708" y="705"/>
                    </a:lnTo>
                    <a:lnTo>
                      <a:pt x="708" y="705"/>
                    </a:lnTo>
                    <a:lnTo>
                      <a:pt x="666" y="709"/>
                    </a:lnTo>
                    <a:lnTo>
                      <a:pt x="623" y="711"/>
                    </a:lnTo>
                    <a:lnTo>
                      <a:pt x="581" y="714"/>
                    </a:lnTo>
                    <a:lnTo>
                      <a:pt x="538" y="715"/>
                    </a:lnTo>
                    <a:lnTo>
                      <a:pt x="538" y="715"/>
                    </a:lnTo>
                    <a:lnTo>
                      <a:pt x="500" y="715"/>
                    </a:lnTo>
                    <a:lnTo>
                      <a:pt x="461" y="714"/>
                    </a:lnTo>
                    <a:lnTo>
                      <a:pt x="423" y="712"/>
                    </a:lnTo>
                    <a:lnTo>
                      <a:pt x="385" y="710"/>
                    </a:lnTo>
                    <a:lnTo>
                      <a:pt x="385" y="710"/>
                    </a:lnTo>
                    <a:lnTo>
                      <a:pt x="361" y="707"/>
                    </a:lnTo>
                    <a:lnTo>
                      <a:pt x="349" y="705"/>
                    </a:lnTo>
                    <a:lnTo>
                      <a:pt x="337" y="703"/>
                    </a:lnTo>
                    <a:lnTo>
                      <a:pt x="337" y="703"/>
                    </a:lnTo>
                    <a:lnTo>
                      <a:pt x="330" y="700"/>
                    </a:lnTo>
                    <a:lnTo>
                      <a:pt x="321" y="699"/>
                    </a:lnTo>
                    <a:lnTo>
                      <a:pt x="314" y="699"/>
                    </a:lnTo>
                    <a:lnTo>
                      <a:pt x="306" y="701"/>
                    </a:lnTo>
                    <a:lnTo>
                      <a:pt x="306" y="701"/>
                    </a:lnTo>
                    <a:lnTo>
                      <a:pt x="300" y="706"/>
                    </a:lnTo>
                    <a:lnTo>
                      <a:pt x="295" y="711"/>
                    </a:lnTo>
                    <a:lnTo>
                      <a:pt x="292" y="718"/>
                    </a:lnTo>
                    <a:lnTo>
                      <a:pt x="288" y="725"/>
                    </a:lnTo>
                    <a:lnTo>
                      <a:pt x="288" y="725"/>
                    </a:lnTo>
                    <a:lnTo>
                      <a:pt x="284" y="737"/>
                    </a:lnTo>
                    <a:lnTo>
                      <a:pt x="282" y="749"/>
                    </a:lnTo>
                    <a:lnTo>
                      <a:pt x="276" y="773"/>
                    </a:lnTo>
                    <a:lnTo>
                      <a:pt x="276" y="773"/>
                    </a:lnTo>
                    <a:lnTo>
                      <a:pt x="262" y="818"/>
                    </a:lnTo>
                    <a:lnTo>
                      <a:pt x="247" y="863"/>
                    </a:lnTo>
                    <a:lnTo>
                      <a:pt x="239" y="885"/>
                    </a:lnTo>
                    <a:lnTo>
                      <a:pt x="229" y="906"/>
                    </a:lnTo>
                    <a:lnTo>
                      <a:pt x="219" y="928"/>
                    </a:lnTo>
                    <a:lnTo>
                      <a:pt x="208" y="949"/>
                    </a:lnTo>
                    <a:lnTo>
                      <a:pt x="208" y="949"/>
                    </a:lnTo>
                    <a:lnTo>
                      <a:pt x="192" y="974"/>
                    </a:lnTo>
                    <a:lnTo>
                      <a:pt x="184" y="986"/>
                    </a:lnTo>
                    <a:lnTo>
                      <a:pt x="174" y="998"/>
                    </a:lnTo>
                    <a:lnTo>
                      <a:pt x="163" y="1010"/>
                    </a:lnTo>
                    <a:lnTo>
                      <a:pt x="152" y="1019"/>
                    </a:lnTo>
                    <a:lnTo>
                      <a:pt x="140" y="1027"/>
                    </a:lnTo>
                    <a:lnTo>
                      <a:pt x="126" y="1034"/>
                    </a:lnTo>
                    <a:lnTo>
                      <a:pt x="126" y="1034"/>
                    </a:lnTo>
                    <a:lnTo>
                      <a:pt x="115" y="1037"/>
                    </a:lnTo>
                    <a:lnTo>
                      <a:pt x="104" y="1038"/>
                    </a:lnTo>
                    <a:lnTo>
                      <a:pt x="104" y="1038"/>
                    </a:lnTo>
                    <a:lnTo>
                      <a:pt x="102" y="1038"/>
                    </a:lnTo>
                    <a:lnTo>
                      <a:pt x="102" y="1038"/>
                    </a:lnTo>
                    <a:lnTo>
                      <a:pt x="103" y="1038"/>
                    </a:lnTo>
                    <a:lnTo>
                      <a:pt x="102" y="1038"/>
                    </a:lnTo>
                    <a:lnTo>
                      <a:pt x="102" y="1038"/>
                    </a:lnTo>
                    <a:lnTo>
                      <a:pt x="103" y="1038"/>
                    </a:lnTo>
                    <a:lnTo>
                      <a:pt x="102" y="1037"/>
                    </a:lnTo>
                    <a:lnTo>
                      <a:pt x="102" y="1037"/>
                    </a:lnTo>
                    <a:lnTo>
                      <a:pt x="84" y="1021"/>
                    </a:lnTo>
                    <a:lnTo>
                      <a:pt x="69" y="1002"/>
                    </a:lnTo>
                    <a:lnTo>
                      <a:pt x="55" y="983"/>
                    </a:lnTo>
                    <a:lnTo>
                      <a:pt x="43" y="960"/>
                    </a:lnTo>
                    <a:lnTo>
                      <a:pt x="43" y="960"/>
                    </a:lnTo>
                    <a:lnTo>
                      <a:pt x="34" y="940"/>
                    </a:lnTo>
                    <a:lnTo>
                      <a:pt x="27" y="919"/>
                    </a:lnTo>
                    <a:lnTo>
                      <a:pt x="22" y="897"/>
                    </a:lnTo>
                    <a:lnTo>
                      <a:pt x="19" y="874"/>
                    </a:lnTo>
                    <a:lnTo>
                      <a:pt x="17" y="852"/>
                    </a:lnTo>
                    <a:lnTo>
                      <a:pt x="16" y="830"/>
                    </a:lnTo>
                    <a:lnTo>
                      <a:pt x="15" y="785"/>
                    </a:lnTo>
                    <a:lnTo>
                      <a:pt x="15" y="785"/>
                    </a:lnTo>
                    <a:lnTo>
                      <a:pt x="15" y="747"/>
                    </a:lnTo>
                    <a:lnTo>
                      <a:pt x="16" y="728"/>
                    </a:lnTo>
                    <a:lnTo>
                      <a:pt x="18" y="709"/>
                    </a:lnTo>
                    <a:lnTo>
                      <a:pt x="22" y="690"/>
                    </a:lnTo>
                    <a:lnTo>
                      <a:pt x="26" y="672"/>
                    </a:lnTo>
                    <a:lnTo>
                      <a:pt x="33" y="653"/>
                    </a:lnTo>
                    <a:lnTo>
                      <a:pt x="42" y="636"/>
                    </a:lnTo>
                    <a:lnTo>
                      <a:pt x="42" y="636"/>
                    </a:lnTo>
                    <a:lnTo>
                      <a:pt x="51" y="619"/>
                    </a:lnTo>
                    <a:lnTo>
                      <a:pt x="64" y="602"/>
                    </a:lnTo>
                    <a:lnTo>
                      <a:pt x="77" y="587"/>
                    </a:lnTo>
                    <a:lnTo>
                      <a:pt x="92" y="574"/>
                    </a:lnTo>
                    <a:lnTo>
                      <a:pt x="92" y="574"/>
                    </a:lnTo>
                    <a:lnTo>
                      <a:pt x="102" y="566"/>
                    </a:lnTo>
                    <a:lnTo>
                      <a:pt x="113" y="560"/>
                    </a:lnTo>
                    <a:lnTo>
                      <a:pt x="135" y="548"/>
                    </a:lnTo>
                    <a:lnTo>
                      <a:pt x="135" y="548"/>
                    </a:lnTo>
                    <a:lnTo>
                      <a:pt x="143" y="542"/>
                    </a:lnTo>
                    <a:lnTo>
                      <a:pt x="152" y="533"/>
                    </a:lnTo>
                    <a:lnTo>
                      <a:pt x="158" y="523"/>
                    </a:lnTo>
                    <a:lnTo>
                      <a:pt x="163" y="513"/>
                    </a:lnTo>
                    <a:lnTo>
                      <a:pt x="163" y="513"/>
                    </a:lnTo>
                    <a:lnTo>
                      <a:pt x="167" y="495"/>
                    </a:lnTo>
                    <a:lnTo>
                      <a:pt x="170" y="475"/>
                    </a:lnTo>
                    <a:lnTo>
                      <a:pt x="170" y="456"/>
                    </a:lnTo>
                    <a:lnTo>
                      <a:pt x="170" y="437"/>
                    </a:lnTo>
                    <a:lnTo>
                      <a:pt x="170" y="437"/>
                    </a:lnTo>
                    <a:lnTo>
                      <a:pt x="168" y="415"/>
                    </a:lnTo>
                    <a:lnTo>
                      <a:pt x="164" y="394"/>
                    </a:lnTo>
                    <a:lnTo>
                      <a:pt x="156" y="353"/>
                    </a:lnTo>
                    <a:lnTo>
                      <a:pt x="146" y="312"/>
                    </a:lnTo>
                    <a:lnTo>
                      <a:pt x="137" y="270"/>
                    </a:lnTo>
                    <a:lnTo>
                      <a:pt x="137" y="270"/>
                    </a:lnTo>
                    <a:lnTo>
                      <a:pt x="135" y="252"/>
                    </a:lnTo>
                    <a:lnTo>
                      <a:pt x="132" y="235"/>
                    </a:lnTo>
                    <a:lnTo>
                      <a:pt x="132" y="216"/>
                    </a:lnTo>
                    <a:lnTo>
                      <a:pt x="133" y="198"/>
                    </a:lnTo>
                    <a:lnTo>
                      <a:pt x="136" y="181"/>
                    </a:lnTo>
                    <a:lnTo>
                      <a:pt x="138" y="172"/>
                    </a:lnTo>
                    <a:lnTo>
                      <a:pt x="142" y="165"/>
                    </a:lnTo>
                    <a:lnTo>
                      <a:pt x="146" y="156"/>
                    </a:lnTo>
                    <a:lnTo>
                      <a:pt x="151" y="149"/>
                    </a:lnTo>
                    <a:lnTo>
                      <a:pt x="156" y="141"/>
                    </a:lnTo>
                    <a:lnTo>
                      <a:pt x="162" y="134"/>
                    </a:lnTo>
                    <a:lnTo>
                      <a:pt x="162" y="134"/>
                    </a:lnTo>
                    <a:lnTo>
                      <a:pt x="174" y="124"/>
                    </a:lnTo>
                    <a:lnTo>
                      <a:pt x="185" y="116"/>
                    </a:lnTo>
                    <a:lnTo>
                      <a:pt x="198" y="108"/>
                    </a:lnTo>
                    <a:lnTo>
                      <a:pt x="212" y="101"/>
                    </a:lnTo>
                    <a:lnTo>
                      <a:pt x="240" y="89"/>
                    </a:lnTo>
                    <a:lnTo>
                      <a:pt x="267" y="77"/>
                    </a:lnTo>
                    <a:lnTo>
                      <a:pt x="267" y="77"/>
                    </a:lnTo>
                    <a:lnTo>
                      <a:pt x="293" y="69"/>
                    </a:lnTo>
                    <a:lnTo>
                      <a:pt x="317" y="60"/>
                    </a:lnTo>
                    <a:lnTo>
                      <a:pt x="370" y="46"/>
                    </a:lnTo>
                    <a:lnTo>
                      <a:pt x="422" y="33"/>
                    </a:lnTo>
                    <a:lnTo>
                      <a:pt x="474" y="23"/>
                    </a:lnTo>
                    <a:lnTo>
                      <a:pt x="474" y="23"/>
                    </a:lnTo>
                    <a:lnTo>
                      <a:pt x="478" y="22"/>
                    </a:lnTo>
                    <a:lnTo>
                      <a:pt x="479" y="22"/>
                    </a:lnTo>
                    <a:lnTo>
                      <a:pt x="479" y="22"/>
                    </a:lnTo>
                    <a:lnTo>
                      <a:pt x="480" y="22"/>
                    </a:lnTo>
                    <a:lnTo>
                      <a:pt x="480" y="22"/>
                    </a:lnTo>
                    <a:lnTo>
                      <a:pt x="509" y="20"/>
                    </a:lnTo>
                    <a:lnTo>
                      <a:pt x="509" y="20"/>
                    </a:lnTo>
                    <a:lnTo>
                      <a:pt x="537" y="17"/>
                    </a:lnTo>
                    <a:lnTo>
                      <a:pt x="566" y="16"/>
                    </a:lnTo>
                    <a:lnTo>
                      <a:pt x="594" y="16"/>
                    </a:lnTo>
                    <a:lnTo>
                      <a:pt x="624" y="16"/>
                    </a:lnTo>
                    <a:lnTo>
                      <a:pt x="624" y="16"/>
                    </a:lnTo>
                    <a:lnTo>
                      <a:pt x="663" y="19"/>
                    </a:lnTo>
                    <a:lnTo>
                      <a:pt x="704" y="22"/>
                    </a:lnTo>
                    <a:lnTo>
                      <a:pt x="743" y="28"/>
                    </a:lnTo>
                    <a:lnTo>
                      <a:pt x="781" y="36"/>
                    </a:lnTo>
                    <a:lnTo>
                      <a:pt x="781" y="36"/>
                    </a:lnTo>
                    <a:lnTo>
                      <a:pt x="802" y="42"/>
                    </a:lnTo>
                    <a:lnTo>
                      <a:pt x="821" y="48"/>
                    </a:lnTo>
                    <a:lnTo>
                      <a:pt x="840" y="54"/>
                    </a:lnTo>
                    <a:lnTo>
                      <a:pt x="859" y="63"/>
                    </a:lnTo>
                    <a:lnTo>
                      <a:pt x="859" y="63"/>
                    </a:lnTo>
                    <a:lnTo>
                      <a:pt x="881" y="73"/>
                    </a:lnTo>
                    <a:lnTo>
                      <a:pt x="902" y="85"/>
                    </a:lnTo>
                    <a:lnTo>
                      <a:pt x="923" y="97"/>
                    </a:lnTo>
                    <a:lnTo>
                      <a:pt x="944" y="109"/>
                    </a:lnTo>
                    <a:lnTo>
                      <a:pt x="944" y="109"/>
                    </a:lnTo>
                    <a:lnTo>
                      <a:pt x="966" y="120"/>
                    </a:lnTo>
                    <a:lnTo>
                      <a:pt x="988" y="130"/>
                    </a:lnTo>
                    <a:lnTo>
                      <a:pt x="1011" y="140"/>
                    </a:lnTo>
                    <a:lnTo>
                      <a:pt x="1034" y="149"/>
                    </a:lnTo>
                    <a:lnTo>
                      <a:pt x="1058" y="157"/>
                    </a:lnTo>
                    <a:lnTo>
                      <a:pt x="1081" y="165"/>
                    </a:lnTo>
                    <a:lnTo>
                      <a:pt x="1129" y="177"/>
                    </a:lnTo>
                    <a:lnTo>
                      <a:pt x="1177" y="187"/>
                    </a:lnTo>
                    <a:lnTo>
                      <a:pt x="1226" y="194"/>
                    </a:lnTo>
                    <a:lnTo>
                      <a:pt x="1275" y="199"/>
                    </a:lnTo>
                    <a:lnTo>
                      <a:pt x="1325" y="203"/>
                    </a:lnTo>
                    <a:lnTo>
                      <a:pt x="1325" y="203"/>
                    </a:lnTo>
                    <a:lnTo>
                      <a:pt x="1362" y="203"/>
                    </a:lnTo>
                    <a:lnTo>
                      <a:pt x="1380" y="204"/>
                    </a:lnTo>
                    <a:lnTo>
                      <a:pt x="1397" y="206"/>
                    </a:lnTo>
                    <a:lnTo>
                      <a:pt x="1397" y="206"/>
                    </a:lnTo>
                    <a:lnTo>
                      <a:pt x="1413" y="211"/>
                    </a:lnTo>
                    <a:lnTo>
                      <a:pt x="1428" y="217"/>
                    </a:lnTo>
                    <a:lnTo>
                      <a:pt x="1441" y="225"/>
                    </a:lnTo>
                    <a:lnTo>
                      <a:pt x="1455" y="233"/>
                    </a:lnTo>
                    <a:lnTo>
                      <a:pt x="1455" y="233"/>
                    </a:lnTo>
                    <a:lnTo>
                      <a:pt x="1470" y="244"/>
                    </a:lnTo>
                    <a:lnTo>
                      <a:pt x="1484" y="257"/>
                    </a:lnTo>
                    <a:lnTo>
                      <a:pt x="1498" y="269"/>
                    </a:lnTo>
                    <a:lnTo>
                      <a:pt x="1510" y="281"/>
                    </a:lnTo>
                    <a:lnTo>
                      <a:pt x="1522" y="295"/>
                    </a:lnTo>
                    <a:lnTo>
                      <a:pt x="1535" y="310"/>
                    </a:lnTo>
                    <a:lnTo>
                      <a:pt x="1556" y="339"/>
                    </a:lnTo>
                    <a:lnTo>
                      <a:pt x="1556" y="339"/>
                    </a:lnTo>
                    <a:lnTo>
                      <a:pt x="1575" y="366"/>
                    </a:lnTo>
                    <a:lnTo>
                      <a:pt x="1591" y="396"/>
                    </a:lnTo>
                    <a:lnTo>
                      <a:pt x="1607" y="425"/>
                    </a:lnTo>
                    <a:lnTo>
                      <a:pt x="1620" y="456"/>
                    </a:lnTo>
                    <a:lnTo>
                      <a:pt x="1620" y="456"/>
                    </a:lnTo>
                    <a:lnTo>
                      <a:pt x="1628" y="478"/>
                    </a:lnTo>
                    <a:lnTo>
                      <a:pt x="1632" y="489"/>
                    </a:lnTo>
                    <a:lnTo>
                      <a:pt x="1633" y="501"/>
                    </a:lnTo>
                    <a:lnTo>
                      <a:pt x="1633" y="501"/>
                    </a:lnTo>
                    <a:lnTo>
                      <a:pt x="1636" y="515"/>
                    </a:lnTo>
                    <a:lnTo>
                      <a:pt x="1639" y="528"/>
                    </a:lnTo>
                    <a:lnTo>
                      <a:pt x="1644" y="540"/>
                    </a:lnTo>
                    <a:lnTo>
                      <a:pt x="1650" y="553"/>
                    </a:lnTo>
                    <a:lnTo>
                      <a:pt x="1650" y="553"/>
                    </a:lnTo>
                    <a:lnTo>
                      <a:pt x="1658" y="569"/>
                    </a:lnTo>
                    <a:lnTo>
                      <a:pt x="1668" y="585"/>
                    </a:lnTo>
                    <a:lnTo>
                      <a:pt x="1689" y="614"/>
                    </a:lnTo>
                    <a:lnTo>
                      <a:pt x="1710" y="645"/>
                    </a:lnTo>
                    <a:lnTo>
                      <a:pt x="1720" y="660"/>
                    </a:lnTo>
                    <a:lnTo>
                      <a:pt x="1728" y="676"/>
                    </a:lnTo>
                    <a:lnTo>
                      <a:pt x="1728" y="676"/>
                    </a:lnTo>
                    <a:lnTo>
                      <a:pt x="1738" y="693"/>
                    </a:lnTo>
                    <a:lnTo>
                      <a:pt x="1747" y="711"/>
                    </a:lnTo>
                    <a:lnTo>
                      <a:pt x="1753" y="731"/>
                    </a:lnTo>
                    <a:lnTo>
                      <a:pt x="1759" y="750"/>
                    </a:lnTo>
                    <a:lnTo>
                      <a:pt x="1759" y="750"/>
                    </a:lnTo>
                    <a:lnTo>
                      <a:pt x="1761" y="768"/>
                    </a:lnTo>
                    <a:lnTo>
                      <a:pt x="1764" y="785"/>
                    </a:lnTo>
                    <a:lnTo>
                      <a:pt x="1765" y="820"/>
                    </a:lnTo>
                    <a:lnTo>
                      <a:pt x="1765" y="820"/>
                    </a:lnTo>
                    <a:lnTo>
                      <a:pt x="1766" y="858"/>
                    </a:lnTo>
                    <a:lnTo>
                      <a:pt x="1766" y="897"/>
                    </a:lnTo>
                    <a:lnTo>
                      <a:pt x="1765" y="936"/>
                    </a:lnTo>
                    <a:lnTo>
                      <a:pt x="1763" y="974"/>
                    </a:lnTo>
                    <a:lnTo>
                      <a:pt x="1759" y="1013"/>
                    </a:lnTo>
                    <a:lnTo>
                      <a:pt x="1754" y="1051"/>
                    </a:lnTo>
                    <a:lnTo>
                      <a:pt x="1747" y="1089"/>
                    </a:lnTo>
                    <a:lnTo>
                      <a:pt x="1738" y="1126"/>
                    </a:lnTo>
                    <a:lnTo>
                      <a:pt x="1738" y="1126"/>
                    </a:lnTo>
                    <a:lnTo>
                      <a:pt x="1727" y="1162"/>
                    </a:lnTo>
                    <a:lnTo>
                      <a:pt x="1721" y="1179"/>
                    </a:lnTo>
                    <a:lnTo>
                      <a:pt x="1714" y="1196"/>
                    </a:lnTo>
                    <a:lnTo>
                      <a:pt x="1705" y="1212"/>
                    </a:lnTo>
                    <a:lnTo>
                      <a:pt x="1695" y="1228"/>
                    </a:lnTo>
                    <a:lnTo>
                      <a:pt x="1685" y="1243"/>
                    </a:lnTo>
                    <a:lnTo>
                      <a:pt x="1674" y="1258"/>
                    </a:lnTo>
                    <a:lnTo>
                      <a:pt x="1674" y="1258"/>
                    </a:lnTo>
                    <a:lnTo>
                      <a:pt x="1651" y="1283"/>
                    </a:lnTo>
                    <a:lnTo>
                      <a:pt x="1627" y="1307"/>
                    </a:lnTo>
                    <a:lnTo>
                      <a:pt x="1575" y="1353"/>
                    </a:lnTo>
                    <a:lnTo>
                      <a:pt x="1575" y="1353"/>
                    </a:lnTo>
                    <a:lnTo>
                      <a:pt x="1522" y="1399"/>
                    </a:lnTo>
                    <a:lnTo>
                      <a:pt x="1468" y="1444"/>
                    </a:lnTo>
                    <a:lnTo>
                      <a:pt x="1415" y="1488"/>
                    </a:lnTo>
                    <a:lnTo>
                      <a:pt x="1359" y="1531"/>
                    </a:lnTo>
                    <a:lnTo>
                      <a:pt x="1359" y="1531"/>
                    </a:lnTo>
                    <a:lnTo>
                      <a:pt x="1320" y="1561"/>
                    </a:lnTo>
                    <a:lnTo>
                      <a:pt x="1320" y="1561"/>
                    </a:lnTo>
                    <a:lnTo>
                      <a:pt x="1331" y="1569"/>
                    </a:lnTo>
                    <a:lnTo>
                      <a:pt x="1331" y="1569"/>
                    </a:lnTo>
                    <a:lnTo>
                      <a:pt x="1341" y="1513"/>
                    </a:lnTo>
                    <a:lnTo>
                      <a:pt x="1348" y="1456"/>
                    </a:lnTo>
                    <a:lnTo>
                      <a:pt x="1353" y="1399"/>
                    </a:lnTo>
                    <a:lnTo>
                      <a:pt x="1358" y="1341"/>
                    </a:lnTo>
                    <a:lnTo>
                      <a:pt x="1358" y="1341"/>
                    </a:lnTo>
                    <a:lnTo>
                      <a:pt x="1361" y="1299"/>
                    </a:lnTo>
                    <a:lnTo>
                      <a:pt x="1361" y="1258"/>
                    </a:lnTo>
                    <a:lnTo>
                      <a:pt x="1359" y="1216"/>
                    </a:lnTo>
                    <a:lnTo>
                      <a:pt x="1358" y="1195"/>
                    </a:lnTo>
                    <a:lnTo>
                      <a:pt x="1356" y="1174"/>
                    </a:lnTo>
                    <a:lnTo>
                      <a:pt x="1356" y="1174"/>
                    </a:lnTo>
                    <a:lnTo>
                      <a:pt x="1351" y="1150"/>
                    </a:lnTo>
                    <a:lnTo>
                      <a:pt x="1346" y="1126"/>
                    </a:lnTo>
                    <a:lnTo>
                      <a:pt x="1335" y="1077"/>
                    </a:lnTo>
                    <a:lnTo>
                      <a:pt x="1335" y="1077"/>
                    </a:lnTo>
                    <a:lnTo>
                      <a:pt x="1323" y="1023"/>
                    </a:lnTo>
                    <a:lnTo>
                      <a:pt x="1313" y="969"/>
                    </a:lnTo>
                    <a:lnTo>
                      <a:pt x="1313" y="969"/>
                    </a:lnTo>
                    <a:lnTo>
                      <a:pt x="1307" y="932"/>
                    </a:lnTo>
                    <a:lnTo>
                      <a:pt x="1302" y="895"/>
                    </a:lnTo>
                    <a:lnTo>
                      <a:pt x="1302" y="895"/>
                    </a:lnTo>
                    <a:lnTo>
                      <a:pt x="1301" y="890"/>
                    </a:lnTo>
                    <a:lnTo>
                      <a:pt x="1299" y="884"/>
                    </a:lnTo>
                    <a:lnTo>
                      <a:pt x="1299" y="884"/>
                    </a:lnTo>
                    <a:lnTo>
                      <a:pt x="1293" y="872"/>
                    </a:lnTo>
                    <a:lnTo>
                      <a:pt x="1287" y="861"/>
                    </a:lnTo>
                    <a:lnTo>
                      <a:pt x="1287" y="861"/>
                    </a:lnTo>
                    <a:lnTo>
                      <a:pt x="1286" y="860"/>
                    </a:lnTo>
                    <a:lnTo>
                      <a:pt x="1282" y="858"/>
                    </a:lnTo>
                    <a:lnTo>
                      <a:pt x="1280" y="858"/>
                    </a:lnTo>
                    <a:lnTo>
                      <a:pt x="1277" y="858"/>
                    </a:lnTo>
                    <a:lnTo>
                      <a:pt x="1275" y="861"/>
                    </a:lnTo>
                    <a:lnTo>
                      <a:pt x="1274" y="863"/>
                    </a:lnTo>
                    <a:lnTo>
                      <a:pt x="1274" y="866"/>
                    </a:lnTo>
                    <a:lnTo>
                      <a:pt x="1275" y="870"/>
                    </a:lnTo>
                    <a:lnTo>
                      <a:pt x="1275" y="870"/>
                    </a:lnTo>
                    <a:lnTo>
                      <a:pt x="1280" y="878"/>
                    </a:lnTo>
                    <a:lnTo>
                      <a:pt x="1280" y="878"/>
                    </a:lnTo>
                    <a:lnTo>
                      <a:pt x="1282" y="884"/>
                    </a:lnTo>
                    <a:lnTo>
                      <a:pt x="1285" y="888"/>
                    </a:lnTo>
                    <a:lnTo>
                      <a:pt x="1286" y="890"/>
                    </a:lnTo>
                    <a:lnTo>
                      <a:pt x="1286" y="890"/>
                    </a:lnTo>
                    <a:lnTo>
                      <a:pt x="1287" y="890"/>
                    </a:lnTo>
                    <a:lnTo>
                      <a:pt x="1287" y="889"/>
                    </a:lnTo>
                    <a:lnTo>
                      <a:pt x="1286" y="888"/>
                    </a:lnTo>
                    <a:lnTo>
                      <a:pt x="1286" y="889"/>
                    </a:lnTo>
                    <a:lnTo>
                      <a:pt x="1286" y="889"/>
                    </a:lnTo>
                    <a:lnTo>
                      <a:pt x="1287" y="895"/>
                    </a:lnTo>
                    <a:lnTo>
                      <a:pt x="1287" y="895"/>
                    </a:lnTo>
                    <a:lnTo>
                      <a:pt x="1296" y="952"/>
                    </a:lnTo>
                    <a:lnTo>
                      <a:pt x="1296" y="952"/>
                    </a:lnTo>
                    <a:lnTo>
                      <a:pt x="1304" y="1001"/>
                    </a:lnTo>
                    <a:lnTo>
                      <a:pt x="1314" y="1050"/>
                    </a:lnTo>
                    <a:lnTo>
                      <a:pt x="1314" y="1050"/>
                    </a:lnTo>
                    <a:lnTo>
                      <a:pt x="1326" y="1104"/>
                    </a:lnTo>
                    <a:lnTo>
                      <a:pt x="1332" y="1131"/>
                    </a:lnTo>
                    <a:lnTo>
                      <a:pt x="1339" y="1158"/>
                    </a:lnTo>
                    <a:lnTo>
                      <a:pt x="1339" y="1158"/>
                    </a:lnTo>
                    <a:lnTo>
                      <a:pt x="1341" y="1179"/>
                    </a:lnTo>
                    <a:lnTo>
                      <a:pt x="1343" y="1199"/>
                    </a:lnTo>
                    <a:lnTo>
                      <a:pt x="1346" y="1239"/>
                    </a:lnTo>
                    <a:lnTo>
                      <a:pt x="1346" y="1280"/>
                    </a:lnTo>
                    <a:lnTo>
                      <a:pt x="1345" y="1320"/>
                    </a:lnTo>
                    <a:lnTo>
                      <a:pt x="1345" y="1320"/>
                    </a:lnTo>
                    <a:lnTo>
                      <a:pt x="1342" y="1361"/>
                    </a:lnTo>
                    <a:lnTo>
                      <a:pt x="1339" y="1401"/>
                    </a:lnTo>
                    <a:lnTo>
                      <a:pt x="1335" y="1442"/>
                    </a:lnTo>
                    <a:lnTo>
                      <a:pt x="1330" y="1482"/>
                    </a:lnTo>
                    <a:lnTo>
                      <a:pt x="1330" y="1482"/>
                    </a:lnTo>
                    <a:lnTo>
                      <a:pt x="1324" y="1524"/>
                    </a:lnTo>
                    <a:lnTo>
                      <a:pt x="1318" y="1566"/>
                    </a:lnTo>
                    <a:lnTo>
                      <a:pt x="1318" y="1566"/>
                    </a:lnTo>
                    <a:lnTo>
                      <a:pt x="1318" y="1569"/>
                    </a:lnTo>
                    <a:lnTo>
                      <a:pt x="1320" y="1573"/>
                    </a:lnTo>
                    <a:lnTo>
                      <a:pt x="1324" y="1576"/>
                    </a:lnTo>
                    <a:lnTo>
                      <a:pt x="1326" y="1576"/>
                    </a:lnTo>
                    <a:lnTo>
                      <a:pt x="1327" y="1574"/>
                    </a:lnTo>
                    <a:lnTo>
                      <a:pt x="1327" y="1574"/>
                    </a:lnTo>
                    <a:lnTo>
                      <a:pt x="1400" y="1518"/>
                    </a:lnTo>
                    <a:lnTo>
                      <a:pt x="1471" y="1460"/>
                    </a:lnTo>
                    <a:lnTo>
                      <a:pt x="1471" y="1460"/>
                    </a:lnTo>
                    <a:lnTo>
                      <a:pt x="1532" y="1410"/>
                    </a:lnTo>
                    <a:lnTo>
                      <a:pt x="1591" y="1358"/>
                    </a:lnTo>
                    <a:lnTo>
                      <a:pt x="1591" y="1358"/>
                    </a:lnTo>
                    <a:lnTo>
                      <a:pt x="1617" y="1335"/>
                    </a:lnTo>
                    <a:lnTo>
                      <a:pt x="1643" y="1312"/>
                    </a:lnTo>
                    <a:lnTo>
                      <a:pt x="1667" y="1287"/>
                    </a:lnTo>
                    <a:lnTo>
                      <a:pt x="1679" y="1275"/>
                    </a:lnTo>
                    <a:lnTo>
                      <a:pt x="1690" y="1261"/>
                    </a:lnTo>
                    <a:lnTo>
                      <a:pt x="1690" y="1261"/>
                    </a:lnTo>
                    <a:lnTo>
                      <a:pt x="1701" y="1247"/>
                    </a:lnTo>
                    <a:lnTo>
                      <a:pt x="1711" y="1231"/>
                    </a:lnTo>
                    <a:lnTo>
                      <a:pt x="1720" y="1215"/>
                    </a:lnTo>
                    <a:lnTo>
                      <a:pt x="1728" y="1197"/>
                    </a:lnTo>
                    <a:lnTo>
                      <a:pt x="1736" y="1180"/>
                    </a:lnTo>
                    <a:lnTo>
                      <a:pt x="1742" y="1163"/>
                    </a:lnTo>
                    <a:lnTo>
                      <a:pt x="1753" y="1127"/>
                    </a:lnTo>
                    <a:lnTo>
                      <a:pt x="1753" y="1127"/>
                    </a:lnTo>
                    <a:lnTo>
                      <a:pt x="1763" y="1088"/>
                    </a:lnTo>
                    <a:lnTo>
                      <a:pt x="1769" y="1048"/>
                    </a:lnTo>
                    <a:lnTo>
                      <a:pt x="1775" y="1007"/>
                    </a:lnTo>
                    <a:lnTo>
                      <a:pt x="1777" y="967"/>
                    </a:lnTo>
                    <a:lnTo>
                      <a:pt x="1777" y="967"/>
                    </a:lnTo>
                    <a:lnTo>
                      <a:pt x="1780" y="930"/>
                    </a:lnTo>
                    <a:lnTo>
                      <a:pt x="1781" y="893"/>
                    </a:lnTo>
                    <a:lnTo>
                      <a:pt x="1781" y="855"/>
                    </a:lnTo>
                    <a:lnTo>
                      <a:pt x="1780" y="818"/>
                    </a:lnTo>
                    <a:lnTo>
                      <a:pt x="1780" y="818"/>
                    </a:lnTo>
                    <a:lnTo>
                      <a:pt x="1779" y="782"/>
                    </a:lnTo>
                    <a:lnTo>
                      <a:pt x="1776" y="765"/>
                    </a:lnTo>
                    <a:lnTo>
                      <a:pt x="1774" y="747"/>
                    </a:lnTo>
                    <a:lnTo>
                      <a:pt x="1774" y="747"/>
                    </a:lnTo>
                    <a:lnTo>
                      <a:pt x="1768" y="727"/>
                    </a:lnTo>
                    <a:lnTo>
                      <a:pt x="1761" y="707"/>
                    </a:lnTo>
                    <a:lnTo>
                      <a:pt x="1753" y="689"/>
                    </a:lnTo>
                    <a:lnTo>
                      <a:pt x="1743" y="671"/>
                    </a:lnTo>
                    <a:lnTo>
                      <a:pt x="1743" y="671"/>
                    </a:lnTo>
                    <a:lnTo>
                      <a:pt x="1734" y="655"/>
                    </a:lnTo>
                    <a:lnTo>
                      <a:pt x="1725" y="640"/>
                    </a:lnTo>
                    <a:lnTo>
                      <a:pt x="1704" y="609"/>
                    </a:lnTo>
                    <a:lnTo>
                      <a:pt x="1683" y="578"/>
                    </a:lnTo>
                    <a:lnTo>
                      <a:pt x="1673" y="564"/>
                    </a:lnTo>
                    <a:lnTo>
                      <a:pt x="1663" y="548"/>
                    </a:lnTo>
                    <a:lnTo>
                      <a:pt x="1663" y="548"/>
                    </a:lnTo>
                    <a:lnTo>
                      <a:pt x="1657" y="534"/>
                    </a:lnTo>
                    <a:lnTo>
                      <a:pt x="1654" y="522"/>
                    </a:lnTo>
                    <a:lnTo>
                      <a:pt x="1650" y="509"/>
                    </a:lnTo>
                    <a:lnTo>
                      <a:pt x="1647" y="495"/>
                    </a:lnTo>
                    <a:lnTo>
                      <a:pt x="1647" y="495"/>
                    </a:lnTo>
                    <a:lnTo>
                      <a:pt x="1645" y="483"/>
                    </a:lnTo>
                    <a:lnTo>
                      <a:pt x="1641" y="472"/>
                    </a:lnTo>
                    <a:lnTo>
                      <a:pt x="1633" y="448"/>
                    </a:lnTo>
                    <a:lnTo>
                      <a:pt x="1633" y="448"/>
                    </a:lnTo>
                    <a:lnTo>
                      <a:pt x="1619" y="416"/>
                    </a:lnTo>
                    <a:lnTo>
                      <a:pt x="1603" y="387"/>
                    </a:lnTo>
                    <a:lnTo>
                      <a:pt x="1586" y="357"/>
                    </a:lnTo>
                    <a:lnTo>
                      <a:pt x="1567" y="329"/>
                    </a:lnTo>
                    <a:lnTo>
                      <a:pt x="1567" y="329"/>
                    </a:lnTo>
                    <a:lnTo>
                      <a:pt x="1544" y="300"/>
                    </a:lnTo>
                    <a:lnTo>
                      <a:pt x="1521" y="272"/>
                    </a:lnTo>
                    <a:lnTo>
                      <a:pt x="1508" y="258"/>
                    </a:lnTo>
                    <a:lnTo>
                      <a:pt x="1494" y="246"/>
                    </a:lnTo>
                    <a:lnTo>
                      <a:pt x="1481" y="235"/>
                    </a:lnTo>
                    <a:lnTo>
                      <a:pt x="1466" y="224"/>
                    </a:lnTo>
                    <a:lnTo>
                      <a:pt x="1466" y="224"/>
                    </a:lnTo>
                    <a:lnTo>
                      <a:pt x="1453" y="215"/>
                    </a:lnTo>
                    <a:lnTo>
                      <a:pt x="1438" y="206"/>
                    </a:lnTo>
                    <a:lnTo>
                      <a:pt x="1423" y="200"/>
                    </a:lnTo>
                    <a:lnTo>
                      <a:pt x="1408" y="194"/>
                    </a:lnTo>
                    <a:lnTo>
                      <a:pt x="1408" y="194"/>
                    </a:lnTo>
                    <a:lnTo>
                      <a:pt x="1391" y="190"/>
                    </a:lnTo>
                    <a:lnTo>
                      <a:pt x="1373" y="188"/>
                    </a:lnTo>
                    <a:lnTo>
                      <a:pt x="1337" y="188"/>
                    </a:lnTo>
                    <a:lnTo>
                      <a:pt x="1337" y="188"/>
                    </a:lnTo>
                    <a:lnTo>
                      <a:pt x="1291" y="186"/>
                    </a:lnTo>
                    <a:lnTo>
                      <a:pt x="1244" y="182"/>
                    </a:lnTo>
                    <a:lnTo>
                      <a:pt x="1196" y="176"/>
                    </a:lnTo>
                    <a:lnTo>
                      <a:pt x="1150" y="167"/>
                    </a:lnTo>
                    <a:lnTo>
                      <a:pt x="1150" y="167"/>
                    </a:lnTo>
                    <a:lnTo>
                      <a:pt x="1124" y="162"/>
                    </a:lnTo>
                    <a:lnTo>
                      <a:pt x="1098" y="155"/>
                    </a:lnTo>
                    <a:lnTo>
                      <a:pt x="1073" y="147"/>
                    </a:lnTo>
                    <a:lnTo>
                      <a:pt x="1047" y="138"/>
                    </a:lnTo>
                    <a:lnTo>
                      <a:pt x="1021" y="129"/>
                    </a:lnTo>
                    <a:lnTo>
                      <a:pt x="996" y="118"/>
                    </a:lnTo>
                    <a:lnTo>
                      <a:pt x="972" y="107"/>
                    </a:lnTo>
                    <a:lnTo>
                      <a:pt x="949" y="95"/>
                    </a:lnTo>
                    <a:lnTo>
                      <a:pt x="949" y="95"/>
                    </a:lnTo>
                    <a:lnTo>
                      <a:pt x="906" y="70"/>
                    </a:lnTo>
                    <a:lnTo>
                      <a:pt x="885" y="59"/>
                    </a:lnTo>
                    <a:lnTo>
                      <a:pt x="863" y="48"/>
                    </a:lnTo>
                    <a:lnTo>
                      <a:pt x="863" y="48"/>
                    </a:lnTo>
                    <a:lnTo>
                      <a:pt x="844" y="41"/>
                    </a:lnTo>
                    <a:lnTo>
                      <a:pt x="825" y="33"/>
                    </a:lnTo>
                    <a:lnTo>
                      <a:pt x="805" y="27"/>
                    </a:lnTo>
                    <a:lnTo>
                      <a:pt x="786" y="22"/>
                    </a:lnTo>
                    <a:lnTo>
                      <a:pt x="786" y="22"/>
                    </a:lnTo>
                    <a:lnTo>
                      <a:pt x="751" y="15"/>
                    </a:lnTo>
                    <a:lnTo>
                      <a:pt x="717" y="9"/>
                    </a:lnTo>
                    <a:lnTo>
                      <a:pt x="683" y="5"/>
                    </a:lnTo>
                    <a:lnTo>
                      <a:pt x="648" y="1"/>
                    </a:lnTo>
                    <a:lnTo>
                      <a:pt x="613" y="0"/>
                    </a:lnTo>
                    <a:lnTo>
                      <a:pt x="578" y="0"/>
                    </a:lnTo>
                    <a:lnTo>
                      <a:pt x="543" y="3"/>
                    </a:lnTo>
                    <a:lnTo>
                      <a:pt x="509" y="5"/>
                    </a:lnTo>
                    <a:lnTo>
                      <a:pt x="509" y="5"/>
                    </a:lnTo>
                    <a:lnTo>
                      <a:pt x="479" y="7"/>
                    </a:lnTo>
                    <a:lnTo>
                      <a:pt x="450" y="12"/>
                    </a:lnTo>
                    <a:lnTo>
                      <a:pt x="420" y="19"/>
                    </a:lnTo>
                    <a:lnTo>
                      <a:pt x="391" y="26"/>
                    </a:lnTo>
                    <a:lnTo>
                      <a:pt x="391" y="26"/>
                    </a:lnTo>
                    <a:lnTo>
                      <a:pt x="358" y="33"/>
                    </a:lnTo>
                    <a:lnTo>
                      <a:pt x="326" y="43"/>
                    </a:lnTo>
                    <a:lnTo>
                      <a:pt x="293" y="53"/>
                    </a:lnTo>
                    <a:lnTo>
                      <a:pt x="261" y="64"/>
                    </a:lnTo>
                    <a:lnTo>
                      <a:pt x="261" y="64"/>
                    </a:lnTo>
                    <a:lnTo>
                      <a:pt x="233" y="75"/>
                    </a:lnTo>
                    <a:lnTo>
                      <a:pt x="205" y="87"/>
                    </a:lnTo>
                    <a:lnTo>
                      <a:pt x="191" y="95"/>
                    </a:lnTo>
                    <a:lnTo>
                      <a:pt x="179" y="103"/>
                    </a:lnTo>
                    <a:lnTo>
                      <a:pt x="167" y="112"/>
                    </a:lnTo>
                    <a:lnTo>
                      <a:pt x="154" y="122"/>
                    </a:lnTo>
                    <a:lnTo>
                      <a:pt x="154" y="122"/>
                    </a:lnTo>
                    <a:lnTo>
                      <a:pt x="148" y="128"/>
                    </a:lnTo>
                    <a:lnTo>
                      <a:pt x="142" y="135"/>
                    </a:lnTo>
                    <a:lnTo>
                      <a:pt x="137" y="143"/>
                    </a:lnTo>
                    <a:lnTo>
                      <a:pt x="132" y="150"/>
                    </a:lnTo>
                    <a:lnTo>
                      <a:pt x="126" y="166"/>
                    </a:lnTo>
                    <a:lnTo>
                      <a:pt x="121" y="182"/>
                    </a:lnTo>
                    <a:lnTo>
                      <a:pt x="119" y="199"/>
                    </a:lnTo>
                    <a:lnTo>
                      <a:pt x="118" y="217"/>
                    </a:lnTo>
                    <a:lnTo>
                      <a:pt x="118" y="235"/>
                    </a:lnTo>
                    <a:lnTo>
                      <a:pt x="120" y="253"/>
                    </a:lnTo>
                    <a:lnTo>
                      <a:pt x="120" y="253"/>
                    </a:lnTo>
                    <a:lnTo>
                      <a:pt x="124" y="274"/>
                    </a:lnTo>
                    <a:lnTo>
                      <a:pt x="127" y="295"/>
                    </a:lnTo>
                    <a:lnTo>
                      <a:pt x="137" y="338"/>
                    </a:lnTo>
                    <a:lnTo>
                      <a:pt x="147" y="380"/>
                    </a:lnTo>
                    <a:lnTo>
                      <a:pt x="151" y="402"/>
                    </a:lnTo>
                    <a:lnTo>
                      <a:pt x="153" y="423"/>
                    </a:lnTo>
                    <a:lnTo>
                      <a:pt x="153" y="423"/>
                    </a:lnTo>
                    <a:lnTo>
                      <a:pt x="156" y="443"/>
                    </a:lnTo>
                    <a:lnTo>
                      <a:pt x="156" y="463"/>
                    </a:lnTo>
                    <a:lnTo>
                      <a:pt x="154" y="483"/>
                    </a:lnTo>
                    <a:lnTo>
                      <a:pt x="149" y="502"/>
                    </a:lnTo>
                    <a:lnTo>
                      <a:pt x="149" y="502"/>
                    </a:lnTo>
                    <a:lnTo>
                      <a:pt x="146" y="513"/>
                    </a:lnTo>
                    <a:lnTo>
                      <a:pt x="141" y="523"/>
                    </a:lnTo>
                    <a:lnTo>
                      <a:pt x="133" y="531"/>
                    </a:lnTo>
                    <a:lnTo>
                      <a:pt x="125" y="537"/>
                    </a:lnTo>
                    <a:lnTo>
                      <a:pt x="125" y="537"/>
                    </a:lnTo>
                    <a:lnTo>
                      <a:pt x="100" y="550"/>
                    </a:lnTo>
                    <a:lnTo>
                      <a:pt x="89" y="556"/>
                    </a:lnTo>
                    <a:lnTo>
                      <a:pt x="78" y="565"/>
                    </a:lnTo>
                    <a:lnTo>
                      <a:pt x="78" y="565"/>
                    </a:lnTo>
                    <a:lnTo>
                      <a:pt x="64" y="578"/>
                    </a:lnTo>
                    <a:lnTo>
                      <a:pt x="50" y="594"/>
                    </a:lnTo>
                    <a:lnTo>
                      <a:pt x="39" y="612"/>
                    </a:lnTo>
                    <a:lnTo>
                      <a:pt x="28" y="629"/>
                    </a:lnTo>
                    <a:lnTo>
                      <a:pt x="28" y="629"/>
                    </a:lnTo>
                    <a:lnTo>
                      <a:pt x="19" y="646"/>
                    </a:lnTo>
                    <a:lnTo>
                      <a:pt x="13" y="664"/>
                    </a:lnTo>
                    <a:lnTo>
                      <a:pt x="8" y="683"/>
                    </a:lnTo>
                    <a:lnTo>
                      <a:pt x="5" y="701"/>
                    </a:lnTo>
                    <a:lnTo>
                      <a:pt x="2" y="720"/>
                    </a:lnTo>
                    <a:lnTo>
                      <a:pt x="1" y="739"/>
                    </a:lnTo>
                    <a:lnTo>
                      <a:pt x="0" y="777"/>
                    </a:lnTo>
                    <a:lnTo>
                      <a:pt x="0" y="777"/>
                    </a:lnTo>
                    <a:lnTo>
                      <a:pt x="1" y="823"/>
                    </a:lnTo>
                    <a:lnTo>
                      <a:pt x="2" y="846"/>
                    </a:lnTo>
                    <a:lnTo>
                      <a:pt x="4" y="868"/>
                    </a:lnTo>
                    <a:lnTo>
                      <a:pt x="6" y="890"/>
                    </a:lnTo>
                    <a:lnTo>
                      <a:pt x="11" y="914"/>
                    </a:lnTo>
                    <a:lnTo>
                      <a:pt x="17" y="935"/>
                    </a:lnTo>
                    <a:lnTo>
                      <a:pt x="24" y="957"/>
                    </a:lnTo>
                    <a:lnTo>
                      <a:pt x="24" y="957"/>
                    </a:lnTo>
                    <a:lnTo>
                      <a:pt x="37" y="981"/>
                    </a:lnTo>
                    <a:lnTo>
                      <a:pt x="44" y="992"/>
                    </a:lnTo>
                    <a:lnTo>
                      <a:pt x="51" y="1003"/>
                    </a:lnTo>
                    <a:lnTo>
                      <a:pt x="60" y="1014"/>
                    </a:lnTo>
                    <a:lnTo>
                      <a:pt x="69" y="1025"/>
                    </a:lnTo>
                    <a:lnTo>
                      <a:pt x="78" y="1035"/>
                    </a:lnTo>
                    <a:lnTo>
                      <a:pt x="88" y="1044"/>
                    </a:lnTo>
                    <a:lnTo>
                      <a:pt x="88" y="1044"/>
                    </a:lnTo>
                    <a:lnTo>
                      <a:pt x="93" y="1049"/>
                    </a:lnTo>
                    <a:lnTo>
                      <a:pt x="95" y="1050"/>
                    </a:lnTo>
                    <a:lnTo>
                      <a:pt x="99" y="1051"/>
                    </a:lnTo>
                    <a:lnTo>
                      <a:pt x="99" y="1051"/>
                    </a:lnTo>
                    <a:lnTo>
                      <a:pt x="104" y="1052"/>
                    </a:lnTo>
                    <a:lnTo>
                      <a:pt x="109" y="1052"/>
                    </a:lnTo>
                    <a:lnTo>
                      <a:pt x="119" y="1051"/>
                    </a:lnTo>
                    <a:lnTo>
                      <a:pt x="119" y="1051"/>
                    </a:lnTo>
                    <a:lnTo>
                      <a:pt x="130" y="1048"/>
                    </a:lnTo>
                    <a:lnTo>
                      <a:pt x="141" y="1044"/>
                    </a:lnTo>
                    <a:lnTo>
                      <a:pt x="151" y="1038"/>
                    </a:lnTo>
                    <a:lnTo>
                      <a:pt x="160" y="1030"/>
                    </a:lnTo>
                    <a:lnTo>
                      <a:pt x="170" y="1023"/>
                    </a:lnTo>
                    <a:lnTo>
                      <a:pt x="179" y="1014"/>
                    </a:lnTo>
                    <a:lnTo>
                      <a:pt x="194" y="996"/>
                    </a:lnTo>
                    <a:lnTo>
                      <a:pt x="194" y="996"/>
                    </a:lnTo>
                    <a:lnTo>
                      <a:pt x="208" y="976"/>
                    </a:lnTo>
                    <a:lnTo>
                      <a:pt x="221" y="955"/>
                    </a:lnTo>
                    <a:lnTo>
                      <a:pt x="233" y="935"/>
                    </a:lnTo>
                    <a:lnTo>
                      <a:pt x="244" y="913"/>
                    </a:lnTo>
                    <a:lnTo>
                      <a:pt x="254" y="889"/>
                    </a:lnTo>
                    <a:lnTo>
                      <a:pt x="262" y="866"/>
                    </a:lnTo>
                    <a:lnTo>
                      <a:pt x="278" y="820"/>
                    </a:lnTo>
                    <a:lnTo>
                      <a:pt x="278" y="820"/>
                    </a:lnTo>
                    <a:lnTo>
                      <a:pt x="287" y="787"/>
                    </a:lnTo>
                    <a:lnTo>
                      <a:pt x="295" y="754"/>
                    </a:lnTo>
                    <a:lnTo>
                      <a:pt x="295" y="754"/>
                    </a:lnTo>
                    <a:lnTo>
                      <a:pt x="300" y="736"/>
                    </a:lnTo>
                    <a:lnTo>
                      <a:pt x="304" y="726"/>
                    </a:lnTo>
                    <a:lnTo>
                      <a:pt x="308" y="718"/>
                    </a:lnTo>
                    <a:lnTo>
                      <a:pt x="308" y="718"/>
                    </a:lnTo>
                    <a:lnTo>
                      <a:pt x="311" y="716"/>
                    </a:lnTo>
                    <a:lnTo>
                      <a:pt x="315" y="714"/>
                    </a:lnTo>
                    <a:lnTo>
                      <a:pt x="315" y="714"/>
                    </a:lnTo>
                    <a:lnTo>
                      <a:pt x="320" y="714"/>
                    </a:lnTo>
                    <a:lnTo>
                      <a:pt x="327" y="715"/>
                    </a:lnTo>
                    <a:lnTo>
                      <a:pt x="327" y="715"/>
                    </a:lnTo>
                    <a:lnTo>
                      <a:pt x="348" y="720"/>
                    </a:lnTo>
                    <a:lnTo>
                      <a:pt x="369" y="722"/>
                    </a:lnTo>
                    <a:lnTo>
                      <a:pt x="369" y="722"/>
                    </a:lnTo>
                    <a:lnTo>
                      <a:pt x="407" y="726"/>
                    </a:lnTo>
                    <a:lnTo>
                      <a:pt x="445" y="728"/>
                    </a:lnTo>
                    <a:lnTo>
                      <a:pt x="483" y="730"/>
                    </a:lnTo>
                    <a:lnTo>
                      <a:pt x="520" y="730"/>
                    </a:lnTo>
                    <a:lnTo>
                      <a:pt x="520" y="730"/>
                    </a:lnTo>
                    <a:lnTo>
                      <a:pt x="564" y="728"/>
                    </a:lnTo>
                    <a:lnTo>
                      <a:pt x="607" y="727"/>
                    </a:lnTo>
                    <a:lnTo>
                      <a:pt x="650" y="725"/>
                    </a:lnTo>
                    <a:lnTo>
                      <a:pt x="694" y="721"/>
                    </a:lnTo>
                    <a:lnTo>
                      <a:pt x="694" y="721"/>
                    </a:lnTo>
                    <a:lnTo>
                      <a:pt x="739" y="715"/>
                    </a:lnTo>
                    <a:lnTo>
                      <a:pt x="784" y="707"/>
                    </a:lnTo>
                    <a:lnTo>
                      <a:pt x="830" y="700"/>
                    </a:lnTo>
                    <a:lnTo>
                      <a:pt x="875" y="693"/>
                    </a:lnTo>
                    <a:lnTo>
                      <a:pt x="875" y="693"/>
                    </a:lnTo>
                    <a:lnTo>
                      <a:pt x="894" y="691"/>
                    </a:lnTo>
                    <a:lnTo>
                      <a:pt x="911" y="690"/>
                    </a:lnTo>
                    <a:lnTo>
                      <a:pt x="929" y="690"/>
                    </a:lnTo>
                    <a:lnTo>
                      <a:pt x="946" y="693"/>
                    </a:lnTo>
                    <a:lnTo>
                      <a:pt x="946" y="693"/>
                    </a:lnTo>
                    <a:lnTo>
                      <a:pt x="961" y="698"/>
                    </a:lnTo>
                    <a:lnTo>
                      <a:pt x="974" y="704"/>
                    </a:lnTo>
                    <a:lnTo>
                      <a:pt x="988" y="711"/>
                    </a:lnTo>
                    <a:lnTo>
                      <a:pt x="1000" y="720"/>
                    </a:lnTo>
                    <a:lnTo>
                      <a:pt x="1000" y="720"/>
                    </a:lnTo>
                    <a:lnTo>
                      <a:pt x="1025" y="738"/>
                    </a:lnTo>
                    <a:lnTo>
                      <a:pt x="1050" y="754"/>
                    </a:lnTo>
                    <a:lnTo>
                      <a:pt x="1076" y="769"/>
                    </a:lnTo>
                    <a:lnTo>
                      <a:pt x="1103" y="784"/>
                    </a:lnTo>
                    <a:lnTo>
                      <a:pt x="1103" y="784"/>
                    </a:lnTo>
                    <a:lnTo>
                      <a:pt x="1162" y="815"/>
                    </a:lnTo>
                    <a:lnTo>
                      <a:pt x="1223" y="845"/>
                    </a:lnTo>
                    <a:lnTo>
                      <a:pt x="1223" y="845"/>
                    </a:lnTo>
                    <a:lnTo>
                      <a:pt x="1277" y="872"/>
                    </a:lnTo>
                    <a:lnTo>
                      <a:pt x="1277" y="872"/>
                    </a:lnTo>
                    <a:lnTo>
                      <a:pt x="1280" y="872"/>
                    </a:lnTo>
                    <a:lnTo>
                      <a:pt x="1283" y="872"/>
                    </a:lnTo>
                    <a:lnTo>
                      <a:pt x="1286" y="871"/>
                    </a:lnTo>
                    <a:lnTo>
                      <a:pt x="1287" y="868"/>
                    </a:lnTo>
                    <a:lnTo>
                      <a:pt x="1288" y="866"/>
                    </a:lnTo>
                    <a:lnTo>
                      <a:pt x="1288" y="863"/>
                    </a:lnTo>
                    <a:lnTo>
                      <a:pt x="1287" y="861"/>
                    </a:lnTo>
                    <a:lnTo>
                      <a:pt x="1285" y="858"/>
                    </a:lnTo>
                    <a:lnTo>
                      <a:pt x="1285" y="858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203" name="Freeform 183">
                <a:extLst>
                  <a:ext uri="{FF2B5EF4-FFF2-40B4-BE49-F238E27FC236}">
                    <a16:creationId xmlns:a16="http://schemas.microsoft.com/office/drawing/2014/main" id="{6240AF02-5D25-E486-CD59-B17BC2C5EC6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220" y="896"/>
                <a:ext cx="83" cy="129"/>
              </a:xfrm>
              <a:custGeom>
                <a:avLst/>
                <a:gdLst>
                  <a:gd name="T0" fmla="*/ 17 w 333"/>
                  <a:gd name="T1" fmla="*/ 501 h 517"/>
                  <a:gd name="T2" fmla="*/ 31 w 333"/>
                  <a:gd name="T3" fmla="*/ 474 h 517"/>
                  <a:gd name="T4" fmla="*/ 49 w 333"/>
                  <a:gd name="T5" fmla="*/ 458 h 517"/>
                  <a:gd name="T6" fmla="*/ 94 w 333"/>
                  <a:gd name="T7" fmla="*/ 429 h 517"/>
                  <a:gd name="T8" fmla="*/ 174 w 333"/>
                  <a:gd name="T9" fmla="*/ 385 h 517"/>
                  <a:gd name="T10" fmla="*/ 203 w 333"/>
                  <a:gd name="T11" fmla="*/ 365 h 517"/>
                  <a:gd name="T12" fmla="*/ 243 w 333"/>
                  <a:gd name="T13" fmla="*/ 328 h 517"/>
                  <a:gd name="T14" fmla="*/ 277 w 333"/>
                  <a:gd name="T15" fmla="*/ 285 h 517"/>
                  <a:gd name="T16" fmla="*/ 297 w 333"/>
                  <a:gd name="T17" fmla="*/ 246 h 517"/>
                  <a:gd name="T18" fmla="*/ 312 w 333"/>
                  <a:gd name="T19" fmla="*/ 204 h 517"/>
                  <a:gd name="T20" fmla="*/ 327 w 333"/>
                  <a:gd name="T21" fmla="*/ 149 h 517"/>
                  <a:gd name="T22" fmla="*/ 333 w 333"/>
                  <a:gd name="T23" fmla="*/ 102 h 517"/>
                  <a:gd name="T24" fmla="*/ 331 w 333"/>
                  <a:gd name="T25" fmla="*/ 77 h 517"/>
                  <a:gd name="T26" fmla="*/ 315 w 333"/>
                  <a:gd name="T27" fmla="*/ 51 h 517"/>
                  <a:gd name="T28" fmla="*/ 300 w 333"/>
                  <a:gd name="T29" fmla="*/ 36 h 517"/>
                  <a:gd name="T30" fmla="*/ 267 w 333"/>
                  <a:gd name="T31" fmla="*/ 15 h 517"/>
                  <a:gd name="T32" fmla="*/ 228 w 333"/>
                  <a:gd name="T33" fmla="*/ 2 h 517"/>
                  <a:gd name="T34" fmla="*/ 207 w 333"/>
                  <a:gd name="T35" fmla="*/ 0 h 517"/>
                  <a:gd name="T36" fmla="*/ 191 w 333"/>
                  <a:gd name="T37" fmla="*/ 4 h 517"/>
                  <a:gd name="T38" fmla="*/ 187 w 333"/>
                  <a:gd name="T39" fmla="*/ 11 h 517"/>
                  <a:gd name="T40" fmla="*/ 193 w 333"/>
                  <a:gd name="T41" fmla="*/ 18 h 517"/>
                  <a:gd name="T42" fmla="*/ 198 w 333"/>
                  <a:gd name="T43" fmla="*/ 16 h 517"/>
                  <a:gd name="T44" fmla="*/ 220 w 333"/>
                  <a:gd name="T45" fmla="*/ 15 h 517"/>
                  <a:gd name="T46" fmla="*/ 237 w 333"/>
                  <a:gd name="T47" fmla="*/ 19 h 517"/>
                  <a:gd name="T48" fmla="*/ 266 w 333"/>
                  <a:gd name="T49" fmla="*/ 31 h 517"/>
                  <a:gd name="T50" fmla="*/ 297 w 333"/>
                  <a:gd name="T51" fmla="*/ 52 h 517"/>
                  <a:gd name="T52" fmla="*/ 313 w 333"/>
                  <a:gd name="T53" fmla="*/ 75 h 517"/>
                  <a:gd name="T54" fmla="*/ 318 w 333"/>
                  <a:gd name="T55" fmla="*/ 91 h 517"/>
                  <a:gd name="T56" fmla="*/ 316 w 333"/>
                  <a:gd name="T57" fmla="*/ 129 h 517"/>
                  <a:gd name="T58" fmla="*/ 306 w 333"/>
                  <a:gd name="T59" fmla="*/ 171 h 517"/>
                  <a:gd name="T60" fmla="*/ 293 w 333"/>
                  <a:gd name="T61" fmla="*/ 219 h 517"/>
                  <a:gd name="T62" fmla="*/ 264 w 333"/>
                  <a:gd name="T63" fmla="*/ 277 h 517"/>
                  <a:gd name="T64" fmla="*/ 245 w 333"/>
                  <a:gd name="T65" fmla="*/ 305 h 517"/>
                  <a:gd name="T66" fmla="*/ 208 w 333"/>
                  <a:gd name="T67" fmla="*/ 342 h 517"/>
                  <a:gd name="T68" fmla="*/ 166 w 333"/>
                  <a:gd name="T69" fmla="*/ 373 h 517"/>
                  <a:gd name="T70" fmla="*/ 115 w 333"/>
                  <a:gd name="T71" fmla="*/ 401 h 517"/>
                  <a:gd name="T72" fmla="*/ 65 w 333"/>
                  <a:gd name="T73" fmla="*/ 430 h 517"/>
                  <a:gd name="T74" fmla="*/ 27 w 333"/>
                  <a:gd name="T75" fmla="*/ 458 h 517"/>
                  <a:gd name="T76" fmla="*/ 7 w 333"/>
                  <a:gd name="T77" fmla="*/ 487 h 517"/>
                  <a:gd name="T78" fmla="*/ 0 w 333"/>
                  <a:gd name="T79" fmla="*/ 509 h 517"/>
                  <a:gd name="T80" fmla="*/ 1 w 333"/>
                  <a:gd name="T81" fmla="*/ 515 h 517"/>
                  <a:gd name="T82" fmla="*/ 8 w 333"/>
                  <a:gd name="T83" fmla="*/ 517 h 517"/>
                  <a:gd name="T84" fmla="*/ 14 w 333"/>
                  <a:gd name="T85" fmla="*/ 513 h 5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333" h="517">
                    <a:moveTo>
                      <a:pt x="14" y="513"/>
                    </a:moveTo>
                    <a:lnTo>
                      <a:pt x="14" y="513"/>
                    </a:lnTo>
                    <a:lnTo>
                      <a:pt x="17" y="501"/>
                    </a:lnTo>
                    <a:lnTo>
                      <a:pt x="20" y="492"/>
                    </a:lnTo>
                    <a:lnTo>
                      <a:pt x="25" y="483"/>
                    </a:lnTo>
                    <a:lnTo>
                      <a:pt x="31" y="474"/>
                    </a:lnTo>
                    <a:lnTo>
                      <a:pt x="31" y="474"/>
                    </a:lnTo>
                    <a:lnTo>
                      <a:pt x="40" y="466"/>
                    </a:lnTo>
                    <a:lnTo>
                      <a:pt x="49" y="458"/>
                    </a:lnTo>
                    <a:lnTo>
                      <a:pt x="68" y="445"/>
                    </a:lnTo>
                    <a:lnTo>
                      <a:pt x="68" y="445"/>
                    </a:lnTo>
                    <a:lnTo>
                      <a:pt x="94" y="429"/>
                    </a:lnTo>
                    <a:lnTo>
                      <a:pt x="121" y="415"/>
                    </a:lnTo>
                    <a:lnTo>
                      <a:pt x="148" y="401"/>
                    </a:lnTo>
                    <a:lnTo>
                      <a:pt x="174" y="385"/>
                    </a:lnTo>
                    <a:lnTo>
                      <a:pt x="174" y="385"/>
                    </a:lnTo>
                    <a:lnTo>
                      <a:pt x="188" y="375"/>
                    </a:lnTo>
                    <a:lnTo>
                      <a:pt x="203" y="365"/>
                    </a:lnTo>
                    <a:lnTo>
                      <a:pt x="217" y="353"/>
                    </a:lnTo>
                    <a:lnTo>
                      <a:pt x="230" y="342"/>
                    </a:lnTo>
                    <a:lnTo>
                      <a:pt x="243" y="328"/>
                    </a:lnTo>
                    <a:lnTo>
                      <a:pt x="256" y="315"/>
                    </a:lnTo>
                    <a:lnTo>
                      <a:pt x="267" y="300"/>
                    </a:lnTo>
                    <a:lnTo>
                      <a:pt x="277" y="285"/>
                    </a:lnTo>
                    <a:lnTo>
                      <a:pt x="277" y="285"/>
                    </a:lnTo>
                    <a:lnTo>
                      <a:pt x="288" y="267"/>
                    </a:lnTo>
                    <a:lnTo>
                      <a:pt x="297" y="246"/>
                    </a:lnTo>
                    <a:lnTo>
                      <a:pt x="306" y="225"/>
                    </a:lnTo>
                    <a:lnTo>
                      <a:pt x="312" y="204"/>
                    </a:lnTo>
                    <a:lnTo>
                      <a:pt x="312" y="204"/>
                    </a:lnTo>
                    <a:lnTo>
                      <a:pt x="320" y="177"/>
                    </a:lnTo>
                    <a:lnTo>
                      <a:pt x="327" y="149"/>
                    </a:lnTo>
                    <a:lnTo>
                      <a:pt x="327" y="149"/>
                    </a:lnTo>
                    <a:lnTo>
                      <a:pt x="331" y="134"/>
                    </a:lnTo>
                    <a:lnTo>
                      <a:pt x="333" y="118"/>
                    </a:lnTo>
                    <a:lnTo>
                      <a:pt x="333" y="102"/>
                    </a:lnTo>
                    <a:lnTo>
                      <a:pt x="332" y="88"/>
                    </a:lnTo>
                    <a:lnTo>
                      <a:pt x="332" y="88"/>
                    </a:lnTo>
                    <a:lnTo>
                      <a:pt x="331" y="77"/>
                    </a:lnTo>
                    <a:lnTo>
                      <a:pt x="327" y="68"/>
                    </a:lnTo>
                    <a:lnTo>
                      <a:pt x="322" y="58"/>
                    </a:lnTo>
                    <a:lnTo>
                      <a:pt x="315" y="51"/>
                    </a:lnTo>
                    <a:lnTo>
                      <a:pt x="315" y="51"/>
                    </a:lnTo>
                    <a:lnTo>
                      <a:pt x="308" y="43"/>
                    </a:lnTo>
                    <a:lnTo>
                      <a:pt x="300" y="36"/>
                    </a:lnTo>
                    <a:lnTo>
                      <a:pt x="284" y="25"/>
                    </a:lnTo>
                    <a:lnTo>
                      <a:pt x="284" y="25"/>
                    </a:lnTo>
                    <a:lnTo>
                      <a:pt x="267" y="15"/>
                    </a:lnTo>
                    <a:lnTo>
                      <a:pt x="247" y="7"/>
                    </a:lnTo>
                    <a:lnTo>
                      <a:pt x="237" y="3"/>
                    </a:lnTo>
                    <a:lnTo>
                      <a:pt x="228" y="2"/>
                    </a:lnTo>
                    <a:lnTo>
                      <a:pt x="217" y="0"/>
                    </a:lnTo>
                    <a:lnTo>
                      <a:pt x="207" y="0"/>
                    </a:lnTo>
                    <a:lnTo>
                      <a:pt x="207" y="0"/>
                    </a:lnTo>
                    <a:lnTo>
                      <a:pt x="199" y="2"/>
                    </a:lnTo>
                    <a:lnTo>
                      <a:pt x="191" y="4"/>
                    </a:lnTo>
                    <a:lnTo>
                      <a:pt x="191" y="4"/>
                    </a:lnTo>
                    <a:lnTo>
                      <a:pt x="188" y="7"/>
                    </a:lnTo>
                    <a:lnTo>
                      <a:pt x="187" y="8"/>
                    </a:lnTo>
                    <a:lnTo>
                      <a:pt x="187" y="11"/>
                    </a:lnTo>
                    <a:lnTo>
                      <a:pt x="188" y="14"/>
                    </a:lnTo>
                    <a:lnTo>
                      <a:pt x="191" y="15"/>
                    </a:lnTo>
                    <a:lnTo>
                      <a:pt x="193" y="18"/>
                    </a:lnTo>
                    <a:lnTo>
                      <a:pt x="196" y="18"/>
                    </a:lnTo>
                    <a:lnTo>
                      <a:pt x="198" y="16"/>
                    </a:lnTo>
                    <a:lnTo>
                      <a:pt x="198" y="16"/>
                    </a:lnTo>
                    <a:lnTo>
                      <a:pt x="205" y="15"/>
                    </a:lnTo>
                    <a:lnTo>
                      <a:pt x="213" y="14"/>
                    </a:lnTo>
                    <a:lnTo>
                      <a:pt x="220" y="15"/>
                    </a:lnTo>
                    <a:lnTo>
                      <a:pt x="228" y="16"/>
                    </a:lnTo>
                    <a:lnTo>
                      <a:pt x="228" y="16"/>
                    </a:lnTo>
                    <a:lnTo>
                      <a:pt x="237" y="19"/>
                    </a:lnTo>
                    <a:lnTo>
                      <a:pt x="247" y="23"/>
                    </a:lnTo>
                    <a:lnTo>
                      <a:pt x="266" y="31"/>
                    </a:lnTo>
                    <a:lnTo>
                      <a:pt x="266" y="31"/>
                    </a:lnTo>
                    <a:lnTo>
                      <a:pt x="282" y="41"/>
                    </a:lnTo>
                    <a:lnTo>
                      <a:pt x="290" y="46"/>
                    </a:lnTo>
                    <a:lnTo>
                      <a:pt x="297" y="52"/>
                    </a:lnTo>
                    <a:lnTo>
                      <a:pt x="304" y="59"/>
                    </a:lnTo>
                    <a:lnTo>
                      <a:pt x="310" y="67"/>
                    </a:lnTo>
                    <a:lnTo>
                      <a:pt x="313" y="75"/>
                    </a:lnTo>
                    <a:lnTo>
                      <a:pt x="317" y="84"/>
                    </a:lnTo>
                    <a:lnTo>
                      <a:pt x="317" y="84"/>
                    </a:lnTo>
                    <a:lnTo>
                      <a:pt x="318" y="91"/>
                    </a:lnTo>
                    <a:lnTo>
                      <a:pt x="318" y="99"/>
                    </a:lnTo>
                    <a:lnTo>
                      <a:pt x="318" y="115"/>
                    </a:lnTo>
                    <a:lnTo>
                      <a:pt x="316" y="129"/>
                    </a:lnTo>
                    <a:lnTo>
                      <a:pt x="313" y="144"/>
                    </a:lnTo>
                    <a:lnTo>
                      <a:pt x="313" y="144"/>
                    </a:lnTo>
                    <a:lnTo>
                      <a:pt x="306" y="171"/>
                    </a:lnTo>
                    <a:lnTo>
                      <a:pt x="299" y="199"/>
                    </a:lnTo>
                    <a:lnTo>
                      <a:pt x="299" y="199"/>
                    </a:lnTo>
                    <a:lnTo>
                      <a:pt x="293" y="219"/>
                    </a:lnTo>
                    <a:lnTo>
                      <a:pt x="284" y="239"/>
                    </a:lnTo>
                    <a:lnTo>
                      <a:pt x="275" y="258"/>
                    </a:lnTo>
                    <a:lnTo>
                      <a:pt x="264" y="277"/>
                    </a:lnTo>
                    <a:lnTo>
                      <a:pt x="264" y="277"/>
                    </a:lnTo>
                    <a:lnTo>
                      <a:pt x="255" y="291"/>
                    </a:lnTo>
                    <a:lnTo>
                      <a:pt x="245" y="305"/>
                    </a:lnTo>
                    <a:lnTo>
                      <a:pt x="232" y="318"/>
                    </a:lnTo>
                    <a:lnTo>
                      <a:pt x="220" y="330"/>
                    </a:lnTo>
                    <a:lnTo>
                      <a:pt x="208" y="342"/>
                    </a:lnTo>
                    <a:lnTo>
                      <a:pt x="194" y="353"/>
                    </a:lnTo>
                    <a:lnTo>
                      <a:pt x="181" y="363"/>
                    </a:lnTo>
                    <a:lnTo>
                      <a:pt x="166" y="373"/>
                    </a:lnTo>
                    <a:lnTo>
                      <a:pt x="166" y="373"/>
                    </a:lnTo>
                    <a:lnTo>
                      <a:pt x="141" y="387"/>
                    </a:lnTo>
                    <a:lnTo>
                      <a:pt x="115" y="401"/>
                    </a:lnTo>
                    <a:lnTo>
                      <a:pt x="89" y="415"/>
                    </a:lnTo>
                    <a:lnTo>
                      <a:pt x="65" y="430"/>
                    </a:lnTo>
                    <a:lnTo>
                      <a:pt x="65" y="430"/>
                    </a:lnTo>
                    <a:lnTo>
                      <a:pt x="45" y="443"/>
                    </a:lnTo>
                    <a:lnTo>
                      <a:pt x="35" y="450"/>
                    </a:lnTo>
                    <a:lnTo>
                      <a:pt x="27" y="458"/>
                    </a:lnTo>
                    <a:lnTo>
                      <a:pt x="19" y="467"/>
                    </a:lnTo>
                    <a:lnTo>
                      <a:pt x="12" y="477"/>
                    </a:lnTo>
                    <a:lnTo>
                      <a:pt x="7" y="487"/>
                    </a:lnTo>
                    <a:lnTo>
                      <a:pt x="2" y="498"/>
                    </a:lnTo>
                    <a:lnTo>
                      <a:pt x="2" y="498"/>
                    </a:lnTo>
                    <a:lnTo>
                      <a:pt x="0" y="509"/>
                    </a:lnTo>
                    <a:lnTo>
                      <a:pt x="0" y="509"/>
                    </a:lnTo>
                    <a:lnTo>
                      <a:pt x="0" y="513"/>
                    </a:lnTo>
                    <a:lnTo>
                      <a:pt x="1" y="515"/>
                    </a:lnTo>
                    <a:lnTo>
                      <a:pt x="3" y="516"/>
                    </a:lnTo>
                    <a:lnTo>
                      <a:pt x="6" y="517"/>
                    </a:lnTo>
                    <a:lnTo>
                      <a:pt x="8" y="517"/>
                    </a:lnTo>
                    <a:lnTo>
                      <a:pt x="11" y="517"/>
                    </a:lnTo>
                    <a:lnTo>
                      <a:pt x="13" y="515"/>
                    </a:lnTo>
                    <a:lnTo>
                      <a:pt x="14" y="513"/>
                    </a:lnTo>
                    <a:lnTo>
                      <a:pt x="14" y="513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204" name="Freeform 184">
                <a:extLst>
                  <a:ext uri="{FF2B5EF4-FFF2-40B4-BE49-F238E27FC236}">
                    <a16:creationId xmlns:a16="http://schemas.microsoft.com/office/drawing/2014/main" id="{25960F77-D81B-6B51-872A-528F2DD1E88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928" y="796"/>
                <a:ext cx="296" cy="309"/>
              </a:xfrm>
              <a:custGeom>
                <a:avLst/>
                <a:gdLst>
                  <a:gd name="T0" fmla="*/ 15 w 1184"/>
                  <a:gd name="T1" fmla="*/ 62 h 1238"/>
                  <a:gd name="T2" fmla="*/ 10 w 1184"/>
                  <a:gd name="T3" fmla="*/ 224 h 1238"/>
                  <a:gd name="T4" fmla="*/ 0 w 1184"/>
                  <a:gd name="T5" fmla="*/ 439 h 1238"/>
                  <a:gd name="T6" fmla="*/ 5 w 1184"/>
                  <a:gd name="T7" fmla="*/ 549 h 1238"/>
                  <a:gd name="T8" fmla="*/ 20 w 1184"/>
                  <a:gd name="T9" fmla="*/ 657 h 1238"/>
                  <a:gd name="T10" fmla="*/ 45 w 1184"/>
                  <a:gd name="T11" fmla="*/ 771 h 1238"/>
                  <a:gd name="T12" fmla="*/ 69 w 1184"/>
                  <a:gd name="T13" fmla="*/ 851 h 1238"/>
                  <a:gd name="T14" fmla="*/ 88 w 1184"/>
                  <a:gd name="T15" fmla="*/ 903 h 1238"/>
                  <a:gd name="T16" fmla="*/ 128 w 1184"/>
                  <a:gd name="T17" fmla="*/ 971 h 1238"/>
                  <a:gd name="T18" fmla="*/ 177 w 1184"/>
                  <a:gd name="T19" fmla="*/ 1035 h 1238"/>
                  <a:gd name="T20" fmla="*/ 229 w 1184"/>
                  <a:gd name="T21" fmla="*/ 1093 h 1238"/>
                  <a:gd name="T22" fmla="*/ 284 w 1184"/>
                  <a:gd name="T23" fmla="*/ 1147 h 1238"/>
                  <a:gd name="T24" fmla="*/ 348 w 1184"/>
                  <a:gd name="T25" fmla="*/ 1192 h 1238"/>
                  <a:gd name="T26" fmla="*/ 394 w 1184"/>
                  <a:gd name="T27" fmla="*/ 1215 h 1238"/>
                  <a:gd name="T28" fmla="*/ 468 w 1184"/>
                  <a:gd name="T29" fmla="*/ 1234 h 1238"/>
                  <a:gd name="T30" fmla="*/ 544 w 1184"/>
                  <a:gd name="T31" fmla="*/ 1237 h 1238"/>
                  <a:gd name="T32" fmla="*/ 597 w 1184"/>
                  <a:gd name="T33" fmla="*/ 1232 h 1238"/>
                  <a:gd name="T34" fmla="*/ 673 w 1184"/>
                  <a:gd name="T35" fmla="*/ 1213 h 1238"/>
                  <a:gd name="T36" fmla="*/ 747 w 1184"/>
                  <a:gd name="T37" fmla="*/ 1185 h 1238"/>
                  <a:gd name="T38" fmla="*/ 796 w 1184"/>
                  <a:gd name="T39" fmla="*/ 1162 h 1238"/>
                  <a:gd name="T40" fmla="*/ 935 w 1184"/>
                  <a:gd name="T41" fmla="*/ 1080 h 1238"/>
                  <a:gd name="T42" fmla="*/ 1133 w 1184"/>
                  <a:gd name="T43" fmla="*/ 949 h 1238"/>
                  <a:gd name="T44" fmla="*/ 1181 w 1184"/>
                  <a:gd name="T45" fmla="*/ 917 h 1238"/>
                  <a:gd name="T46" fmla="*/ 1184 w 1184"/>
                  <a:gd name="T47" fmla="*/ 909 h 1238"/>
                  <a:gd name="T48" fmla="*/ 1178 w 1184"/>
                  <a:gd name="T49" fmla="*/ 903 h 1238"/>
                  <a:gd name="T50" fmla="*/ 1173 w 1184"/>
                  <a:gd name="T51" fmla="*/ 904 h 1238"/>
                  <a:gd name="T52" fmla="*/ 978 w 1184"/>
                  <a:gd name="T53" fmla="*/ 1034 h 1238"/>
                  <a:gd name="T54" fmla="*/ 840 w 1184"/>
                  <a:gd name="T55" fmla="*/ 1121 h 1238"/>
                  <a:gd name="T56" fmla="*/ 769 w 1184"/>
                  <a:gd name="T57" fmla="*/ 1159 h 1238"/>
                  <a:gd name="T58" fmla="*/ 698 w 1184"/>
                  <a:gd name="T59" fmla="*/ 1189 h 1238"/>
                  <a:gd name="T60" fmla="*/ 624 w 1184"/>
                  <a:gd name="T61" fmla="*/ 1211 h 1238"/>
                  <a:gd name="T62" fmla="*/ 548 w 1184"/>
                  <a:gd name="T63" fmla="*/ 1222 h 1238"/>
                  <a:gd name="T64" fmla="*/ 472 w 1184"/>
                  <a:gd name="T65" fmla="*/ 1220 h 1238"/>
                  <a:gd name="T66" fmla="*/ 397 w 1184"/>
                  <a:gd name="T67" fmla="*/ 1200 h 1238"/>
                  <a:gd name="T68" fmla="*/ 352 w 1184"/>
                  <a:gd name="T69" fmla="*/ 1178 h 1238"/>
                  <a:gd name="T70" fmla="*/ 291 w 1184"/>
                  <a:gd name="T71" fmla="*/ 1132 h 1238"/>
                  <a:gd name="T72" fmla="*/ 237 w 1184"/>
                  <a:gd name="T73" fmla="*/ 1080 h 1238"/>
                  <a:gd name="T74" fmla="*/ 184 w 1184"/>
                  <a:gd name="T75" fmla="*/ 1021 h 1238"/>
                  <a:gd name="T76" fmla="*/ 136 w 1184"/>
                  <a:gd name="T77" fmla="*/ 958 h 1238"/>
                  <a:gd name="T78" fmla="*/ 109 w 1184"/>
                  <a:gd name="T79" fmla="*/ 913 h 1238"/>
                  <a:gd name="T80" fmla="*/ 80 w 1184"/>
                  <a:gd name="T81" fmla="*/ 836 h 1238"/>
                  <a:gd name="T82" fmla="*/ 56 w 1184"/>
                  <a:gd name="T83" fmla="*/ 755 h 1238"/>
                  <a:gd name="T84" fmla="*/ 32 w 1184"/>
                  <a:gd name="T85" fmla="*/ 646 h 1238"/>
                  <a:gd name="T86" fmla="*/ 18 w 1184"/>
                  <a:gd name="T87" fmla="*/ 537 h 1238"/>
                  <a:gd name="T88" fmla="*/ 15 w 1184"/>
                  <a:gd name="T89" fmla="*/ 481 h 1238"/>
                  <a:gd name="T90" fmla="*/ 22 w 1184"/>
                  <a:gd name="T91" fmla="*/ 270 h 1238"/>
                  <a:gd name="T92" fmla="*/ 29 w 1184"/>
                  <a:gd name="T93" fmla="*/ 58 h 1238"/>
                  <a:gd name="T94" fmla="*/ 28 w 1184"/>
                  <a:gd name="T95" fmla="*/ 7 h 1238"/>
                  <a:gd name="T96" fmla="*/ 23 w 1184"/>
                  <a:gd name="T97" fmla="*/ 1 h 1238"/>
                  <a:gd name="T98" fmla="*/ 16 w 1184"/>
                  <a:gd name="T99" fmla="*/ 3 h 1238"/>
                  <a:gd name="T100" fmla="*/ 14 w 1184"/>
                  <a:gd name="T101" fmla="*/ 7 h 12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</a:cxnLst>
                <a:rect l="0" t="0" r="r" b="b"/>
                <a:pathLst>
                  <a:path w="1184" h="1238">
                    <a:moveTo>
                      <a:pt x="14" y="7"/>
                    </a:moveTo>
                    <a:lnTo>
                      <a:pt x="14" y="7"/>
                    </a:lnTo>
                    <a:lnTo>
                      <a:pt x="15" y="62"/>
                    </a:lnTo>
                    <a:lnTo>
                      <a:pt x="15" y="116"/>
                    </a:lnTo>
                    <a:lnTo>
                      <a:pt x="14" y="170"/>
                    </a:lnTo>
                    <a:lnTo>
                      <a:pt x="10" y="224"/>
                    </a:lnTo>
                    <a:lnTo>
                      <a:pt x="4" y="330"/>
                    </a:lnTo>
                    <a:lnTo>
                      <a:pt x="1" y="384"/>
                    </a:lnTo>
                    <a:lnTo>
                      <a:pt x="0" y="439"/>
                    </a:lnTo>
                    <a:lnTo>
                      <a:pt x="0" y="439"/>
                    </a:lnTo>
                    <a:lnTo>
                      <a:pt x="1" y="494"/>
                    </a:lnTo>
                    <a:lnTo>
                      <a:pt x="5" y="549"/>
                    </a:lnTo>
                    <a:lnTo>
                      <a:pt x="11" y="603"/>
                    </a:lnTo>
                    <a:lnTo>
                      <a:pt x="15" y="630"/>
                    </a:lnTo>
                    <a:lnTo>
                      <a:pt x="20" y="657"/>
                    </a:lnTo>
                    <a:lnTo>
                      <a:pt x="20" y="657"/>
                    </a:lnTo>
                    <a:lnTo>
                      <a:pt x="32" y="715"/>
                    </a:lnTo>
                    <a:lnTo>
                      <a:pt x="45" y="771"/>
                    </a:lnTo>
                    <a:lnTo>
                      <a:pt x="45" y="771"/>
                    </a:lnTo>
                    <a:lnTo>
                      <a:pt x="60" y="825"/>
                    </a:lnTo>
                    <a:lnTo>
                      <a:pt x="69" y="851"/>
                    </a:lnTo>
                    <a:lnTo>
                      <a:pt x="79" y="878"/>
                    </a:lnTo>
                    <a:lnTo>
                      <a:pt x="79" y="878"/>
                    </a:lnTo>
                    <a:lnTo>
                      <a:pt x="88" y="903"/>
                    </a:lnTo>
                    <a:lnTo>
                      <a:pt x="101" y="926"/>
                    </a:lnTo>
                    <a:lnTo>
                      <a:pt x="114" y="949"/>
                    </a:lnTo>
                    <a:lnTo>
                      <a:pt x="128" y="971"/>
                    </a:lnTo>
                    <a:lnTo>
                      <a:pt x="143" y="994"/>
                    </a:lnTo>
                    <a:lnTo>
                      <a:pt x="159" y="1014"/>
                    </a:lnTo>
                    <a:lnTo>
                      <a:pt x="177" y="1035"/>
                    </a:lnTo>
                    <a:lnTo>
                      <a:pt x="195" y="1055"/>
                    </a:lnTo>
                    <a:lnTo>
                      <a:pt x="195" y="1055"/>
                    </a:lnTo>
                    <a:lnTo>
                      <a:pt x="229" y="1093"/>
                    </a:lnTo>
                    <a:lnTo>
                      <a:pt x="248" y="1111"/>
                    </a:lnTo>
                    <a:lnTo>
                      <a:pt x="266" y="1130"/>
                    </a:lnTo>
                    <a:lnTo>
                      <a:pt x="284" y="1147"/>
                    </a:lnTo>
                    <a:lnTo>
                      <a:pt x="305" y="1164"/>
                    </a:lnTo>
                    <a:lnTo>
                      <a:pt x="326" y="1179"/>
                    </a:lnTo>
                    <a:lnTo>
                      <a:pt x="348" y="1192"/>
                    </a:lnTo>
                    <a:lnTo>
                      <a:pt x="348" y="1192"/>
                    </a:lnTo>
                    <a:lnTo>
                      <a:pt x="370" y="1205"/>
                    </a:lnTo>
                    <a:lnTo>
                      <a:pt x="394" y="1215"/>
                    </a:lnTo>
                    <a:lnTo>
                      <a:pt x="418" y="1223"/>
                    </a:lnTo>
                    <a:lnTo>
                      <a:pt x="443" y="1229"/>
                    </a:lnTo>
                    <a:lnTo>
                      <a:pt x="468" y="1234"/>
                    </a:lnTo>
                    <a:lnTo>
                      <a:pt x="493" y="1237"/>
                    </a:lnTo>
                    <a:lnTo>
                      <a:pt x="519" y="1238"/>
                    </a:lnTo>
                    <a:lnTo>
                      <a:pt x="544" y="1237"/>
                    </a:lnTo>
                    <a:lnTo>
                      <a:pt x="544" y="1237"/>
                    </a:lnTo>
                    <a:lnTo>
                      <a:pt x="570" y="1235"/>
                    </a:lnTo>
                    <a:lnTo>
                      <a:pt x="597" y="1232"/>
                    </a:lnTo>
                    <a:lnTo>
                      <a:pt x="623" y="1227"/>
                    </a:lnTo>
                    <a:lnTo>
                      <a:pt x="649" y="1221"/>
                    </a:lnTo>
                    <a:lnTo>
                      <a:pt x="673" y="1213"/>
                    </a:lnTo>
                    <a:lnTo>
                      <a:pt x="699" y="1205"/>
                    </a:lnTo>
                    <a:lnTo>
                      <a:pt x="723" y="1196"/>
                    </a:lnTo>
                    <a:lnTo>
                      <a:pt x="747" y="1185"/>
                    </a:lnTo>
                    <a:lnTo>
                      <a:pt x="747" y="1185"/>
                    </a:lnTo>
                    <a:lnTo>
                      <a:pt x="771" y="1174"/>
                    </a:lnTo>
                    <a:lnTo>
                      <a:pt x="796" y="1162"/>
                    </a:lnTo>
                    <a:lnTo>
                      <a:pt x="843" y="1136"/>
                    </a:lnTo>
                    <a:lnTo>
                      <a:pt x="890" y="1108"/>
                    </a:lnTo>
                    <a:lnTo>
                      <a:pt x="935" y="1080"/>
                    </a:lnTo>
                    <a:lnTo>
                      <a:pt x="935" y="1080"/>
                    </a:lnTo>
                    <a:lnTo>
                      <a:pt x="1035" y="1016"/>
                    </a:lnTo>
                    <a:lnTo>
                      <a:pt x="1133" y="949"/>
                    </a:lnTo>
                    <a:lnTo>
                      <a:pt x="1133" y="949"/>
                    </a:lnTo>
                    <a:lnTo>
                      <a:pt x="1181" y="917"/>
                    </a:lnTo>
                    <a:lnTo>
                      <a:pt x="1181" y="917"/>
                    </a:lnTo>
                    <a:lnTo>
                      <a:pt x="1183" y="915"/>
                    </a:lnTo>
                    <a:lnTo>
                      <a:pt x="1184" y="913"/>
                    </a:lnTo>
                    <a:lnTo>
                      <a:pt x="1184" y="909"/>
                    </a:lnTo>
                    <a:lnTo>
                      <a:pt x="1183" y="906"/>
                    </a:lnTo>
                    <a:lnTo>
                      <a:pt x="1181" y="905"/>
                    </a:lnTo>
                    <a:lnTo>
                      <a:pt x="1178" y="903"/>
                    </a:lnTo>
                    <a:lnTo>
                      <a:pt x="1176" y="903"/>
                    </a:lnTo>
                    <a:lnTo>
                      <a:pt x="1173" y="904"/>
                    </a:lnTo>
                    <a:lnTo>
                      <a:pt x="1173" y="904"/>
                    </a:lnTo>
                    <a:lnTo>
                      <a:pt x="1076" y="970"/>
                    </a:lnTo>
                    <a:lnTo>
                      <a:pt x="978" y="1034"/>
                    </a:lnTo>
                    <a:lnTo>
                      <a:pt x="978" y="1034"/>
                    </a:lnTo>
                    <a:lnTo>
                      <a:pt x="933" y="1064"/>
                    </a:lnTo>
                    <a:lnTo>
                      <a:pt x="886" y="1093"/>
                    </a:lnTo>
                    <a:lnTo>
                      <a:pt x="840" y="1121"/>
                    </a:lnTo>
                    <a:lnTo>
                      <a:pt x="792" y="1147"/>
                    </a:lnTo>
                    <a:lnTo>
                      <a:pt x="792" y="1147"/>
                    </a:lnTo>
                    <a:lnTo>
                      <a:pt x="769" y="1159"/>
                    </a:lnTo>
                    <a:lnTo>
                      <a:pt x="745" y="1169"/>
                    </a:lnTo>
                    <a:lnTo>
                      <a:pt x="722" y="1180"/>
                    </a:lnTo>
                    <a:lnTo>
                      <a:pt x="698" y="1189"/>
                    </a:lnTo>
                    <a:lnTo>
                      <a:pt x="673" y="1197"/>
                    </a:lnTo>
                    <a:lnTo>
                      <a:pt x="649" y="1205"/>
                    </a:lnTo>
                    <a:lnTo>
                      <a:pt x="624" y="1211"/>
                    </a:lnTo>
                    <a:lnTo>
                      <a:pt x="598" y="1216"/>
                    </a:lnTo>
                    <a:lnTo>
                      <a:pt x="574" y="1220"/>
                    </a:lnTo>
                    <a:lnTo>
                      <a:pt x="548" y="1222"/>
                    </a:lnTo>
                    <a:lnTo>
                      <a:pt x="522" y="1223"/>
                    </a:lnTo>
                    <a:lnTo>
                      <a:pt x="497" y="1222"/>
                    </a:lnTo>
                    <a:lnTo>
                      <a:pt x="472" y="1220"/>
                    </a:lnTo>
                    <a:lnTo>
                      <a:pt x="446" y="1215"/>
                    </a:lnTo>
                    <a:lnTo>
                      <a:pt x="422" y="1208"/>
                    </a:lnTo>
                    <a:lnTo>
                      <a:pt x="397" y="1200"/>
                    </a:lnTo>
                    <a:lnTo>
                      <a:pt x="397" y="1200"/>
                    </a:lnTo>
                    <a:lnTo>
                      <a:pt x="374" y="1190"/>
                    </a:lnTo>
                    <a:lnTo>
                      <a:pt x="352" y="1178"/>
                    </a:lnTo>
                    <a:lnTo>
                      <a:pt x="330" y="1164"/>
                    </a:lnTo>
                    <a:lnTo>
                      <a:pt x="310" y="1150"/>
                    </a:lnTo>
                    <a:lnTo>
                      <a:pt x="291" y="1132"/>
                    </a:lnTo>
                    <a:lnTo>
                      <a:pt x="272" y="1115"/>
                    </a:lnTo>
                    <a:lnTo>
                      <a:pt x="254" y="1098"/>
                    </a:lnTo>
                    <a:lnTo>
                      <a:pt x="237" y="1080"/>
                    </a:lnTo>
                    <a:lnTo>
                      <a:pt x="237" y="1080"/>
                    </a:lnTo>
                    <a:lnTo>
                      <a:pt x="201" y="1040"/>
                    </a:lnTo>
                    <a:lnTo>
                      <a:pt x="184" y="1021"/>
                    </a:lnTo>
                    <a:lnTo>
                      <a:pt x="167" y="1001"/>
                    </a:lnTo>
                    <a:lnTo>
                      <a:pt x="151" y="980"/>
                    </a:lnTo>
                    <a:lnTo>
                      <a:pt x="136" y="958"/>
                    </a:lnTo>
                    <a:lnTo>
                      <a:pt x="123" y="936"/>
                    </a:lnTo>
                    <a:lnTo>
                      <a:pt x="109" y="913"/>
                    </a:lnTo>
                    <a:lnTo>
                      <a:pt x="109" y="913"/>
                    </a:lnTo>
                    <a:lnTo>
                      <a:pt x="98" y="888"/>
                    </a:lnTo>
                    <a:lnTo>
                      <a:pt x="88" y="862"/>
                    </a:lnTo>
                    <a:lnTo>
                      <a:pt x="80" y="836"/>
                    </a:lnTo>
                    <a:lnTo>
                      <a:pt x="72" y="809"/>
                    </a:lnTo>
                    <a:lnTo>
                      <a:pt x="72" y="809"/>
                    </a:lnTo>
                    <a:lnTo>
                      <a:pt x="56" y="755"/>
                    </a:lnTo>
                    <a:lnTo>
                      <a:pt x="43" y="700"/>
                    </a:lnTo>
                    <a:lnTo>
                      <a:pt x="43" y="700"/>
                    </a:lnTo>
                    <a:lnTo>
                      <a:pt x="32" y="646"/>
                    </a:lnTo>
                    <a:lnTo>
                      <a:pt x="23" y="592"/>
                    </a:lnTo>
                    <a:lnTo>
                      <a:pt x="21" y="564"/>
                    </a:lnTo>
                    <a:lnTo>
                      <a:pt x="18" y="537"/>
                    </a:lnTo>
                    <a:lnTo>
                      <a:pt x="16" y="510"/>
                    </a:lnTo>
                    <a:lnTo>
                      <a:pt x="15" y="481"/>
                    </a:lnTo>
                    <a:lnTo>
                      <a:pt x="15" y="481"/>
                    </a:lnTo>
                    <a:lnTo>
                      <a:pt x="15" y="429"/>
                    </a:lnTo>
                    <a:lnTo>
                      <a:pt x="17" y="376"/>
                    </a:lnTo>
                    <a:lnTo>
                      <a:pt x="22" y="270"/>
                    </a:lnTo>
                    <a:lnTo>
                      <a:pt x="28" y="163"/>
                    </a:lnTo>
                    <a:lnTo>
                      <a:pt x="29" y="111"/>
                    </a:lnTo>
                    <a:lnTo>
                      <a:pt x="29" y="58"/>
                    </a:lnTo>
                    <a:lnTo>
                      <a:pt x="29" y="58"/>
                    </a:lnTo>
                    <a:lnTo>
                      <a:pt x="28" y="7"/>
                    </a:lnTo>
                    <a:lnTo>
                      <a:pt x="28" y="7"/>
                    </a:lnTo>
                    <a:lnTo>
                      <a:pt x="27" y="4"/>
                    </a:lnTo>
                    <a:lnTo>
                      <a:pt x="26" y="3"/>
                    </a:lnTo>
                    <a:lnTo>
                      <a:pt x="23" y="1"/>
                    </a:lnTo>
                    <a:lnTo>
                      <a:pt x="21" y="0"/>
                    </a:lnTo>
                    <a:lnTo>
                      <a:pt x="17" y="1"/>
                    </a:lnTo>
                    <a:lnTo>
                      <a:pt x="16" y="3"/>
                    </a:lnTo>
                    <a:lnTo>
                      <a:pt x="14" y="4"/>
                    </a:lnTo>
                    <a:lnTo>
                      <a:pt x="14" y="7"/>
                    </a:lnTo>
                    <a:lnTo>
                      <a:pt x="14" y="7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205" name="Freeform 185">
                <a:extLst>
                  <a:ext uri="{FF2B5EF4-FFF2-40B4-BE49-F238E27FC236}">
                    <a16:creationId xmlns:a16="http://schemas.microsoft.com/office/drawing/2014/main" id="{8E50C62D-2EB4-6F8D-7830-42AD1C3A678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955" y="792"/>
                <a:ext cx="76" cy="10"/>
              </a:xfrm>
              <a:custGeom>
                <a:avLst/>
                <a:gdLst>
                  <a:gd name="T0" fmla="*/ 300 w 307"/>
                  <a:gd name="T1" fmla="*/ 27 h 42"/>
                  <a:gd name="T2" fmla="*/ 300 w 307"/>
                  <a:gd name="T3" fmla="*/ 27 h 42"/>
                  <a:gd name="T4" fmla="*/ 274 w 307"/>
                  <a:gd name="T5" fmla="*/ 19 h 42"/>
                  <a:gd name="T6" fmla="*/ 245 w 307"/>
                  <a:gd name="T7" fmla="*/ 11 h 42"/>
                  <a:gd name="T8" fmla="*/ 216 w 307"/>
                  <a:gd name="T9" fmla="*/ 6 h 42"/>
                  <a:gd name="T10" fmla="*/ 186 w 307"/>
                  <a:gd name="T11" fmla="*/ 3 h 42"/>
                  <a:gd name="T12" fmla="*/ 158 w 307"/>
                  <a:gd name="T13" fmla="*/ 0 h 42"/>
                  <a:gd name="T14" fmla="*/ 129 w 307"/>
                  <a:gd name="T15" fmla="*/ 0 h 42"/>
                  <a:gd name="T16" fmla="*/ 99 w 307"/>
                  <a:gd name="T17" fmla="*/ 3 h 42"/>
                  <a:gd name="T18" fmla="*/ 70 w 307"/>
                  <a:gd name="T19" fmla="*/ 6 h 42"/>
                  <a:gd name="T20" fmla="*/ 70 w 307"/>
                  <a:gd name="T21" fmla="*/ 6 h 42"/>
                  <a:gd name="T22" fmla="*/ 38 w 307"/>
                  <a:gd name="T23" fmla="*/ 12 h 42"/>
                  <a:gd name="T24" fmla="*/ 5 w 307"/>
                  <a:gd name="T25" fmla="*/ 21 h 42"/>
                  <a:gd name="T26" fmla="*/ 5 w 307"/>
                  <a:gd name="T27" fmla="*/ 21 h 42"/>
                  <a:gd name="T28" fmla="*/ 3 w 307"/>
                  <a:gd name="T29" fmla="*/ 22 h 42"/>
                  <a:gd name="T30" fmla="*/ 1 w 307"/>
                  <a:gd name="T31" fmla="*/ 25 h 42"/>
                  <a:gd name="T32" fmla="*/ 0 w 307"/>
                  <a:gd name="T33" fmla="*/ 27 h 42"/>
                  <a:gd name="T34" fmla="*/ 1 w 307"/>
                  <a:gd name="T35" fmla="*/ 31 h 42"/>
                  <a:gd name="T36" fmla="*/ 1 w 307"/>
                  <a:gd name="T37" fmla="*/ 33 h 42"/>
                  <a:gd name="T38" fmla="*/ 4 w 307"/>
                  <a:gd name="T39" fmla="*/ 35 h 42"/>
                  <a:gd name="T40" fmla="*/ 6 w 307"/>
                  <a:gd name="T41" fmla="*/ 36 h 42"/>
                  <a:gd name="T42" fmla="*/ 10 w 307"/>
                  <a:gd name="T43" fmla="*/ 36 h 42"/>
                  <a:gd name="T44" fmla="*/ 10 w 307"/>
                  <a:gd name="T45" fmla="*/ 36 h 42"/>
                  <a:gd name="T46" fmla="*/ 37 w 307"/>
                  <a:gd name="T47" fmla="*/ 27 h 42"/>
                  <a:gd name="T48" fmla="*/ 65 w 307"/>
                  <a:gd name="T49" fmla="*/ 22 h 42"/>
                  <a:gd name="T50" fmla="*/ 93 w 307"/>
                  <a:gd name="T51" fmla="*/ 17 h 42"/>
                  <a:gd name="T52" fmla="*/ 122 w 307"/>
                  <a:gd name="T53" fmla="*/ 15 h 42"/>
                  <a:gd name="T54" fmla="*/ 150 w 307"/>
                  <a:gd name="T55" fmla="*/ 15 h 42"/>
                  <a:gd name="T56" fmla="*/ 178 w 307"/>
                  <a:gd name="T57" fmla="*/ 16 h 42"/>
                  <a:gd name="T58" fmla="*/ 206 w 307"/>
                  <a:gd name="T59" fmla="*/ 19 h 42"/>
                  <a:gd name="T60" fmla="*/ 234 w 307"/>
                  <a:gd name="T61" fmla="*/ 23 h 42"/>
                  <a:gd name="T62" fmla="*/ 234 w 307"/>
                  <a:gd name="T63" fmla="*/ 23 h 42"/>
                  <a:gd name="T64" fmla="*/ 266 w 307"/>
                  <a:gd name="T65" fmla="*/ 32 h 42"/>
                  <a:gd name="T66" fmla="*/ 297 w 307"/>
                  <a:gd name="T67" fmla="*/ 42 h 42"/>
                  <a:gd name="T68" fmla="*/ 297 w 307"/>
                  <a:gd name="T69" fmla="*/ 42 h 42"/>
                  <a:gd name="T70" fmla="*/ 300 w 307"/>
                  <a:gd name="T71" fmla="*/ 42 h 42"/>
                  <a:gd name="T72" fmla="*/ 303 w 307"/>
                  <a:gd name="T73" fmla="*/ 41 h 42"/>
                  <a:gd name="T74" fmla="*/ 304 w 307"/>
                  <a:gd name="T75" fmla="*/ 39 h 42"/>
                  <a:gd name="T76" fmla="*/ 305 w 307"/>
                  <a:gd name="T77" fmla="*/ 37 h 42"/>
                  <a:gd name="T78" fmla="*/ 307 w 307"/>
                  <a:gd name="T79" fmla="*/ 35 h 42"/>
                  <a:gd name="T80" fmla="*/ 305 w 307"/>
                  <a:gd name="T81" fmla="*/ 31 h 42"/>
                  <a:gd name="T82" fmla="*/ 304 w 307"/>
                  <a:gd name="T83" fmla="*/ 30 h 42"/>
                  <a:gd name="T84" fmla="*/ 300 w 307"/>
                  <a:gd name="T85" fmla="*/ 27 h 42"/>
                  <a:gd name="T86" fmla="*/ 300 w 307"/>
                  <a:gd name="T87" fmla="*/ 27 h 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307" h="42">
                    <a:moveTo>
                      <a:pt x="300" y="27"/>
                    </a:moveTo>
                    <a:lnTo>
                      <a:pt x="300" y="27"/>
                    </a:lnTo>
                    <a:lnTo>
                      <a:pt x="274" y="19"/>
                    </a:lnTo>
                    <a:lnTo>
                      <a:pt x="245" y="11"/>
                    </a:lnTo>
                    <a:lnTo>
                      <a:pt x="216" y="6"/>
                    </a:lnTo>
                    <a:lnTo>
                      <a:pt x="186" y="3"/>
                    </a:lnTo>
                    <a:lnTo>
                      <a:pt x="158" y="0"/>
                    </a:lnTo>
                    <a:lnTo>
                      <a:pt x="129" y="0"/>
                    </a:lnTo>
                    <a:lnTo>
                      <a:pt x="99" y="3"/>
                    </a:lnTo>
                    <a:lnTo>
                      <a:pt x="70" y="6"/>
                    </a:lnTo>
                    <a:lnTo>
                      <a:pt x="70" y="6"/>
                    </a:lnTo>
                    <a:lnTo>
                      <a:pt x="38" y="12"/>
                    </a:lnTo>
                    <a:lnTo>
                      <a:pt x="5" y="21"/>
                    </a:lnTo>
                    <a:lnTo>
                      <a:pt x="5" y="21"/>
                    </a:lnTo>
                    <a:lnTo>
                      <a:pt x="3" y="22"/>
                    </a:lnTo>
                    <a:lnTo>
                      <a:pt x="1" y="25"/>
                    </a:lnTo>
                    <a:lnTo>
                      <a:pt x="0" y="27"/>
                    </a:lnTo>
                    <a:lnTo>
                      <a:pt x="1" y="31"/>
                    </a:lnTo>
                    <a:lnTo>
                      <a:pt x="1" y="33"/>
                    </a:lnTo>
                    <a:lnTo>
                      <a:pt x="4" y="35"/>
                    </a:lnTo>
                    <a:lnTo>
                      <a:pt x="6" y="36"/>
                    </a:lnTo>
                    <a:lnTo>
                      <a:pt x="10" y="36"/>
                    </a:lnTo>
                    <a:lnTo>
                      <a:pt x="10" y="36"/>
                    </a:lnTo>
                    <a:lnTo>
                      <a:pt x="37" y="27"/>
                    </a:lnTo>
                    <a:lnTo>
                      <a:pt x="65" y="22"/>
                    </a:lnTo>
                    <a:lnTo>
                      <a:pt x="93" y="17"/>
                    </a:lnTo>
                    <a:lnTo>
                      <a:pt x="122" y="15"/>
                    </a:lnTo>
                    <a:lnTo>
                      <a:pt x="150" y="15"/>
                    </a:lnTo>
                    <a:lnTo>
                      <a:pt x="178" y="16"/>
                    </a:lnTo>
                    <a:lnTo>
                      <a:pt x="206" y="19"/>
                    </a:lnTo>
                    <a:lnTo>
                      <a:pt x="234" y="23"/>
                    </a:lnTo>
                    <a:lnTo>
                      <a:pt x="234" y="23"/>
                    </a:lnTo>
                    <a:lnTo>
                      <a:pt x="266" y="32"/>
                    </a:lnTo>
                    <a:lnTo>
                      <a:pt x="297" y="42"/>
                    </a:lnTo>
                    <a:lnTo>
                      <a:pt x="297" y="42"/>
                    </a:lnTo>
                    <a:lnTo>
                      <a:pt x="300" y="42"/>
                    </a:lnTo>
                    <a:lnTo>
                      <a:pt x="303" y="41"/>
                    </a:lnTo>
                    <a:lnTo>
                      <a:pt x="304" y="39"/>
                    </a:lnTo>
                    <a:lnTo>
                      <a:pt x="305" y="37"/>
                    </a:lnTo>
                    <a:lnTo>
                      <a:pt x="307" y="35"/>
                    </a:lnTo>
                    <a:lnTo>
                      <a:pt x="305" y="31"/>
                    </a:lnTo>
                    <a:lnTo>
                      <a:pt x="304" y="30"/>
                    </a:lnTo>
                    <a:lnTo>
                      <a:pt x="300" y="27"/>
                    </a:lnTo>
                    <a:lnTo>
                      <a:pt x="300" y="27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206" name="Freeform 186">
                <a:extLst>
                  <a:ext uri="{FF2B5EF4-FFF2-40B4-BE49-F238E27FC236}">
                    <a16:creationId xmlns:a16="http://schemas.microsoft.com/office/drawing/2014/main" id="{EEE3C2FE-6FDB-BE01-486E-7865210D5A5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066" y="803"/>
                <a:ext cx="83" cy="18"/>
              </a:xfrm>
              <a:custGeom>
                <a:avLst/>
                <a:gdLst>
                  <a:gd name="T0" fmla="*/ 327 w 332"/>
                  <a:gd name="T1" fmla="*/ 57 h 72"/>
                  <a:gd name="T2" fmla="*/ 327 w 332"/>
                  <a:gd name="T3" fmla="*/ 57 h 72"/>
                  <a:gd name="T4" fmla="*/ 266 w 332"/>
                  <a:gd name="T5" fmla="*/ 35 h 72"/>
                  <a:gd name="T6" fmla="*/ 236 w 332"/>
                  <a:gd name="T7" fmla="*/ 25 h 72"/>
                  <a:gd name="T8" fmla="*/ 204 w 332"/>
                  <a:gd name="T9" fmla="*/ 16 h 72"/>
                  <a:gd name="T10" fmla="*/ 172 w 332"/>
                  <a:gd name="T11" fmla="*/ 9 h 72"/>
                  <a:gd name="T12" fmla="*/ 140 w 332"/>
                  <a:gd name="T13" fmla="*/ 3 h 72"/>
                  <a:gd name="T14" fmla="*/ 108 w 332"/>
                  <a:gd name="T15" fmla="*/ 0 h 72"/>
                  <a:gd name="T16" fmla="*/ 92 w 332"/>
                  <a:gd name="T17" fmla="*/ 0 h 72"/>
                  <a:gd name="T18" fmla="*/ 75 w 332"/>
                  <a:gd name="T19" fmla="*/ 2 h 72"/>
                  <a:gd name="T20" fmla="*/ 75 w 332"/>
                  <a:gd name="T21" fmla="*/ 2 h 72"/>
                  <a:gd name="T22" fmla="*/ 58 w 332"/>
                  <a:gd name="T23" fmla="*/ 3 h 72"/>
                  <a:gd name="T24" fmla="*/ 39 w 332"/>
                  <a:gd name="T25" fmla="*/ 5 h 72"/>
                  <a:gd name="T26" fmla="*/ 22 w 332"/>
                  <a:gd name="T27" fmla="*/ 10 h 72"/>
                  <a:gd name="T28" fmla="*/ 5 w 332"/>
                  <a:gd name="T29" fmla="*/ 15 h 72"/>
                  <a:gd name="T30" fmla="*/ 5 w 332"/>
                  <a:gd name="T31" fmla="*/ 15 h 72"/>
                  <a:gd name="T32" fmla="*/ 3 w 332"/>
                  <a:gd name="T33" fmla="*/ 16 h 72"/>
                  <a:gd name="T34" fmla="*/ 1 w 332"/>
                  <a:gd name="T35" fmla="*/ 19 h 72"/>
                  <a:gd name="T36" fmla="*/ 0 w 332"/>
                  <a:gd name="T37" fmla="*/ 21 h 72"/>
                  <a:gd name="T38" fmla="*/ 0 w 332"/>
                  <a:gd name="T39" fmla="*/ 24 h 72"/>
                  <a:gd name="T40" fmla="*/ 1 w 332"/>
                  <a:gd name="T41" fmla="*/ 26 h 72"/>
                  <a:gd name="T42" fmla="*/ 4 w 332"/>
                  <a:gd name="T43" fmla="*/ 29 h 72"/>
                  <a:gd name="T44" fmla="*/ 6 w 332"/>
                  <a:gd name="T45" fmla="*/ 30 h 72"/>
                  <a:gd name="T46" fmla="*/ 9 w 332"/>
                  <a:gd name="T47" fmla="*/ 29 h 72"/>
                  <a:gd name="T48" fmla="*/ 9 w 332"/>
                  <a:gd name="T49" fmla="*/ 29 h 72"/>
                  <a:gd name="T50" fmla="*/ 25 w 332"/>
                  <a:gd name="T51" fmla="*/ 25 h 72"/>
                  <a:gd name="T52" fmla="*/ 39 w 332"/>
                  <a:gd name="T53" fmla="*/ 21 h 72"/>
                  <a:gd name="T54" fmla="*/ 55 w 332"/>
                  <a:gd name="T55" fmla="*/ 19 h 72"/>
                  <a:gd name="T56" fmla="*/ 71 w 332"/>
                  <a:gd name="T57" fmla="*/ 16 h 72"/>
                  <a:gd name="T58" fmla="*/ 86 w 332"/>
                  <a:gd name="T59" fmla="*/ 15 h 72"/>
                  <a:gd name="T60" fmla="*/ 102 w 332"/>
                  <a:gd name="T61" fmla="*/ 15 h 72"/>
                  <a:gd name="T62" fmla="*/ 134 w 332"/>
                  <a:gd name="T63" fmla="*/ 18 h 72"/>
                  <a:gd name="T64" fmla="*/ 164 w 332"/>
                  <a:gd name="T65" fmla="*/ 22 h 72"/>
                  <a:gd name="T66" fmla="*/ 195 w 332"/>
                  <a:gd name="T67" fmla="*/ 29 h 72"/>
                  <a:gd name="T68" fmla="*/ 226 w 332"/>
                  <a:gd name="T69" fmla="*/ 37 h 72"/>
                  <a:gd name="T70" fmla="*/ 255 w 332"/>
                  <a:gd name="T71" fmla="*/ 47 h 72"/>
                  <a:gd name="T72" fmla="*/ 255 w 332"/>
                  <a:gd name="T73" fmla="*/ 47 h 72"/>
                  <a:gd name="T74" fmla="*/ 289 w 332"/>
                  <a:gd name="T75" fmla="*/ 58 h 72"/>
                  <a:gd name="T76" fmla="*/ 324 w 332"/>
                  <a:gd name="T77" fmla="*/ 72 h 72"/>
                  <a:gd name="T78" fmla="*/ 324 w 332"/>
                  <a:gd name="T79" fmla="*/ 72 h 72"/>
                  <a:gd name="T80" fmla="*/ 326 w 332"/>
                  <a:gd name="T81" fmla="*/ 72 h 72"/>
                  <a:gd name="T82" fmla="*/ 330 w 332"/>
                  <a:gd name="T83" fmla="*/ 72 h 72"/>
                  <a:gd name="T84" fmla="*/ 331 w 332"/>
                  <a:gd name="T85" fmla="*/ 69 h 72"/>
                  <a:gd name="T86" fmla="*/ 332 w 332"/>
                  <a:gd name="T87" fmla="*/ 67 h 72"/>
                  <a:gd name="T88" fmla="*/ 332 w 332"/>
                  <a:gd name="T89" fmla="*/ 64 h 72"/>
                  <a:gd name="T90" fmla="*/ 332 w 332"/>
                  <a:gd name="T91" fmla="*/ 62 h 72"/>
                  <a:gd name="T92" fmla="*/ 330 w 332"/>
                  <a:gd name="T93" fmla="*/ 59 h 72"/>
                  <a:gd name="T94" fmla="*/ 327 w 332"/>
                  <a:gd name="T95" fmla="*/ 57 h 72"/>
                  <a:gd name="T96" fmla="*/ 327 w 332"/>
                  <a:gd name="T97" fmla="*/ 57 h 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332" h="72">
                    <a:moveTo>
                      <a:pt x="327" y="57"/>
                    </a:moveTo>
                    <a:lnTo>
                      <a:pt x="327" y="57"/>
                    </a:lnTo>
                    <a:lnTo>
                      <a:pt x="266" y="35"/>
                    </a:lnTo>
                    <a:lnTo>
                      <a:pt x="236" y="25"/>
                    </a:lnTo>
                    <a:lnTo>
                      <a:pt x="204" y="16"/>
                    </a:lnTo>
                    <a:lnTo>
                      <a:pt x="172" y="9"/>
                    </a:lnTo>
                    <a:lnTo>
                      <a:pt x="140" y="3"/>
                    </a:lnTo>
                    <a:lnTo>
                      <a:pt x="108" y="0"/>
                    </a:lnTo>
                    <a:lnTo>
                      <a:pt x="92" y="0"/>
                    </a:lnTo>
                    <a:lnTo>
                      <a:pt x="75" y="2"/>
                    </a:lnTo>
                    <a:lnTo>
                      <a:pt x="75" y="2"/>
                    </a:lnTo>
                    <a:lnTo>
                      <a:pt x="58" y="3"/>
                    </a:lnTo>
                    <a:lnTo>
                      <a:pt x="39" y="5"/>
                    </a:lnTo>
                    <a:lnTo>
                      <a:pt x="22" y="10"/>
                    </a:lnTo>
                    <a:lnTo>
                      <a:pt x="5" y="15"/>
                    </a:lnTo>
                    <a:lnTo>
                      <a:pt x="5" y="15"/>
                    </a:lnTo>
                    <a:lnTo>
                      <a:pt x="3" y="16"/>
                    </a:lnTo>
                    <a:lnTo>
                      <a:pt x="1" y="19"/>
                    </a:lnTo>
                    <a:lnTo>
                      <a:pt x="0" y="21"/>
                    </a:lnTo>
                    <a:lnTo>
                      <a:pt x="0" y="24"/>
                    </a:lnTo>
                    <a:lnTo>
                      <a:pt x="1" y="26"/>
                    </a:lnTo>
                    <a:lnTo>
                      <a:pt x="4" y="29"/>
                    </a:lnTo>
                    <a:lnTo>
                      <a:pt x="6" y="30"/>
                    </a:lnTo>
                    <a:lnTo>
                      <a:pt x="9" y="29"/>
                    </a:lnTo>
                    <a:lnTo>
                      <a:pt x="9" y="29"/>
                    </a:lnTo>
                    <a:lnTo>
                      <a:pt x="25" y="25"/>
                    </a:lnTo>
                    <a:lnTo>
                      <a:pt x="39" y="21"/>
                    </a:lnTo>
                    <a:lnTo>
                      <a:pt x="55" y="19"/>
                    </a:lnTo>
                    <a:lnTo>
                      <a:pt x="71" y="16"/>
                    </a:lnTo>
                    <a:lnTo>
                      <a:pt x="86" y="15"/>
                    </a:lnTo>
                    <a:lnTo>
                      <a:pt x="102" y="15"/>
                    </a:lnTo>
                    <a:lnTo>
                      <a:pt x="134" y="18"/>
                    </a:lnTo>
                    <a:lnTo>
                      <a:pt x="164" y="22"/>
                    </a:lnTo>
                    <a:lnTo>
                      <a:pt x="195" y="29"/>
                    </a:lnTo>
                    <a:lnTo>
                      <a:pt x="226" y="37"/>
                    </a:lnTo>
                    <a:lnTo>
                      <a:pt x="255" y="47"/>
                    </a:lnTo>
                    <a:lnTo>
                      <a:pt x="255" y="47"/>
                    </a:lnTo>
                    <a:lnTo>
                      <a:pt x="289" y="58"/>
                    </a:lnTo>
                    <a:lnTo>
                      <a:pt x="324" y="72"/>
                    </a:lnTo>
                    <a:lnTo>
                      <a:pt x="324" y="72"/>
                    </a:lnTo>
                    <a:lnTo>
                      <a:pt x="326" y="72"/>
                    </a:lnTo>
                    <a:lnTo>
                      <a:pt x="330" y="72"/>
                    </a:lnTo>
                    <a:lnTo>
                      <a:pt x="331" y="69"/>
                    </a:lnTo>
                    <a:lnTo>
                      <a:pt x="332" y="67"/>
                    </a:lnTo>
                    <a:lnTo>
                      <a:pt x="332" y="64"/>
                    </a:lnTo>
                    <a:lnTo>
                      <a:pt x="332" y="62"/>
                    </a:lnTo>
                    <a:lnTo>
                      <a:pt x="330" y="59"/>
                    </a:lnTo>
                    <a:lnTo>
                      <a:pt x="327" y="57"/>
                    </a:lnTo>
                    <a:lnTo>
                      <a:pt x="327" y="57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207" name="Freeform 187">
                <a:extLst>
                  <a:ext uri="{FF2B5EF4-FFF2-40B4-BE49-F238E27FC236}">
                    <a16:creationId xmlns:a16="http://schemas.microsoft.com/office/drawing/2014/main" id="{4A1F1F0D-D12F-44AE-830C-F8C60BCD9F7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000" y="857"/>
                <a:ext cx="33" cy="98"/>
              </a:xfrm>
              <a:custGeom>
                <a:avLst/>
                <a:gdLst>
                  <a:gd name="T0" fmla="*/ 92 w 135"/>
                  <a:gd name="T1" fmla="*/ 9 h 393"/>
                  <a:gd name="T2" fmla="*/ 96 w 135"/>
                  <a:gd name="T3" fmla="*/ 58 h 393"/>
                  <a:gd name="T4" fmla="*/ 88 w 135"/>
                  <a:gd name="T5" fmla="*/ 106 h 393"/>
                  <a:gd name="T6" fmla="*/ 72 w 135"/>
                  <a:gd name="T7" fmla="*/ 151 h 393"/>
                  <a:gd name="T8" fmla="*/ 48 w 135"/>
                  <a:gd name="T9" fmla="*/ 194 h 393"/>
                  <a:gd name="T10" fmla="*/ 36 w 135"/>
                  <a:gd name="T11" fmla="*/ 213 h 393"/>
                  <a:gd name="T12" fmla="*/ 16 w 135"/>
                  <a:gd name="T13" fmla="*/ 241 h 393"/>
                  <a:gd name="T14" fmla="*/ 6 w 135"/>
                  <a:gd name="T15" fmla="*/ 261 h 393"/>
                  <a:gd name="T16" fmla="*/ 4 w 135"/>
                  <a:gd name="T17" fmla="*/ 272 h 393"/>
                  <a:gd name="T18" fmla="*/ 0 w 135"/>
                  <a:gd name="T19" fmla="*/ 294 h 393"/>
                  <a:gd name="T20" fmla="*/ 4 w 135"/>
                  <a:gd name="T21" fmla="*/ 315 h 393"/>
                  <a:gd name="T22" fmla="*/ 12 w 135"/>
                  <a:gd name="T23" fmla="*/ 334 h 393"/>
                  <a:gd name="T24" fmla="*/ 26 w 135"/>
                  <a:gd name="T25" fmla="*/ 351 h 393"/>
                  <a:gd name="T26" fmla="*/ 37 w 135"/>
                  <a:gd name="T27" fmla="*/ 361 h 393"/>
                  <a:gd name="T28" fmla="*/ 60 w 135"/>
                  <a:gd name="T29" fmla="*/ 375 h 393"/>
                  <a:gd name="T30" fmla="*/ 86 w 135"/>
                  <a:gd name="T31" fmla="*/ 383 h 393"/>
                  <a:gd name="T32" fmla="*/ 126 w 135"/>
                  <a:gd name="T33" fmla="*/ 393 h 393"/>
                  <a:gd name="T34" fmla="*/ 129 w 135"/>
                  <a:gd name="T35" fmla="*/ 393 h 393"/>
                  <a:gd name="T36" fmla="*/ 134 w 135"/>
                  <a:gd name="T37" fmla="*/ 391 h 393"/>
                  <a:gd name="T38" fmla="*/ 135 w 135"/>
                  <a:gd name="T39" fmla="*/ 385 h 393"/>
                  <a:gd name="T40" fmla="*/ 133 w 135"/>
                  <a:gd name="T41" fmla="*/ 381 h 393"/>
                  <a:gd name="T42" fmla="*/ 130 w 135"/>
                  <a:gd name="T43" fmla="*/ 380 h 393"/>
                  <a:gd name="T44" fmla="*/ 83 w 135"/>
                  <a:gd name="T45" fmla="*/ 367 h 393"/>
                  <a:gd name="T46" fmla="*/ 60 w 135"/>
                  <a:gd name="T47" fmla="*/ 359 h 393"/>
                  <a:gd name="T48" fmla="*/ 41 w 135"/>
                  <a:gd name="T49" fmla="*/ 345 h 393"/>
                  <a:gd name="T50" fmla="*/ 33 w 135"/>
                  <a:gd name="T51" fmla="*/ 338 h 393"/>
                  <a:gd name="T52" fmla="*/ 22 w 135"/>
                  <a:gd name="T53" fmla="*/ 321 h 393"/>
                  <a:gd name="T54" fmla="*/ 16 w 135"/>
                  <a:gd name="T55" fmla="*/ 301 h 393"/>
                  <a:gd name="T56" fmla="*/ 16 w 135"/>
                  <a:gd name="T57" fmla="*/ 281 h 393"/>
                  <a:gd name="T58" fmla="*/ 19 w 135"/>
                  <a:gd name="T59" fmla="*/ 270 h 393"/>
                  <a:gd name="T60" fmla="*/ 28 w 135"/>
                  <a:gd name="T61" fmla="*/ 251 h 393"/>
                  <a:gd name="T62" fmla="*/ 65 w 135"/>
                  <a:gd name="T63" fmla="*/ 196 h 393"/>
                  <a:gd name="T64" fmla="*/ 77 w 135"/>
                  <a:gd name="T65" fmla="*/ 176 h 393"/>
                  <a:gd name="T66" fmla="*/ 96 w 135"/>
                  <a:gd name="T67" fmla="*/ 133 h 393"/>
                  <a:gd name="T68" fmla="*/ 103 w 135"/>
                  <a:gd name="T69" fmla="*/ 111 h 393"/>
                  <a:gd name="T70" fmla="*/ 110 w 135"/>
                  <a:gd name="T71" fmla="*/ 58 h 393"/>
                  <a:gd name="T72" fmla="*/ 107 w 135"/>
                  <a:gd name="T73" fmla="*/ 5 h 393"/>
                  <a:gd name="T74" fmla="*/ 106 w 135"/>
                  <a:gd name="T75" fmla="*/ 3 h 393"/>
                  <a:gd name="T76" fmla="*/ 101 w 135"/>
                  <a:gd name="T77" fmla="*/ 0 h 393"/>
                  <a:gd name="T78" fmla="*/ 96 w 135"/>
                  <a:gd name="T79" fmla="*/ 1 h 393"/>
                  <a:gd name="T80" fmla="*/ 92 w 135"/>
                  <a:gd name="T81" fmla="*/ 6 h 393"/>
                  <a:gd name="T82" fmla="*/ 92 w 135"/>
                  <a:gd name="T83" fmla="*/ 9 h 3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135" h="393">
                    <a:moveTo>
                      <a:pt x="92" y="9"/>
                    </a:moveTo>
                    <a:lnTo>
                      <a:pt x="92" y="9"/>
                    </a:lnTo>
                    <a:lnTo>
                      <a:pt x="95" y="33"/>
                    </a:lnTo>
                    <a:lnTo>
                      <a:pt x="96" y="58"/>
                    </a:lnTo>
                    <a:lnTo>
                      <a:pt x="93" y="83"/>
                    </a:lnTo>
                    <a:lnTo>
                      <a:pt x="88" y="106"/>
                    </a:lnTo>
                    <a:lnTo>
                      <a:pt x="82" y="129"/>
                    </a:lnTo>
                    <a:lnTo>
                      <a:pt x="72" y="151"/>
                    </a:lnTo>
                    <a:lnTo>
                      <a:pt x="61" y="173"/>
                    </a:lnTo>
                    <a:lnTo>
                      <a:pt x="48" y="194"/>
                    </a:lnTo>
                    <a:lnTo>
                      <a:pt x="48" y="194"/>
                    </a:lnTo>
                    <a:lnTo>
                      <a:pt x="36" y="213"/>
                    </a:lnTo>
                    <a:lnTo>
                      <a:pt x="22" y="231"/>
                    </a:lnTo>
                    <a:lnTo>
                      <a:pt x="16" y="241"/>
                    </a:lnTo>
                    <a:lnTo>
                      <a:pt x="11" y="251"/>
                    </a:lnTo>
                    <a:lnTo>
                      <a:pt x="6" y="261"/>
                    </a:lnTo>
                    <a:lnTo>
                      <a:pt x="4" y="272"/>
                    </a:lnTo>
                    <a:lnTo>
                      <a:pt x="4" y="272"/>
                    </a:lnTo>
                    <a:lnTo>
                      <a:pt x="1" y="283"/>
                    </a:lnTo>
                    <a:lnTo>
                      <a:pt x="0" y="294"/>
                    </a:lnTo>
                    <a:lnTo>
                      <a:pt x="1" y="305"/>
                    </a:lnTo>
                    <a:lnTo>
                      <a:pt x="4" y="315"/>
                    </a:lnTo>
                    <a:lnTo>
                      <a:pt x="7" y="324"/>
                    </a:lnTo>
                    <a:lnTo>
                      <a:pt x="12" y="334"/>
                    </a:lnTo>
                    <a:lnTo>
                      <a:pt x="19" y="344"/>
                    </a:lnTo>
                    <a:lnTo>
                      <a:pt x="26" y="351"/>
                    </a:lnTo>
                    <a:lnTo>
                      <a:pt x="26" y="351"/>
                    </a:lnTo>
                    <a:lnTo>
                      <a:pt x="37" y="361"/>
                    </a:lnTo>
                    <a:lnTo>
                      <a:pt x="48" y="369"/>
                    </a:lnTo>
                    <a:lnTo>
                      <a:pt x="60" y="375"/>
                    </a:lnTo>
                    <a:lnTo>
                      <a:pt x="72" y="380"/>
                    </a:lnTo>
                    <a:lnTo>
                      <a:pt x="86" y="383"/>
                    </a:lnTo>
                    <a:lnTo>
                      <a:pt x="99" y="387"/>
                    </a:lnTo>
                    <a:lnTo>
                      <a:pt x="126" y="393"/>
                    </a:lnTo>
                    <a:lnTo>
                      <a:pt x="126" y="393"/>
                    </a:lnTo>
                    <a:lnTo>
                      <a:pt x="129" y="393"/>
                    </a:lnTo>
                    <a:lnTo>
                      <a:pt x="131" y="392"/>
                    </a:lnTo>
                    <a:lnTo>
                      <a:pt x="134" y="391"/>
                    </a:lnTo>
                    <a:lnTo>
                      <a:pt x="135" y="388"/>
                    </a:lnTo>
                    <a:lnTo>
                      <a:pt x="135" y="385"/>
                    </a:lnTo>
                    <a:lnTo>
                      <a:pt x="135" y="382"/>
                    </a:lnTo>
                    <a:lnTo>
                      <a:pt x="133" y="381"/>
                    </a:lnTo>
                    <a:lnTo>
                      <a:pt x="130" y="380"/>
                    </a:lnTo>
                    <a:lnTo>
                      <a:pt x="130" y="380"/>
                    </a:lnTo>
                    <a:lnTo>
                      <a:pt x="107" y="375"/>
                    </a:lnTo>
                    <a:lnTo>
                      <a:pt x="83" y="367"/>
                    </a:lnTo>
                    <a:lnTo>
                      <a:pt x="71" y="364"/>
                    </a:lnTo>
                    <a:lnTo>
                      <a:pt x="60" y="359"/>
                    </a:lnTo>
                    <a:lnTo>
                      <a:pt x="50" y="353"/>
                    </a:lnTo>
                    <a:lnTo>
                      <a:pt x="41" y="345"/>
                    </a:lnTo>
                    <a:lnTo>
                      <a:pt x="41" y="345"/>
                    </a:lnTo>
                    <a:lnTo>
                      <a:pt x="33" y="338"/>
                    </a:lnTo>
                    <a:lnTo>
                      <a:pt x="27" y="329"/>
                    </a:lnTo>
                    <a:lnTo>
                      <a:pt x="22" y="321"/>
                    </a:lnTo>
                    <a:lnTo>
                      <a:pt x="19" y="311"/>
                    </a:lnTo>
                    <a:lnTo>
                      <a:pt x="16" y="301"/>
                    </a:lnTo>
                    <a:lnTo>
                      <a:pt x="15" y="291"/>
                    </a:lnTo>
                    <a:lnTo>
                      <a:pt x="16" y="281"/>
                    </a:lnTo>
                    <a:lnTo>
                      <a:pt x="19" y="270"/>
                    </a:lnTo>
                    <a:lnTo>
                      <a:pt x="19" y="270"/>
                    </a:lnTo>
                    <a:lnTo>
                      <a:pt x="23" y="261"/>
                    </a:lnTo>
                    <a:lnTo>
                      <a:pt x="28" y="251"/>
                    </a:lnTo>
                    <a:lnTo>
                      <a:pt x="39" y="231"/>
                    </a:lnTo>
                    <a:lnTo>
                      <a:pt x="65" y="196"/>
                    </a:lnTo>
                    <a:lnTo>
                      <a:pt x="65" y="196"/>
                    </a:lnTo>
                    <a:lnTo>
                      <a:pt x="77" y="176"/>
                    </a:lnTo>
                    <a:lnTo>
                      <a:pt x="88" y="155"/>
                    </a:lnTo>
                    <a:lnTo>
                      <a:pt x="96" y="133"/>
                    </a:lnTo>
                    <a:lnTo>
                      <a:pt x="103" y="111"/>
                    </a:lnTo>
                    <a:lnTo>
                      <a:pt x="103" y="111"/>
                    </a:lnTo>
                    <a:lnTo>
                      <a:pt x="108" y="85"/>
                    </a:lnTo>
                    <a:lnTo>
                      <a:pt x="110" y="58"/>
                    </a:lnTo>
                    <a:lnTo>
                      <a:pt x="109" y="32"/>
                    </a:lnTo>
                    <a:lnTo>
                      <a:pt x="107" y="5"/>
                    </a:lnTo>
                    <a:lnTo>
                      <a:pt x="107" y="5"/>
                    </a:lnTo>
                    <a:lnTo>
                      <a:pt x="106" y="3"/>
                    </a:lnTo>
                    <a:lnTo>
                      <a:pt x="103" y="0"/>
                    </a:lnTo>
                    <a:lnTo>
                      <a:pt x="101" y="0"/>
                    </a:lnTo>
                    <a:lnTo>
                      <a:pt x="98" y="0"/>
                    </a:lnTo>
                    <a:lnTo>
                      <a:pt x="96" y="1"/>
                    </a:lnTo>
                    <a:lnTo>
                      <a:pt x="93" y="3"/>
                    </a:lnTo>
                    <a:lnTo>
                      <a:pt x="92" y="6"/>
                    </a:lnTo>
                    <a:lnTo>
                      <a:pt x="92" y="9"/>
                    </a:lnTo>
                    <a:lnTo>
                      <a:pt x="92" y="9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208" name="Freeform 188">
                <a:extLst>
                  <a:ext uri="{FF2B5EF4-FFF2-40B4-BE49-F238E27FC236}">
                    <a16:creationId xmlns:a16="http://schemas.microsoft.com/office/drawing/2014/main" id="{F0204588-1FE9-FB56-E4D8-72A31FBD198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244" y="930"/>
                <a:ext cx="25" cy="38"/>
              </a:xfrm>
              <a:custGeom>
                <a:avLst/>
                <a:gdLst>
                  <a:gd name="T0" fmla="*/ 30 w 101"/>
                  <a:gd name="T1" fmla="*/ 62 h 151"/>
                  <a:gd name="T2" fmla="*/ 38 w 101"/>
                  <a:gd name="T3" fmla="*/ 38 h 151"/>
                  <a:gd name="T4" fmla="*/ 44 w 101"/>
                  <a:gd name="T5" fmla="*/ 28 h 151"/>
                  <a:gd name="T6" fmla="*/ 53 w 101"/>
                  <a:gd name="T7" fmla="*/ 19 h 151"/>
                  <a:gd name="T8" fmla="*/ 60 w 101"/>
                  <a:gd name="T9" fmla="*/ 16 h 151"/>
                  <a:gd name="T10" fmla="*/ 75 w 101"/>
                  <a:gd name="T11" fmla="*/ 16 h 151"/>
                  <a:gd name="T12" fmla="*/ 82 w 101"/>
                  <a:gd name="T13" fmla="*/ 19 h 151"/>
                  <a:gd name="T14" fmla="*/ 85 w 101"/>
                  <a:gd name="T15" fmla="*/ 23 h 151"/>
                  <a:gd name="T16" fmla="*/ 86 w 101"/>
                  <a:gd name="T17" fmla="*/ 34 h 151"/>
                  <a:gd name="T18" fmla="*/ 79 w 101"/>
                  <a:gd name="T19" fmla="*/ 46 h 151"/>
                  <a:gd name="T20" fmla="*/ 60 w 101"/>
                  <a:gd name="T21" fmla="*/ 64 h 151"/>
                  <a:gd name="T22" fmla="*/ 42 w 101"/>
                  <a:gd name="T23" fmla="*/ 80 h 151"/>
                  <a:gd name="T24" fmla="*/ 23 w 101"/>
                  <a:gd name="T25" fmla="*/ 97 h 151"/>
                  <a:gd name="T26" fmla="*/ 15 w 101"/>
                  <a:gd name="T27" fmla="*/ 108 h 151"/>
                  <a:gd name="T28" fmla="*/ 3 w 101"/>
                  <a:gd name="T29" fmla="*/ 131 h 151"/>
                  <a:gd name="T30" fmla="*/ 0 w 101"/>
                  <a:gd name="T31" fmla="*/ 143 h 151"/>
                  <a:gd name="T32" fmla="*/ 1 w 101"/>
                  <a:gd name="T33" fmla="*/ 150 h 151"/>
                  <a:gd name="T34" fmla="*/ 6 w 101"/>
                  <a:gd name="T35" fmla="*/ 151 h 151"/>
                  <a:gd name="T36" fmla="*/ 12 w 101"/>
                  <a:gd name="T37" fmla="*/ 150 h 151"/>
                  <a:gd name="T38" fmla="*/ 15 w 101"/>
                  <a:gd name="T39" fmla="*/ 143 h 151"/>
                  <a:gd name="T40" fmla="*/ 16 w 101"/>
                  <a:gd name="T41" fmla="*/ 137 h 151"/>
                  <a:gd name="T42" fmla="*/ 25 w 101"/>
                  <a:gd name="T43" fmla="*/ 119 h 151"/>
                  <a:gd name="T44" fmla="*/ 42 w 101"/>
                  <a:gd name="T45" fmla="*/ 99 h 151"/>
                  <a:gd name="T46" fmla="*/ 64 w 101"/>
                  <a:gd name="T47" fmla="*/ 81 h 151"/>
                  <a:gd name="T48" fmla="*/ 85 w 101"/>
                  <a:gd name="T49" fmla="*/ 61 h 151"/>
                  <a:gd name="T50" fmla="*/ 90 w 101"/>
                  <a:gd name="T51" fmla="*/ 56 h 151"/>
                  <a:gd name="T52" fmla="*/ 97 w 101"/>
                  <a:gd name="T53" fmla="*/ 43 h 151"/>
                  <a:gd name="T54" fmla="*/ 101 w 101"/>
                  <a:gd name="T55" fmla="*/ 29 h 151"/>
                  <a:gd name="T56" fmla="*/ 98 w 101"/>
                  <a:gd name="T57" fmla="*/ 16 h 151"/>
                  <a:gd name="T58" fmla="*/ 93 w 101"/>
                  <a:gd name="T59" fmla="*/ 10 h 151"/>
                  <a:gd name="T60" fmla="*/ 84 w 101"/>
                  <a:gd name="T61" fmla="*/ 3 h 151"/>
                  <a:gd name="T62" fmla="*/ 71 w 101"/>
                  <a:gd name="T63" fmla="*/ 0 h 151"/>
                  <a:gd name="T64" fmla="*/ 60 w 101"/>
                  <a:gd name="T65" fmla="*/ 1 h 151"/>
                  <a:gd name="T66" fmla="*/ 49 w 101"/>
                  <a:gd name="T67" fmla="*/ 5 h 151"/>
                  <a:gd name="T68" fmla="*/ 42 w 101"/>
                  <a:gd name="T69" fmla="*/ 8 h 151"/>
                  <a:gd name="T70" fmla="*/ 31 w 101"/>
                  <a:gd name="T71" fmla="*/ 21 h 151"/>
                  <a:gd name="T72" fmla="*/ 20 w 101"/>
                  <a:gd name="T73" fmla="*/ 43 h 151"/>
                  <a:gd name="T74" fmla="*/ 15 w 101"/>
                  <a:gd name="T75" fmla="*/ 59 h 151"/>
                  <a:gd name="T76" fmla="*/ 16 w 101"/>
                  <a:gd name="T77" fmla="*/ 64 h 151"/>
                  <a:gd name="T78" fmla="*/ 21 w 101"/>
                  <a:gd name="T79" fmla="*/ 67 h 151"/>
                  <a:gd name="T80" fmla="*/ 26 w 101"/>
                  <a:gd name="T81" fmla="*/ 67 h 151"/>
                  <a:gd name="T82" fmla="*/ 30 w 101"/>
                  <a:gd name="T83" fmla="*/ 62 h 1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101" h="151">
                    <a:moveTo>
                      <a:pt x="30" y="62"/>
                    </a:moveTo>
                    <a:lnTo>
                      <a:pt x="30" y="62"/>
                    </a:lnTo>
                    <a:lnTo>
                      <a:pt x="33" y="50"/>
                    </a:lnTo>
                    <a:lnTo>
                      <a:pt x="38" y="38"/>
                    </a:lnTo>
                    <a:lnTo>
                      <a:pt x="41" y="33"/>
                    </a:lnTo>
                    <a:lnTo>
                      <a:pt x="44" y="28"/>
                    </a:lnTo>
                    <a:lnTo>
                      <a:pt x="48" y="23"/>
                    </a:lnTo>
                    <a:lnTo>
                      <a:pt x="53" y="19"/>
                    </a:lnTo>
                    <a:lnTo>
                      <a:pt x="53" y="19"/>
                    </a:lnTo>
                    <a:lnTo>
                      <a:pt x="60" y="16"/>
                    </a:lnTo>
                    <a:lnTo>
                      <a:pt x="70" y="14"/>
                    </a:lnTo>
                    <a:lnTo>
                      <a:pt x="75" y="16"/>
                    </a:lnTo>
                    <a:lnTo>
                      <a:pt x="79" y="17"/>
                    </a:lnTo>
                    <a:lnTo>
                      <a:pt x="82" y="19"/>
                    </a:lnTo>
                    <a:lnTo>
                      <a:pt x="85" y="23"/>
                    </a:lnTo>
                    <a:lnTo>
                      <a:pt x="85" y="23"/>
                    </a:lnTo>
                    <a:lnTo>
                      <a:pt x="86" y="29"/>
                    </a:lnTo>
                    <a:lnTo>
                      <a:pt x="86" y="34"/>
                    </a:lnTo>
                    <a:lnTo>
                      <a:pt x="84" y="40"/>
                    </a:lnTo>
                    <a:lnTo>
                      <a:pt x="79" y="46"/>
                    </a:lnTo>
                    <a:lnTo>
                      <a:pt x="69" y="56"/>
                    </a:lnTo>
                    <a:lnTo>
                      <a:pt x="60" y="64"/>
                    </a:lnTo>
                    <a:lnTo>
                      <a:pt x="60" y="64"/>
                    </a:lnTo>
                    <a:lnTo>
                      <a:pt x="42" y="80"/>
                    </a:lnTo>
                    <a:lnTo>
                      <a:pt x="32" y="88"/>
                    </a:lnTo>
                    <a:lnTo>
                      <a:pt x="23" y="97"/>
                    </a:lnTo>
                    <a:lnTo>
                      <a:pt x="23" y="97"/>
                    </a:lnTo>
                    <a:lnTo>
                      <a:pt x="15" y="108"/>
                    </a:lnTo>
                    <a:lnTo>
                      <a:pt x="9" y="119"/>
                    </a:lnTo>
                    <a:lnTo>
                      <a:pt x="3" y="131"/>
                    </a:lnTo>
                    <a:lnTo>
                      <a:pt x="0" y="143"/>
                    </a:lnTo>
                    <a:lnTo>
                      <a:pt x="0" y="143"/>
                    </a:lnTo>
                    <a:lnTo>
                      <a:pt x="0" y="147"/>
                    </a:lnTo>
                    <a:lnTo>
                      <a:pt x="1" y="150"/>
                    </a:lnTo>
                    <a:lnTo>
                      <a:pt x="4" y="151"/>
                    </a:lnTo>
                    <a:lnTo>
                      <a:pt x="6" y="151"/>
                    </a:lnTo>
                    <a:lnTo>
                      <a:pt x="10" y="151"/>
                    </a:lnTo>
                    <a:lnTo>
                      <a:pt x="12" y="150"/>
                    </a:lnTo>
                    <a:lnTo>
                      <a:pt x="14" y="147"/>
                    </a:lnTo>
                    <a:lnTo>
                      <a:pt x="15" y="143"/>
                    </a:lnTo>
                    <a:lnTo>
                      <a:pt x="15" y="143"/>
                    </a:lnTo>
                    <a:lnTo>
                      <a:pt x="16" y="137"/>
                    </a:lnTo>
                    <a:lnTo>
                      <a:pt x="19" y="131"/>
                    </a:lnTo>
                    <a:lnTo>
                      <a:pt x="25" y="119"/>
                    </a:lnTo>
                    <a:lnTo>
                      <a:pt x="32" y="109"/>
                    </a:lnTo>
                    <a:lnTo>
                      <a:pt x="42" y="99"/>
                    </a:lnTo>
                    <a:lnTo>
                      <a:pt x="42" y="99"/>
                    </a:lnTo>
                    <a:lnTo>
                      <a:pt x="64" y="81"/>
                    </a:lnTo>
                    <a:lnTo>
                      <a:pt x="74" y="71"/>
                    </a:lnTo>
                    <a:lnTo>
                      <a:pt x="85" y="61"/>
                    </a:lnTo>
                    <a:lnTo>
                      <a:pt x="85" y="61"/>
                    </a:lnTo>
                    <a:lnTo>
                      <a:pt x="90" y="56"/>
                    </a:lnTo>
                    <a:lnTo>
                      <a:pt x="93" y="50"/>
                    </a:lnTo>
                    <a:lnTo>
                      <a:pt x="97" y="43"/>
                    </a:lnTo>
                    <a:lnTo>
                      <a:pt x="99" y="37"/>
                    </a:lnTo>
                    <a:lnTo>
                      <a:pt x="101" y="29"/>
                    </a:lnTo>
                    <a:lnTo>
                      <a:pt x="101" y="23"/>
                    </a:lnTo>
                    <a:lnTo>
                      <a:pt x="98" y="16"/>
                    </a:lnTo>
                    <a:lnTo>
                      <a:pt x="93" y="10"/>
                    </a:lnTo>
                    <a:lnTo>
                      <a:pt x="93" y="10"/>
                    </a:lnTo>
                    <a:lnTo>
                      <a:pt x="88" y="6"/>
                    </a:lnTo>
                    <a:lnTo>
                      <a:pt x="84" y="3"/>
                    </a:lnTo>
                    <a:lnTo>
                      <a:pt x="77" y="1"/>
                    </a:lnTo>
                    <a:lnTo>
                      <a:pt x="71" y="0"/>
                    </a:lnTo>
                    <a:lnTo>
                      <a:pt x="66" y="0"/>
                    </a:lnTo>
                    <a:lnTo>
                      <a:pt x="60" y="1"/>
                    </a:lnTo>
                    <a:lnTo>
                      <a:pt x="54" y="2"/>
                    </a:lnTo>
                    <a:lnTo>
                      <a:pt x="49" y="5"/>
                    </a:lnTo>
                    <a:lnTo>
                      <a:pt x="49" y="5"/>
                    </a:lnTo>
                    <a:lnTo>
                      <a:pt x="42" y="8"/>
                    </a:lnTo>
                    <a:lnTo>
                      <a:pt x="36" y="14"/>
                    </a:lnTo>
                    <a:lnTo>
                      <a:pt x="31" y="21"/>
                    </a:lnTo>
                    <a:lnTo>
                      <a:pt x="27" y="28"/>
                    </a:lnTo>
                    <a:lnTo>
                      <a:pt x="20" y="43"/>
                    </a:lnTo>
                    <a:lnTo>
                      <a:pt x="15" y="59"/>
                    </a:lnTo>
                    <a:lnTo>
                      <a:pt x="15" y="59"/>
                    </a:lnTo>
                    <a:lnTo>
                      <a:pt x="15" y="61"/>
                    </a:lnTo>
                    <a:lnTo>
                      <a:pt x="16" y="64"/>
                    </a:lnTo>
                    <a:lnTo>
                      <a:pt x="19" y="66"/>
                    </a:lnTo>
                    <a:lnTo>
                      <a:pt x="21" y="67"/>
                    </a:lnTo>
                    <a:lnTo>
                      <a:pt x="23" y="67"/>
                    </a:lnTo>
                    <a:lnTo>
                      <a:pt x="26" y="67"/>
                    </a:lnTo>
                    <a:lnTo>
                      <a:pt x="28" y="65"/>
                    </a:lnTo>
                    <a:lnTo>
                      <a:pt x="30" y="62"/>
                    </a:lnTo>
                    <a:lnTo>
                      <a:pt x="30" y="62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209" name="Freeform 189">
                <a:extLst>
                  <a:ext uri="{FF2B5EF4-FFF2-40B4-BE49-F238E27FC236}">
                    <a16:creationId xmlns:a16="http://schemas.microsoft.com/office/drawing/2014/main" id="{217FD252-04D8-58C2-34D9-93897810CCB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925" y="401"/>
                <a:ext cx="660" cy="763"/>
              </a:xfrm>
              <a:custGeom>
                <a:avLst/>
                <a:gdLst>
                  <a:gd name="T0" fmla="*/ 384 w 2641"/>
                  <a:gd name="T1" fmla="*/ 52 h 3053"/>
                  <a:gd name="T2" fmla="*/ 254 w 2641"/>
                  <a:gd name="T3" fmla="*/ 30 h 3053"/>
                  <a:gd name="T4" fmla="*/ 166 w 2641"/>
                  <a:gd name="T5" fmla="*/ 6 h 3053"/>
                  <a:gd name="T6" fmla="*/ 86 w 2641"/>
                  <a:gd name="T7" fmla="*/ 0 h 3053"/>
                  <a:gd name="T8" fmla="*/ 14 w 2641"/>
                  <a:gd name="T9" fmla="*/ 19 h 3053"/>
                  <a:gd name="T10" fmla="*/ 2 w 2641"/>
                  <a:gd name="T11" fmla="*/ 51 h 3053"/>
                  <a:gd name="T12" fmla="*/ 32 w 2641"/>
                  <a:gd name="T13" fmla="*/ 92 h 3053"/>
                  <a:gd name="T14" fmla="*/ 132 w 2641"/>
                  <a:gd name="T15" fmla="*/ 171 h 3053"/>
                  <a:gd name="T16" fmla="*/ 284 w 2641"/>
                  <a:gd name="T17" fmla="*/ 260 h 3053"/>
                  <a:gd name="T18" fmla="*/ 362 w 2641"/>
                  <a:gd name="T19" fmla="*/ 298 h 3053"/>
                  <a:gd name="T20" fmla="*/ 393 w 2641"/>
                  <a:gd name="T21" fmla="*/ 332 h 3053"/>
                  <a:gd name="T22" fmla="*/ 459 w 2641"/>
                  <a:gd name="T23" fmla="*/ 445 h 3053"/>
                  <a:gd name="T24" fmla="*/ 566 w 2641"/>
                  <a:gd name="T25" fmla="*/ 582 h 3053"/>
                  <a:gd name="T26" fmla="*/ 633 w 2641"/>
                  <a:gd name="T27" fmla="*/ 637 h 3053"/>
                  <a:gd name="T28" fmla="*/ 704 w 2641"/>
                  <a:gd name="T29" fmla="*/ 674 h 3053"/>
                  <a:gd name="T30" fmla="*/ 760 w 2641"/>
                  <a:gd name="T31" fmla="*/ 691 h 3053"/>
                  <a:gd name="T32" fmla="*/ 789 w 2641"/>
                  <a:gd name="T33" fmla="*/ 712 h 3053"/>
                  <a:gd name="T34" fmla="*/ 790 w 2641"/>
                  <a:gd name="T35" fmla="*/ 713 h 3053"/>
                  <a:gd name="T36" fmla="*/ 893 w 2641"/>
                  <a:gd name="T37" fmla="*/ 887 h 3053"/>
                  <a:gd name="T38" fmla="*/ 1194 w 2641"/>
                  <a:gd name="T39" fmla="*/ 1376 h 3053"/>
                  <a:gd name="T40" fmla="*/ 1456 w 2641"/>
                  <a:gd name="T41" fmla="*/ 1770 h 3053"/>
                  <a:gd name="T42" fmla="*/ 1702 w 2641"/>
                  <a:gd name="T43" fmla="*/ 2102 h 3053"/>
                  <a:gd name="T44" fmla="*/ 1806 w 2641"/>
                  <a:gd name="T45" fmla="*/ 2216 h 3053"/>
                  <a:gd name="T46" fmla="*/ 1980 w 2641"/>
                  <a:gd name="T47" fmla="*/ 2381 h 3053"/>
                  <a:gd name="T48" fmla="*/ 2375 w 2641"/>
                  <a:gd name="T49" fmla="*/ 2781 h 3053"/>
                  <a:gd name="T50" fmla="*/ 2629 w 2641"/>
                  <a:gd name="T51" fmla="*/ 3052 h 3053"/>
                  <a:gd name="T52" fmla="*/ 2639 w 2641"/>
                  <a:gd name="T53" fmla="*/ 3052 h 3053"/>
                  <a:gd name="T54" fmla="*/ 2640 w 2641"/>
                  <a:gd name="T55" fmla="*/ 3041 h 3053"/>
                  <a:gd name="T56" fmla="*/ 2288 w 2641"/>
                  <a:gd name="T57" fmla="*/ 2669 h 3053"/>
                  <a:gd name="T58" fmla="*/ 1905 w 2641"/>
                  <a:gd name="T59" fmla="*/ 2287 h 3053"/>
                  <a:gd name="T60" fmla="*/ 1775 w 2641"/>
                  <a:gd name="T61" fmla="*/ 2163 h 3053"/>
                  <a:gd name="T62" fmla="*/ 1599 w 2641"/>
                  <a:gd name="T63" fmla="*/ 1947 h 3053"/>
                  <a:gd name="T64" fmla="*/ 1350 w 2641"/>
                  <a:gd name="T65" fmla="*/ 1588 h 3053"/>
                  <a:gd name="T66" fmla="*/ 1047 w 2641"/>
                  <a:gd name="T67" fmla="*/ 1113 h 3053"/>
                  <a:gd name="T68" fmla="*/ 821 w 2641"/>
                  <a:gd name="T69" fmla="*/ 735 h 3053"/>
                  <a:gd name="T70" fmla="*/ 801 w 2641"/>
                  <a:gd name="T71" fmla="*/ 702 h 3053"/>
                  <a:gd name="T72" fmla="*/ 770 w 2641"/>
                  <a:gd name="T73" fmla="*/ 680 h 3053"/>
                  <a:gd name="T74" fmla="*/ 724 w 2641"/>
                  <a:gd name="T75" fmla="*/ 665 h 3053"/>
                  <a:gd name="T76" fmla="*/ 631 w 2641"/>
                  <a:gd name="T77" fmla="*/ 617 h 3053"/>
                  <a:gd name="T78" fmla="*/ 567 w 2641"/>
                  <a:gd name="T79" fmla="*/ 562 h 3053"/>
                  <a:gd name="T80" fmla="*/ 471 w 2641"/>
                  <a:gd name="T81" fmla="*/ 435 h 3053"/>
                  <a:gd name="T82" fmla="*/ 415 w 2641"/>
                  <a:gd name="T83" fmla="*/ 342 h 3053"/>
                  <a:gd name="T84" fmla="*/ 380 w 2641"/>
                  <a:gd name="T85" fmla="*/ 294 h 3053"/>
                  <a:gd name="T86" fmla="*/ 309 w 2641"/>
                  <a:gd name="T87" fmla="*/ 255 h 3053"/>
                  <a:gd name="T88" fmla="*/ 192 w 2641"/>
                  <a:gd name="T89" fmla="*/ 194 h 3053"/>
                  <a:gd name="T90" fmla="*/ 53 w 2641"/>
                  <a:gd name="T91" fmla="*/ 89 h 3053"/>
                  <a:gd name="T92" fmla="*/ 20 w 2641"/>
                  <a:gd name="T93" fmla="*/ 56 h 3053"/>
                  <a:gd name="T94" fmla="*/ 20 w 2641"/>
                  <a:gd name="T95" fmla="*/ 33 h 3053"/>
                  <a:gd name="T96" fmla="*/ 45 w 2641"/>
                  <a:gd name="T97" fmla="*/ 22 h 3053"/>
                  <a:gd name="T98" fmla="*/ 116 w 2641"/>
                  <a:gd name="T99" fmla="*/ 14 h 3053"/>
                  <a:gd name="T100" fmla="*/ 205 w 2641"/>
                  <a:gd name="T101" fmla="*/ 30 h 3053"/>
                  <a:gd name="T102" fmla="*/ 291 w 2641"/>
                  <a:gd name="T103" fmla="*/ 52 h 3053"/>
                  <a:gd name="T104" fmla="*/ 418 w 2641"/>
                  <a:gd name="T105" fmla="*/ 77 h 3053"/>
                  <a:gd name="T106" fmla="*/ 447 w 2641"/>
                  <a:gd name="T107" fmla="*/ 84 h 3053"/>
                  <a:gd name="T108" fmla="*/ 447 w 2641"/>
                  <a:gd name="T109" fmla="*/ 73 h 30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</a:cxnLst>
                <a:rect l="0" t="0" r="r" b="b"/>
                <a:pathLst>
                  <a:path w="2641" h="3053">
                    <a:moveTo>
                      <a:pt x="447" y="73"/>
                    </a:moveTo>
                    <a:lnTo>
                      <a:pt x="447" y="73"/>
                    </a:lnTo>
                    <a:lnTo>
                      <a:pt x="426" y="65"/>
                    </a:lnTo>
                    <a:lnTo>
                      <a:pt x="405" y="57"/>
                    </a:lnTo>
                    <a:lnTo>
                      <a:pt x="384" y="52"/>
                    </a:lnTo>
                    <a:lnTo>
                      <a:pt x="362" y="49"/>
                    </a:lnTo>
                    <a:lnTo>
                      <a:pt x="319" y="42"/>
                    </a:lnTo>
                    <a:lnTo>
                      <a:pt x="276" y="35"/>
                    </a:lnTo>
                    <a:lnTo>
                      <a:pt x="276" y="35"/>
                    </a:lnTo>
                    <a:lnTo>
                      <a:pt x="254" y="30"/>
                    </a:lnTo>
                    <a:lnTo>
                      <a:pt x="232" y="23"/>
                    </a:lnTo>
                    <a:lnTo>
                      <a:pt x="210" y="17"/>
                    </a:lnTo>
                    <a:lnTo>
                      <a:pt x="188" y="11"/>
                    </a:lnTo>
                    <a:lnTo>
                      <a:pt x="188" y="11"/>
                    </a:lnTo>
                    <a:lnTo>
                      <a:pt x="166" y="6"/>
                    </a:lnTo>
                    <a:lnTo>
                      <a:pt x="144" y="2"/>
                    </a:lnTo>
                    <a:lnTo>
                      <a:pt x="122" y="0"/>
                    </a:lnTo>
                    <a:lnTo>
                      <a:pt x="100" y="0"/>
                    </a:lnTo>
                    <a:lnTo>
                      <a:pt x="100" y="0"/>
                    </a:lnTo>
                    <a:lnTo>
                      <a:pt x="86" y="0"/>
                    </a:lnTo>
                    <a:lnTo>
                      <a:pt x="68" y="2"/>
                    </a:lnTo>
                    <a:lnTo>
                      <a:pt x="48" y="6"/>
                    </a:lnTo>
                    <a:lnTo>
                      <a:pt x="30" y="11"/>
                    </a:lnTo>
                    <a:lnTo>
                      <a:pt x="21" y="14"/>
                    </a:lnTo>
                    <a:lnTo>
                      <a:pt x="14" y="19"/>
                    </a:lnTo>
                    <a:lnTo>
                      <a:pt x="8" y="24"/>
                    </a:lnTo>
                    <a:lnTo>
                      <a:pt x="4" y="29"/>
                    </a:lnTo>
                    <a:lnTo>
                      <a:pt x="0" y="36"/>
                    </a:lnTo>
                    <a:lnTo>
                      <a:pt x="0" y="44"/>
                    </a:lnTo>
                    <a:lnTo>
                      <a:pt x="2" y="51"/>
                    </a:lnTo>
                    <a:lnTo>
                      <a:pt x="7" y="61"/>
                    </a:lnTo>
                    <a:lnTo>
                      <a:pt x="7" y="61"/>
                    </a:lnTo>
                    <a:lnTo>
                      <a:pt x="11" y="69"/>
                    </a:lnTo>
                    <a:lnTo>
                      <a:pt x="18" y="77"/>
                    </a:lnTo>
                    <a:lnTo>
                      <a:pt x="32" y="92"/>
                    </a:lnTo>
                    <a:lnTo>
                      <a:pt x="49" y="106"/>
                    </a:lnTo>
                    <a:lnTo>
                      <a:pt x="64" y="119"/>
                    </a:lnTo>
                    <a:lnTo>
                      <a:pt x="64" y="119"/>
                    </a:lnTo>
                    <a:lnTo>
                      <a:pt x="97" y="146"/>
                    </a:lnTo>
                    <a:lnTo>
                      <a:pt x="132" y="171"/>
                    </a:lnTo>
                    <a:lnTo>
                      <a:pt x="132" y="171"/>
                    </a:lnTo>
                    <a:lnTo>
                      <a:pt x="168" y="196"/>
                    </a:lnTo>
                    <a:lnTo>
                      <a:pt x="205" y="219"/>
                    </a:lnTo>
                    <a:lnTo>
                      <a:pt x="244" y="240"/>
                    </a:lnTo>
                    <a:lnTo>
                      <a:pt x="284" y="260"/>
                    </a:lnTo>
                    <a:lnTo>
                      <a:pt x="284" y="260"/>
                    </a:lnTo>
                    <a:lnTo>
                      <a:pt x="324" y="277"/>
                    </a:lnTo>
                    <a:lnTo>
                      <a:pt x="344" y="287"/>
                    </a:lnTo>
                    <a:lnTo>
                      <a:pt x="353" y="292"/>
                    </a:lnTo>
                    <a:lnTo>
                      <a:pt x="362" y="298"/>
                    </a:lnTo>
                    <a:lnTo>
                      <a:pt x="362" y="298"/>
                    </a:lnTo>
                    <a:lnTo>
                      <a:pt x="371" y="305"/>
                    </a:lnTo>
                    <a:lnTo>
                      <a:pt x="378" y="314"/>
                    </a:lnTo>
                    <a:lnTo>
                      <a:pt x="385" y="322"/>
                    </a:lnTo>
                    <a:lnTo>
                      <a:pt x="393" y="332"/>
                    </a:lnTo>
                    <a:lnTo>
                      <a:pt x="404" y="352"/>
                    </a:lnTo>
                    <a:lnTo>
                      <a:pt x="415" y="372"/>
                    </a:lnTo>
                    <a:lnTo>
                      <a:pt x="415" y="372"/>
                    </a:lnTo>
                    <a:lnTo>
                      <a:pt x="437" y="408"/>
                    </a:lnTo>
                    <a:lnTo>
                      <a:pt x="459" y="445"/>
                    </a:lnTo>
                    <a:lnTo>
                      <a:pt x="483" y="482"/>
                    </a:lnTo>
                    <a:lnTo>
                      <a:pt x="509" y="516"/>
                    </a:lnTo>
                    <a:lnTo>
                      <a:pt x="536" y="551"/>
                    </a:lnTo>
                    <a:lnTo>
                      <a:pt x="551" y="567"/>
                    </a:lnTo>
                    <a:lnTo>
                      <a:pt x="566" y="582"/>
                    </a:lnTo>
                    <a:lnTo>
                      <a:pt x="581" y="596"/>
                    </a:lnTo>
                    <a:lnTo>
                      <a:pt x="597" y="611"/>
                    </a:lnTo>
                    <a:lnTo>
                      <a:pt x="615" y="625"/>
                    </a:lnTo>
                    <a:lnTo>
                      <a:pt x="633" y="637"/>
                    </a:lnTo>
                    <a:lnTo>
                      <a:pt x="633" y="637"/>
                    </a:lnTo>
                    <a:lnTo>
                      <a:pt x="650" y="647"/>
                    </a:lnTo>
                    <a:lnTo>
                      <a:pt x="667" y="656"/>
                    </a:lnTo>
                    <a:lnTo>
                      <a:pt x="686" y="666"/>
                    </a:lnTo>
                    <a:lnTo>
                      <a:pt x="704" y="674"/>
                    </a:lnTo>
                    <a:lnTo>
                      <a:pt x="704" y="674"/>
                    </a:lnTo>
                    <a:lnTo>
                      <a:pt x="722" y="680"/>
                    </a:lnTo>
                    <a:lnTo>
                      <a:pt x="741" y="686"/>
                    </a:lnTo>
                    <a:lnTo>
                      <a:pt x="741" y="686"/>
                    </a:lnTo>
                    <a:lnTo>
                      <a:pt x="754" y="688"/>
                    </a:lnTo>
                    <a:lnTo>
                      <a:pt x="760" y="691"/>
                    </a:lnTo>
                    <a:lnTo>
                      <a:pt x="767" y="695"/>
                    </a:lnTo>
                    <a:lnTo>
                      <a:pt x="767" y="695"/>
                    </a:lnTo>
                    <a:lnTo>
                      <a:pt x="784" y="707"/>
                    </a:lnTo>
                    <a:lnTo>
                      <a:pt x="784" y="707"/>
                    </a:lnTo>
                    <a:lnTo>
                      <a:pt x="789" y="712"/>
                    </a:lnTo>
                    <a:lnTo>
                      <a:pt x="789" y="712"/>
                    </a:lnTo>
                    <a:lnTo>
                      <a:pt x="787" y="709"/>
                    </a:lnTo>
                    <a:lnTo>
                      <a:pt x="787" y="709"/>
                    </a:lnTo>
                    <a:lnTo>
                      <a:pt x="790" y="713"/>
                    </a:lnTo>
                    <a:lnTo>
                      <a:pt x="790" y="713"/>
                    </a:lnTo>
                    <a:lnTo>
                      <a:pt x="796" y="725"/>
                    </a:lnTo>
                    <a:lnTo>
                      <a:pt x="805" y="739"/>
                    </a:lnTo>
                    <a:lnTo>
                      <a:pt x="819" y="763"/>
                    </a:lnTo>
                    <a:lnTo>
                      <a:pt x="819" y="763"/>
                    </a:lnTo>
                    <a:lnTo>
                      <a:pt x="893" y="887"/>
                    </a:lnTo>
                    <a:lnTo>
                      <a:pt x="968" y="1010"/>
                    </a:lnTo>
                    <a:lnTo>
                      <a:pt x="968" y="1010"/>
                    </a:lnTo>
                    <a:lnTo>
                      <a:pt x="1080" y="1194"/>
                    </a:lnTo>
                    <a:lnTo>
                      <a:pt x="1194" y="1376"/>
                    </a:lnTo>
                    <a:lnTo>
                      <a:pt x="1194" y="1376"/>
                    </a:lnTo>
                    <a:lnTo>
                      <a:pt x="1258" y="1476"/>
                    </a:lnTo>
                    <a:lnTo>
                      <a:pt x="1323" y="1574"/>
                    </a:lnTo>
                    <a:lnTo>
                      <a:pt x="1388" y="1672"/>
                    </a:lnTo>
                    <a:lnTo>
                      <a:pt x="1456" y="1770"/>
                    </a:lnTo>
                    <a:lnTo>
                      <a:pt x="1456" y="1770"/>
                    </a:lnTo>
                    <a:lnTo>
                      <a:pt x="1514" y="1855"/>
                    </a:lnTo>
                    <a:lnTo>
                      <a:pt x="1576" y="1938"/>
                    </a:lnTo>
                    <a:lnTo>
                      <a:pt x="1638" y="2021"/>
                    </a:lnTo>
                    <a:lnTo>
                      <a:pt x="1670" y="2061"/>
                    </a:lnTo>
                    <a:lnTo>
                      <a:pt x="1702" y="2102"/>
                    </a:lnTo>
                    <a:lnTo>
                      <a:pt x="1702" y="2102"/>
                    </a:lnTo>
                    <a:lnTo>
                      <a:pt x="1728" y="2131"/>
                    </a:lnTo>
                    <a:lnTo>
                      <a:pt x="1753" y="2161"/>
                    </a:lnTo>
                    <a:lnTo>
                      <a:pt x="1779" y="2189"/>
                    </a:lnTo>
                    <a:lnTo>
                      <a:pt x="1806" y="2216"/>
                    </a:lnTo>
                    <a:lnTo>
                      <a:pt x="1806" y="2216"/>
                    </a:lnTo>
                    <a:lnTo>
                      <a:pt x="1850" y="2258"/>
                    </a:lnTo>
                    <a:lnTo>
                      <a:pt x="1893" y="2298"/>
                    </a:lnTo>
                    <a:lnTo>
                      <a:pt x="1937" y="2339"/>
                    </a:lnTo>
                    <a:lnTo>
                      <a:pt x="1980" y="2381"/>
                    </a:lnTo>
                    <a:lnTo>
                      <a:pt x="1980" y="2381"/>
                    </a:lnTo>
                    <a:lnTo>
                      <a:pt x="2081" y="2479"/>
                    </a:lnTo>
                    <a:lnTo>
                      <a:pt x="2180" y="2578"/>
                    </a:lnTo>
                    <a:lnTo>
                      <a:pt x="2278" y="2679"/>
                    </a:lnTo>
                    <a:lnTo>
                      <a:pt x="2375" y="2781"/>
                    </a:lnTo>
                    <a:lnTo>
                      <a:pt x="2375" y="2781"/>
                    </a:lnTo>
                    <a:lnTo>
                      <a:pt x="2496" y="2910"/>
                    </a:lnTo>
                    <a:lnTo>
                      <a:pt x="2618" y="3039"/>
                    </a:lnTo>
                    <a:lnTo>
                      <a:pt x="2618" y="3039"/>
                    </a:lnTo>
                    <a:lnTo>
                      <a:pt x="2629" y="3052"/>
                    </a:lnTo>
                    <a:lnTo>
                      <a:pt x="2629" y="3052"/>
                    </a:lnTo>
                    <a:lnTo>
                      <a:pt x="2631" y="3053"/>
                    </a:lnTo>
                    <a:lnTo>
                      <a:pt x="2635" y="3053"/>
                    </a:lnTo>
                    <a:lnTo>
                      <a:pt x="2637" y="3053"/>
                    </a:lnTo>
                    <a:lnTo>
                      <a:pt x="2639" y="3052"/>
                    </a:lnTo>
                    <a:lnTo>
                      <a:pt x="2641" y="3050"/>
                    </a:lnTo>
                    <a:lnTo>
                      <a:pt x="2641" y="3047"/>
                    </a:lnTo>
                    <a:lnTo>
                      <a:pt x="2641" y="3044"/>
                    </a:lnTo>
                    <a:lnTo>
                      <a:pt x="2640" y="3041"/>
                    </a:lnTo>
                    <a:lnTo>
                      <a:pt x="2640" y="3041"/>
                    </a:lnTo>
                    <a:lnTo>
                      <a:pt x="2555" y="2950"/>
                    </a:lnTo>
                    <a:lnTo>
                      <a:pt x="2472" y="2861"/>
                    </a:lnTo>
                    <a:lnTo>
                      <a:pt x="2472" y="2861"/>
                    </a:lnTo>
                    <a:lnTo>
                      <a:pt x="2380" y="2765"/>
                    </a:lnTo>
                    <a:lnTo>
                      <a:pt x="2288" y="2669"/>
                    </a:lnTo>
                    <a:lnTo>
                      <a:pt x="2196" y="2573"/>
                    </a:lnTo>
                    <a:lnTo>
                      <a:pt x="2102" y="2480"/>
                    </a:lnTo>
                    <a:lnTo>
                      <a:pt x="2102" y="2480"/>
                    </a:lnTo>
                    <a:lnTo>
                      <a:pt x="2005" y="2383"/>
                    </a:lnTo>
                    <a:lnTo>
                      <a:pt x="1905" y="2287"/>
                    </a:lnTo>
                    <a:lnTo>
                      <a:pt x="1905" y="2287"/>
                    </a:lnTo>
                    <a:lnTo>
                      <a:pt x="1839" y="2227"/>
                    </a:lnTo>
                    <a:lnTo>
                      <a:pt x="1807" y="2196"/>
                    </a:lnTo>
                    <a:lnTo>
                      <a:pt x="1775" y="2163"/>
                    </a:lnTo>
                    <a:lnTo>
                      <a:pt x="1775" y="2163"/>
                    </a:lnTo>
                    <a:lnTo>
                      <a:pt x="1745" y="2129"/>
                    </a:lnTo>
                    <a:lnTo>
                      <a:pt x="1714" y="2093"/>
                    </a:lnTo>
                    <a:lnTo>
                      <a:pt x="1685" y="2058"/>
                    </a:lnTo>
                    <a:lnTo>
                      <a:pt x="1655" y="2021"/>
                    </a:lnTo>
                    <a:lnTo>
                      <a:pt x="1599" y="1947"/>
                    </a:lnTo>
                    <a:lnTo>
                      <a:pt x="1545" y="1871"/>
                    </a:lnTo>
                    <a:lnTo>
                      <a:pt x="1545" y="1871"/>
                    </a:lnTo>
                    <a:lnTo>
                      <a:pt x="1479" y="1778"/>
                    </a:lnTo>
                    <a:lnTo>
                      <a:pt x="1414" y="1683"/>
                    </a:lnTo>
                    <a:lnTo>
                      <a:pt x="1350" y="1588"/>
                    </a:lnTo>
                    <a:lnTo>
                      <a:pt x="1288" y="1493"/>
                    </a:lnTo>
                    <a:lnTo>
                      <a:pt x="1288" y="1493"/>
                    </a:lnTo>
                    <a:lnTo>
                      <a:pt x="1226" y="1398"/>
                    </a:lnTo>
                    <a:lnTo>
                      <a:pt x="1166" y="1304"/>
                    </a:lnTo>
                    <a:lnTo>
                      <a:pt x="1047" y="1113"/>
                    </a:lnTo>
                    <a:lnTo>
                      <a:pt x="1047" y="1113"/>
                    </a:lnTo>
                    <a:lnTo>
                      <a:pt x="959" y="967"/>
                    </a:lnTo>
                    <a:lnTo>
                      <a:pt x="871" y="821"/>
                    </a:lnTo>
                    <a:lnTo>
                      <a:pt x="871" y="821"/>
                    </a:lnTo>
                    <a:lnTo>
                      <a:pt x="821" y="735"/>
                    </a:lnTo>
                    <a:lnTo>
                      <a:pt x="821" y="735"/>
                    </a:lnTo>
                    <a:lnTo>
                      <a:pt x="811" y="718"/>
                    </a:lnTo>
                    <a:lnTo>
                      <a:pt x="806" y="709"/>
                    </a:lnTo>
                    <a:lnTo>
                      <a:pt x="801" y="702"/>
                    </a:lnTo>
                    <a:lnTo>
                      <a:pt x="801" y="702"/>
                    </a:lnTo>
                    <a:lnTo>
                      <a:pt x="795" y="697"/>
                    </a:lnTo>
                    <a:lnTo>
                      <a:pt x="790" y="692"/>
                    </a:lnTo>
                    <a:lnTo>
                      <a:pt x="776" y="683"/>
                    </a:lnTo>
                    <a:lnTo>
                      <a:pt x="776" y="683"/>
                    </a:lnTo>
                    <a:lnTo>
                      <a:pt x="770" y="680"/>
                    </a:lnTo>
                    <a:lnTo>
                      <a:pt x="764" y="676"/>
                    </a:lnTo>
                    <a:lnTo>
                      <a:pt x="751" y="672"/>
                    </a:lnTo>
                    <a:lnTo>
                      <a:pt x="737" y="669"/>
                    </a:lnTo>
                    <a:lnTo>
                      <a:pt x="724" y="665"/>
                    </a:lnTo>
                    <a:lnTo>
                      <a:pt x="724" y="665"/>
                    </a:lnTo>
                    <a:lnTo>
                      <a:pt x="704" y="658"/>
                    </a:lnTo>
                    <a:lnTo>
                      <a:pt x="684" y="649"/>
                    </a:lnTo>
                    <a:lnTo>
                      <a:pt x="666" y="639"/>
                    </a:lnTo>
                    <a:lnTo>
                      <a:pt x="649" y="629"/>
                    </a:lnTo>
                    <a:lnTo>
                      <a:pt x="631" y="617"/>
                    </a:lnTo>
                    <a:lnTo>
                      <a:pt x="615" y="605"/>
                    </a:lnTo>
                    <a:lnTo>
                      <a:pt x="599" y="591"/>
                    </a:lnTo>
                    <a:lnTo>
                      <a:pt x="583" y="578"/>
                    </a:lnTo>
                    <a:lnTo>
                      <a:pt x="583" y="578"/>
                    </a:lnTo>
                    <a:lnTo>
                      <a:pt x="567" y="562"/>
                    </a:lnTo>
                    <a:lnTo>
                      <a:pt x="551" y="545"/>
                    </a:lnTo>
                    <a:lnTo>
                      <a:pt x="536" y="529"/>
                    </a:lnTo>
                    <a:lnTo>
                      <a:pt x="523" y="510"/>
                    </a:lnTo>
                    <a:lnTo>
                      <a:pt x="496" y="473"/>
                    </a:lnTo>
                    <a:lnTo>
                      <a:pt x="471" y="435"/>
                    </a:lnTo>
                    <a:lnTo>
                      <a:pt x="471" y="435"/>
                    </a:lnTo>
                    <a:lnTo>
                      <a:pt x="448" y="397"/>
                    </a:lnTo>
                    <a:lnTo>
                      <a:pt x="425" y="359"/>
                    </a:lnTo>
                    <a:lnTo>
                      <a:pt x="425" y="359"/>
                    </a:lnTo>
                    <a:lnTo>
                      <a:pt x="415" y="342"/>
                    </a:lnTo>
                    <a:lnTo>
                      <a:pt x="405" y="325"/>
                    </a:lnTo>
                    <a:lnTo>
                      <a:pt x="394" y="309"/>
                    </a:lnTo>
                    <a:lnTo>
                      <a:pt x="388" y="302"/>
                    </a:lnTo>
                    <a:lnTo>
                      <a:pt x="380" y="294"/>
                    </a:lnTo>
                    <a:lnTo>
                      <a:pt x="380" y="294"/>
                    </a:lnTo>
                    <a:lnTo>
                      <a:pt x="373" y="288"/>
                    </a:lnTo>
                    <a:lnTo>
                      <a:pt x="364" y="282"/>
                    </a:lnTo>
                    <a:lnTo>
                      <a:pt x="347" y="272"/>
                    </a:lnTo>
                    <a:lnTo>
                      <a:pt x="328" y="264"/>
                    </a:lnTo>
                    <a:lnTo>
                      <a:pt x="309" y="255"/>
                    </a:lnTo>
                    <a:lnTo>
                      <a:pt x="309" y="255"/>
                    </a:lnTo>
                    <a:lnTo>
                      <a:pt x="269" y="236"/>
                    </a:lnTo>
                    <a:lnTo>
                      <a:pt x="230" y="216"/>
                    </a:lnTo>
                    <a:lnTo>
                      <a:pt x="230" y="216"/>
                    </a:lnTo>
                    <a:lnTo>
                      <a:pt x="192" y="194"/>
                    </a:lnTo>
                    <a:lnTo>
                      <a:pt x="155" y="170"/>
                    </a:lnTo>
                    <a:lnTo>
                      <a:pt x="119" y="144"/>
                    </a:lnTo>
                    <a:lnTo>
                      <a:pt x="85" y="117"/>
                    </a:lnTo>
                    <a:lnTo>
                      <a:pt x="85" y="117"/>
                    </a:lnTo>
                    <a:lnTo>
                      <a:pt x="53" y="89"/>
                    </a:lnTo>
                    <a:lnTo>
                      <a:pt x="53" y="89"/>
                    </a:lnTo>
                    <a:lnTo>
                      <a:pt x="36" y="73"/>
                    </a:lnTo>
                    <a:lnTo>
                      <a:pt x="27" y="65"/>
                    </a:lnTo>
                    <a:lnTo>
                      <a:pt x="20" y="56"/>
                    </a:lnTo>
                    <a:lnTo>
                      <a:pt x="20" y="56"/>
                    </a:lnTo>
                    <a:lnTo>
                      <a:pt x="16" y="49"/>
                    </a:lnTo>
                    <a:lnTo>
                      <a:pt x="16" y="41"/>
                    </a:lnTo>
                    <a:lnTo>
                      <a:pt x="16" y="39"/>
                    </a:lnTo>
                    <a:lnTo>
                      <a:pt x="18" y="35"/>
                    </a:lnTo>
                    <a:lnTo>
                      <a:pt x="20" y="33"/>
                    </a:lnTo>
                    <a:lnTo>
                      <a:pt x="24" y="30"/>
                    </a:lnTo>
                    <a:lnTo>
                      <a:pt x="24" y="30"/>
                    </a:lnTo>
                    <a:lnTo>
                      <a:pt x="34" y="25"/>
                    </a:lnTo>
                    <a:lnTo>
                      <a:pt x="45" y="22"/>
                    </a:lnTo>
                    <a:lnTo>
                      <a:pt x="45" y="22"/>
                    </a:lnTo>
                    <a:lnTo>
                      <a:pt x="56" y="19"/>
                    </a:lnTo>
                    <a:lnTo>
                      <a:pt x="68" y="17"/>
                    </a:lnTo>
                    <a:lnTo>
                      <a:pt x="92" y="14"/>
                    </a:lnTo>
                    <a:lnTo>
                      <a:pt x="92" y="14"/>
                    </a:lnTo>
                    <a:lnTo>
                      <a:pt x="116" y="14"/>
                    </a:lnTo>
                    <a:lnTo>
                      <a:pt x="139" y="17"/>
                    </a:lnTo>
                    <a:lnTo>
                      <a:pt x="161" y="20"/>
                    </a:lnTo>
                    <a:lnTo>
                      <a:pt x="184" y="25"/>
                    </a:lnTo>
                    <a:lnTo>
                      <a:pt x="184" y="25"/>
                    </a:lnTo>
                    <a:lnTo>
                      <a:pt x="205" y="30"/>
                    </a:lnTo>
                    <a:lnTo>
                      <a:pt x="227" y="38"/>
                    </a:lnTo>
                    <a:lnTo>
                      <a:pt x="248" y="44"/>
                    </a:lnTo>
                    <a:lnTo>
                      <a:pt x="270" y="49"/>
                    </a:lnTo>
                    <a:lnTo>
                      <a:pt x="270" y="49"/>
                    </a:lnTo>
                    <a:lnTo>
                      <a:pt x="291" y="52"/>
                    </a:lnTo>
                    <a:lnTo>
                      <a:pt x="313" y="56"/>
                    </a:lnTo>
                    <a:lnTo>
                      <a:pt x="356" y="62"/>
                    </a:lnTo>
                    <a:lnTo>
                      <a:pt x="377" y="66"/>
                    </a:lnTo>
                    <a:lnTo>
                      <a:pt x="398" y="71"/>
                    </a:lnTo>
                    <a:lnTo>
                      <a:pt x="418" y="77"/>
                    </a:lnTo>
                    <a:lnTo>
                      <a:pt x="438" y="85"/>
                    </a:lnTo>
                    <a:lnTo>
                      <a:pt x="438" y="85"/>
                    </a:lnTo>
                    <a:lnTo>
                      <a:pt x="442" y="87"/>
                    </a:lnTo>
                    <a:lnTo>
                      <a:pt x="444" y="85"/>
                    </a:lnTo>
                    <a:lnTo>
                      <a:pt x="447" y="84"/>
                    </a:lnTo>
                    <a:lnTo>
                      <a:pt x="449" y="82"/>
                    </a:lnTo>
                    <a:lnTo>
                      <a:pt x="450" y="79"/>
                    </a:lnTo>
                    <a:lnTo>
                      <a:pt x="450" y="77"/>
                    </a:lnTo>
                    <a:lnTo>
                      <a:pt x="449" y="74"/>
                    </a:lnTo>
                    <a:lnTo>
                      <a:pt x="447" y="73"/>
                    </a:lnTo>
                    <a:lnTo>
                      <a:pt x="447" y="73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210" name="Freeform 190">
                <a:extLst>
                  <a:ext uri="{FF2B5EF4-FFF2-40B4-BE49-F238E27FC236}">
                    <a16:creationId xmlns:a16="http://schemas.microsoft.com/office/drawing/2014/main" id="{79BB8966-7C48-5284-BB88-C18155418A0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941" y="305"/>
                <a:ext cx="131" cy="117"/>
              </a:xfrm>
              <a:custGeom>
                <a:avLst/>
                <a:gdLst>
                  <a:gd name="T0" fmla="*/ 523 w 526"/>
                  <a:gd name="T1" fmla="*/ 295 h 471"/>
                  <a:gd name="T2" fmla="*/ 420 w 526"/>
                  <a:gd name="T3" fmla="*/ 220 h 471"/>
                  <a:gd name="T4" fmla="*/ 315 w 526"/>
                  <a:gd name="T5" fmla="*/ 149 h 471"/>
                  <a:gd name="T6" fmla="*/ 262 w 526"/>
                  <a:gd name="T7" fmla="*/ 115 h 471"/>
                  <a:gd name="T8" fmla="*/ 208 w 526"/>
                  <a:gd name="T9" fmla="*/ 79 h 471"/>
                  <a:gd name="T10" fmla="*/ 157 w 526"/>
                  <a:gd name="T11" fmla="*/ 43 h 471"/>
                  <a:gd name="T12" fmla="*/ 119 w 526"/>
                  <a:gd name="T13" fmla="*/ 18 h 471"/>
                  <a:gd name="T14" fmla="*/ 106 w 526"/>
                  <a:gd name="T15" fmla="*/ 10 h 471"/>
                  <a:gd name="T16" fmla="*/ 81 w 526"/>
                  <a:gd name="T17" fmla="*/ 2 h 471"/>
                  <a:gd name="T18" fmla="*/ 54 w 526"/>
                  <a:gd name="T19" fmla="*/ 0 h 471"/>
                  <a:gd name="T20" fmla="*/ 43 w 526"/>
                  <a:gd name="T21" fmla="*/ 3 h 471"/>
                  <a:gd name="T22" fmla="*/ 22 w 526"/>
                  <a:gd name="T23" fmla="*/ 13 h 471"/>
                  <a:gd name="T24" fmla="*/ 13 w 526"/>
                  <a:gd name="T25" fmla="*/ 20 h 471"/>
                  <a:gd name="T26" fmla="*/ 6 w 526"/>
                  <a:gd name="T27" fmla="*/ 30 h 471"/>
                  <a:gd name="T28" fmla="*/ 0 w 526"/>
                  <a:gd name="T29" fmla="*/ 53 h 471"/>
                  <a:gd name="T30" fmla="*/ 1 w 526"/>
                  <a:gd name="T31" fmla="*/ 65 h 471"/>
                  <a:gd name="T32" fmla="*/ 12 w 526"/>
                  <a:gd name="T33" fmla="*/ 91 h 471"/>
                  <a:gd name="T34" fmla="*/ 27 w 526"/>
                  <a:gd name="T35" fmla="*/ 116 h 471"/>
                  <a:gd name="T36" fmla="*/ 60 w 526"/>
                  <a:gd name="T37" fmla="*/ 165 h 471"/>
                  <a:gd name="T38" fmla="*/ 95 w 526"/>
                  <a:gd name="T39" fmla="*/ 212 h 471"/>
                  <a:gd name="T40" fmla="*/ 133 w 526"/>
                  <a:gd name="T41" fmla="*/ 257 h 471"/>
                  <a:gd name="T42" fmla="*/ 174 w 526"/>
                  <a:gd name="T43" fmla="*/ 300 h 471"/>
                  <a:gd name="T44" fmla="*/ 261 w 526"/>
                  <a:gd name="T45" fmla="*/ 380 h 471"/>
                  <a:gd name="T46" fmla="*/ 353 w 526"/>
                  <a:gd name="T47" fmla="*/ 452 h 471"/>
                  <a:gd name="T48" fmla="*/ 376 w 526"/>
                  <a:gd name="T49" fmla="*/ 469 h 471"/>
                  <a:gd name="T50" fmla="*/ 380 w 526"/>
                  <a:gd name="T51" fmla="*/ 471 h 471"/>
                  <a:gd name="T52" fmla="*/ 385 w 526"/>
                  <a:gd name="T53" fmla="*/ 469 h 471"/>
                  <a:gd name="T54" fmla="*/ 387 w 526"/>
                  <a:gd name="T55" fmla="*/ 465 h 471"/>
                  <a:gd name="T56" fmla="*/ 386 w 526"/>
                  <a:gd name="T57" fmla="*/ 458 h 471"/>
                  <a:gd name="T58" fmla="*/ 385 w 526"/>
                  <a:gd name="T59" fmla="*/ 457 h 471"/>
                  <a:gd name="T60" fmla="*/ 294 w 526"/>
                  <a:gd name="T61" fmla="*/ 390 h 471"/>
                  <a:gd name="T62" fmla="*/ 211 w 526"/>
                  <a:gd name="T63" fmla="*/ 315 h 471"/>
                  <a:gd name="T64" fmla="*/ 170 w 526"/>
                  <a:gd name="T65" fmla="*/ 274 h 471"/>
                  <a:gd name="T66" fmla="*/ 97 w 526"/>
                  <a:gd name="T67" fmla="*/ 189 h 471"/>
                  <a:gd name="T68" fmla="*/ 62 w 526"/>
                  <a:gd name="T69" fmla="*/ 143 h 471"/>
                  <a:gd name="T70" fmla="*/ 48 w 526"/>
                  <a:gd name="T71" fmla="*/ 121 h 471"/>
                  <a:gd name="T72" fmla="*/ 33 w 526"/>
                  <a:gd name="T73" fmla="*/ 97 h 471"/>
                  <a:gd name="T74" fmla="*/ 19 w 526"/>
                  <a:gd name="T75" fmla="*/ 73 h 471"/>
                  <a:gd name="T76" fmla="*/ 14 w 526"/>
                  <a:gd name="T77" fmla="*/ 61 h 471"/>
                  <a:gd name="T78" fmla="*/ 16 w 526"/>
                  <a:gd name="T79" fmla="*/ 47 h 471"/>
                  <a:gd name="T80" fmla="*/ 17 w 526"/>
                  <a:gd name="T81" fmla="*/ 42 h 471"/>
                  <a:gd name="T82" fmla="*/ 25 w 526"/>
                  <a:gd name="T83" fmla="*/ 30 h 471"/>
                  <a:gd name="T84" fmla="*/ 43 w 526"/>
                  <a:gd name="T85" fmla="*/ 19 h 471"/>
                  <a:gd name="T86" fmla="*/ 54 w 526"/>
                  <a:gd name="T87" fmla="*/ 15 h 471"/>
                  <a:gd name="T88" fmla="*/ 77 w 526"/>
                  <a:gd name="T89" fmla="*/ 16 h 471"/>
                  <a:gd name="T90" fmla="*/ 88 w 526"/>
                  <a:gd name="T91" fmla="*/ 19 h 471"/>
                  <a:gd name="T92" fmla="*/ 114 w 526"/>
                  <a:gd name="T93" fmla="*/ 31 h 471"/>
                  <a:gd name="T94" fmla="*/ 137 w 526"/>
                  <a:gd name="T95" fmla="*/ 47 h 471"/>
                  <a:gd name="T96" fmla="*/ 186 w 526"/>
                  <a:gd name="T97" fmla="*/ 83 h 471"/>
                  <a:gd name="T98" fmla="*/ 288 w 526"/>
                  <a:gd name="T99" fmla="*/ 149 h 471"/>
                  <a:gd name="T100" fmla="*/ 390 w 526"/>
                  <a:gd name="T101" fmla="*/ 216 h 471"/>
                  <a:gd name="T102" fmla="*/ 488 w 526"/>
                  <a:gd name="T103" fmla="*/ 286 h 471"/>
                  <a:gd name="T104" fmla="*/ 512 w 526"/>
                  <a:gd name="T105" fmla="*/ 305 h 471"/>
                  <a:gd name="T106" fmla="*/ 515 w 526"/>
                  <a:gd name="T107" fmla="*/ 307 h 471"/>
                  <a:gd name="T108" fmla="*/ 521 w 526"/>
                  <a:gd name="T109" fmla="*/ 306 h 471"/>
                  <a:gd name="T110" fmla="*/ 524 w 526"/>
                  <a:gd name="T111" fmla="*/ 302 h 471"/>
                  <a:gd name="T112" fmla="*/ 524 w 526"/>
                  <a:gd name="T113" fmla="*/ 298 h 471"/>
                  <a:gd name="T114" fmla="*/ 523 w 526"/>
                  <a:gd name="T115" fmla="*/ 295 h 4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</a:cxnLst>
                <a:rect l="0" t="0" r="r" b="b"/>
                <a:pathLst>
                  <a:path w="526" h="471">
                    <a:moveTo>
                      <a:pt x="523" y="295"/>
                    </a:moveTo>
                    <a:lnTo>
                      <a:pt x="523" y="295"/>
                    </a:lnTo>
                    <a:lnTo>
                      <a:pt x="472" y="257"/>
                    </a:lnTo>
                    <a:lnTo>
                      <a:pt x="420" y="220"/>
                    </a:lnTo>
                    <a:lnTo>
                      <a:pt x="369" y="185"/>
                    </a:lnTo>
                    <a:lnTo>
                      <a:pt x="315" y="149"/>
                    </a:lnTo>
                    <a:lnTo>
                      <a:pt x="315" y="149"/>
                    </a:lnTo>
                    <a:lnTo>
                      <a:pt x="262" y="115"/>
                    </a:lnTo>
                    <a:lnTo>
                      <a:pt x="208" y="79"/>
                    </a:lnTo>
                    <a:lnTo>
                      <a:pt x="208" y="79"/>
                    </a:lnTo>
                    <a:lnTo>
                      <a:pt x="157" y="43"/>
                    </a:lnTo>
                    <a:lnTo>
                      <a:pt x="157" y="43"/>
                    </a:lnTo>
                    <a:lnTo>
                      <a:pt x="132" y="25"/>
                    </a:lnTo>
                    <a:lnTo>
                      <a:pt x="119" y="18"/>
                    </a:lnTo>
                    <a:lnTo>
                      <a:pt x="106" y="10"/>
                    </a:lnTo>
                    <a:lnTo>
                      <a:pt x="106" y="10"/>
                    </a:lnTo>
                    <a:lnTo>
                      <a:pt x="93" y="5"/>
                    </a:lnTo>
                    <a:lnTo>
                      <a:pt x="81" y="2"/>
                    </a:lnTo>
                    <a:lnTo>
                      <a:pt x="67" y="0"/>
                    </a:lnTo>
                    <a:lnTo>
                      <a:pt x="54" y="0"/>
                    </a:lnTo>
                    <a:lnTo>
                      <a:pt x="54" y="0"/>
                    </a:lnTo>
                    <a:lnTo>
                      <a:pt x="43" y="3"/>
                    </a:lnTo>
                    <a:lnTo>
                      <a:pt x="32" y="7"/>
                    </a:lnTo>
                    <a:lnTo>
                      <a:pt x="22" y="13"/>
                    </a:lnTo>
                    <a:lnTo>
                      <a:pt x="13" y="20"/>
                    </a:lnTo>
                    <a:lnTo>
                      <a:pt x="13" y="20"/>
                    </a:lnTo>
                    <a:lnTo>
                      <a:pt x="10" y="25"/>
                    </a:lnTo>
                    <a:lnTo>
                      <a:pt x="6" y="30"/>
                    </a:lnTo>
                    <a:lnTo>
                      <a:pt x="2" y="41"/>
                    </a:lnTo>
                    <a:lnTo>
                      <a:pt x="0" y="53"/>
                    </a:lnTo>
                    <a:lnTo>
                      <a:pt x="1" y="65"/>
                    </a:lnTo>
                    <a:lnTo>
                      <a:pt x="1" y="65"/>
                    </a:lnTo>
                    <a:lnTo>
                      <a:pt x="5" y="79"/>
                    </a:lnTo>
                    <a:lnTo>
                      <a:pt x="12" y="91"/>
                    </a:lnTo>
                    <a:lnTo>
                      <a:pt x="27" y="116"/>
                    </a:lnTo>
                    <a:lnTo>
                      <a:pt x="27" y="116"/>
                    </a:lnTo>
                    <a:lnTo>
                      <a:pt x="43" y="140"/>
                    </a:lnTo>
                    <a:lnTo>
                      <a:pt x="60" y="165"/>
                    </a:lnTo>
                    <a:lnTo>
                      <a:pt x="77" y="188"/>
                    </a:lnTo>
                    <a:lnTo>
                      <a:pt x="95" y="212"/>
                    </a:lnTo>
                    <a:lnTo>
                      <a:pt x="115" y="235"/>
                    </a:lnTo>
                    <a:lnTo>
                      <a:pt x="133" y="257"/>
                    </a:lnTo>
                    <a:lnTo>
                      <a:pt x="174" y="300"/>
                    </a:lnTo>
                    <a:lnTo>
                      <a:pt x="174" y="300"/>
                    </a:lnTo>
                    <a:lnTo>
                      <a:pt x="217" y="341"/>
                    </a:lnTo>
                    <a:lnTo>
                      <a:pt x="261" y="380"/>
                    </a:lnTo>
                    <a:lnTo>
                      <a:pt x="306" y="417"/>
                    </a:lnTo>
                    <a:lnTo>
                      <a:pt x="353" y="452"/>
                    </a:lnTo>
                    <a:lnTo>
                      <a:pt x="353" y="452"/>
                    </a:lnTo>
                    <a:lnTo>
                      <a:pt x="376" y="469"/>
                    </a:lnTo>
                    <a:lnTo>
                      <a:pt x="376" y="469"/>
                    </a:lnTo>
                    <a:lnTo>
                      <a:pt x="380" y="471"/>
                    </a:lnTo>
                    <a:lnTo>
                      <a:pt x="382" y="471"/>
                    </a:lnTo>
                    <a:lnTo>
                      <a:pt x="385" y="469"/>
                    </a:lnTo>
                    <a:lnTo>
                      <a:pt x="386" y="467"/>
                    </a:lnTo>
                    <a:lnTo>
                      <a:pt x="387" y="465"/>
                    </a:lnTo>
                    <a:lnTo>
                      <a:pt x="387" y="462"/>
                    </a:lnTo>
                    <a:lnTo>
                      <a:pt x="386" y="458"/>
                    </a:lnTo>
                    <a:lnTo>
                      <a:pt x="385" y="457"/>
                    </a:lnTo>
                    <a:lnTo>
                      <a:pt x="385" y="457"/>
                    </a:lnTo>
                    <a:lnTo>
                      <a:pt x="338" y="424"/>
                    </a:lnTo>
                    <a:lnTo>
                      <a:pt x="294" y="390"/>
                    </a:lnTo>
                    <a:lnTo>
                      <a:pt x="252" y="353"/>
                    </a:lnTo>
                    <a:lnTo>
                      <a:pt x="211" y="315"/>
                    </a:lnTo>
                    <a:lnTo>
                      <a:pt x="211" y="315"/>
                    </a:lnTo>
                    <a:lnTo>
                      <a:pt x="170" y="274"/>
                    </a:lnTo>
                    <a:lnTo>
                      <a:pt x="132" y="232"/>
                    </a:lnTo>
                    <a:lnTo>
                      <a:pt x="97" y="189"/>
                    </a:lnTo>
                    <a:lnTo>
                      <a:pt x="79" y="166"/>
                    </a:lnTo>
                    <a:lnTo>
                      <a:pt x="62" y="143"/>
                    </a:lnTo>
                    <a:lnTo>
                      <a:pt x="62" y="143"/>
                    </a:lnTo>
                    <a:lnTo>
                      <a:pt x="48" y="121"/>
                    </a:lnTo>
                    <a:lnTo>
                      <a:pt x="33" y="97"/>
                    </a:lnTo>
                    <a:lnTo>
                      <a:pt x="33" y="97"/>
                    </a:lnTo>
                    <a:lnTo>
                      <a:pt x="25" y="86"/>
                    </a:lnTo>
                    <a:lnTo>
                      <a:pt x="19" y="73"/>
                    </a:lnTo>
                    <a:lnTo>
                      <a:pt x="17" y="67"/>
                    </a:lnTo>
                    <a:lnTo>
                      <a:pt x="14" y="61"/>
                    </a:lnTo>
                    <a:lnTo>
                      <a:pt x="14" y="53"/>
                    </a:lnTo>
                    <a:lnTo>
                      <a:pt x="16" y="47"/>
                    </a:lnTo>
                    <a:lnTo>
                      <a:pt x="16" y="47"/>
                    </a:lnTo>
                    <a:lnTo>
                      <a:pt x="17" y="42"/>
                    </a:lnTo>
                    <a:lnTo>
                      <a:pt x="19" y="37"/>
                    </a:lnTo>
                    <a:lnTo>
                      <a:pt x="25" y="30"/>
                    </a:lnTo>
                    <a:lnTo>
                      <a:pt x="33" y="24"/>
                    </a:lnTo>
                    <a:lnTo>
                      <a:pt x="43" y="19"/>
                    </a:lnTo>
                    <a:lnTo>
                      <a:pt x="43" y="19"/>
                    </a:lnTo>
                    <a:lnTo>
                      <a:pt x="54" y="15"/>
                    </a:lnTo>
                    <a:lnTo>
                      <a:pt x="66" y="15"/>
                    </a:lnTo>
                    <a:lnTo>
                      <a:pt x="77" y="16"/>
                    </a:lnTo>
                    <a:lnTo>
                      <a:pt x="88" y="19"/>
                    </a:lnTo>
                    <a:lnTo>
                      <a:pt x="88" y="19"/>
                    </a:lnTo>
                    <a:lnTo>
                      <a:pt x="101" y="25"/>
                    </a:lnTo>
                    <a:lnTo>
                      <a:pt x="114" y="31"/>
                    </a:lnTo>
                    <a:lnTo>
                      <a:pt x="137" y="47"/>
                    </a:lnTo>
                    <a:lnTo>
                      <a:pt x="137" y="47"/>
                    </a:lnTo>
                    <a:lnTo>
                      <a:pt x="186" y="83"/>
                    </a:lnTo>
                    <a:lnTo>
                      <a:pt x="186" y="83"/>
                    </a:lnTo>
                    <a:lnTo>
                      <a:pt x="238" y="116"/>
                    </a:lnTo>
                    <a:lnTo>
                      <a:pt x="288" y="149"/>
                    </a:lnTo>
                    <a:lnTo>
                      <a:pt x="288" y="149"/>
                    </a:lnTo>
                    <a:lnTo>
                      <a:pt x="390" y="216"/>
                    </a:lnTo>
                    <a:lnTo>
                      <a:pt x="439" y="251"/>
                    </a:lnTo>
                    <a:lnTo>
                      <a:pt x="488" y="286"/>
                    </a:lnTo>
                    <a:lnTo>
                      <a:pt x="488" y="286"/>
                    </a:lnTo>
                    <a:lnTo>
                      <a:pt x="512" y="305"/>
                    </a:lnTo>
                    <a:lnTo>
                      <a:pt x="512" y="305"/>
                    </a:lnTo>
                    <a:lnTo>
                      <a:pt x="515" y="307"/>
                    </a:lnTo>
                    <a:lnTo>
                      <a:pt x="518" y="307"/>
                    </a:lnTo>
                    <a:lnTo>
                      <a:pt x="521" y="306"/>
                    </a:lnTo>
                    <a:lnTo>
                      <a:pt x="523" y="305"/>
                    </a:lnTo>
                    <a:lnTo>
                      <a:pt x="524" y="302"/>
                    </a:lnTo>
                    <a:lnTo>
                      <a:pt x="526" y="300"/>
                    </a:lnTo>
                    <a:lnTo>
                      <a:pt x="524" y="298"/>
                    </a:lnTo>
                    <a:lnTo>
                      <a:pt x="523" y="295"/>
                    </a:lnTo>
                    <a:lnTo>
                      <a:pt x="523" y="295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211" name="Freeform 191">
                <a:extLst>
                  <a:ext uri="{FF2B5EF4-FFF2-40B4-BE49-F238E27FC236}">
                    <a16:creationId xmlns:a16="http://schemas.microsoft.com/office/drawing/2014/main" id="{D19B39F7-6F5F-C8D8-CABC-0658BA6E8A1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995" y="227"/>
                <a:ext cx="120" cy="155"/>
              </a:xfrm>
              <a:custGeom>
                <a:avLst/>
                <a:gdLst>
                  <a:gd name="T0" fmla="*/ 478 w 479"/>
                  <a:gd name="T1" fmla="*/ 495 h 617"/>
                  <a:gd name="T2" fmla="*/ 390 w 479"/>
                  <a:gd name="T3" fmla="*/ 385 h 617"/>
                  <a:gd name="T4" fmla="*/ 296 w 479"/>
                  <a:gd name="T5" fmla="*/ 280 h 617"/>
                  <a:gd name="T6" fmla="*/ 203 w 479"/>
                  <a:gd name="T7" fmla="*/ 174 h 617"/>
                  <a:gd name="T8" fmla="*/ 111 w 479"/>
                  <a:gd name="T9" fmla="*/ 67 h 617"/>
                  <a:gd name="T10" fmla="*/ 68 w 479"/>
                  <a:gd name="T11" fmla="*/ 12 h 617"/>
                  <a:gd name="T12" fmla="*/ 63 w 479"/>
                  <a:gd name="T13" fmla="*/ 6 h 617"/>
                  <a:gd name="T14" fmla="*/ 52 w 479"/>
                  <a:gd name="T15" fmla="*/ 0 h 617"/>
                  <a:gd name="T16" fmla="*/ 45 w 479"/>
                  <a:gd name="T17" fmla="*/ 0 h 617"/>
                  <a:gd name="T18" fmla="*/ 33 w 479"/>
                  <a:gd name="T19" fmla="*/ 7 h 617"/>
                  <a:gd name="T20" fmla="*/ 24 w 479"/>
                  <a:gd name="T21" fmla="*/ 17 h 617"/>
                  <a:gd name="T22" fmla="*/ 16 w 479"/>
                  <a:gd name="T23" fmla="*/ 29 h 617"/>
                  <a:gd name="T24" fmla="*/ 6 w 479"/>
                  <a:gd name="T25" fmla="*/ 57 h 617"/>
                  <a:gd name="T26" fmla="*/ 1 w 479"/>
                  <a:gd name="T27" fmla="*/ 86 h 617"/>
                  <a:gd name="T28" fmla="*/ 1 w 479"/>
                  <a:gd name="T29" fmla="*/ 115 h 617"/>
                  <a:gd name="T30" fmla="*/ 3 w 479"/>
                  <a:gd name="T31" fmla="*/ 130 h 617"/>
                  <a:gd name="T32" fmla="*/ 11 w 479"/>
                  <a:gd name="T33" fmla="*/ 162 h 617"/>
                  <a:gd name="T34" fmla="*/ 24 w 479"/>
                  <a:gd name="T35" fmla="*/ 191 h 617"/>
                  <a:gd name="T36" fmla="*/ 40 w 479"/>
                  <a:gd name="T37" fmla="*/ 221 h 617"/>
                  <a:gd name="T38" fmla="*/ 57 w 479"/>
                  <a:gd name="T39" fmla="*/ 248 h 617"/>
                  <a:gd name="T40" fmla="*/ 132 w 479"/>
                  <a:gd name="T41" fmla="*/ 357 h 617"/>
                  <a:gd name="T42" fmla="*/ 168 w 479"/>
                  <a:gd name="T43" fmla="*/ 415 h 617"/>
                  <a:gd name="T44" fmla="*/ 239 w 479"/>
                  <a:gd name="T45" fmla="*/ 531 h 617"/>
                  <a:gd name="T46" fmla="*/ 276 w 479"/>
                  <a:gd name="T47" fmla="*/ 588 h 617"/>
                  <a:gd name="T48" fmla="*/ 294 w 479"/>
                  <a:gd name="T49" fmla="*/ 614 h 617"/>
                  <a:gd name="T50" fmla="*/ 299 w 479"/>
                  <a:gd name="T51" fmla="*/ 617 h 617"/>
                  <a:gd name="T52" fmla="*/ 305 w 479"/>
                  <a:gd name="T53" fmla="*/ 616 h 617"/>
                  <a:gd name="T54" fmla="*/ 307 w 479"/>
                  <a:gd name="T55" fmla="*/ 612 h 617"/>
                  <a:gd name="T56" fmla="*/ 306 w 479"/>
                  <a:gd name="T57" fmla="*/ 606 h 617"/>
                  <a:gd name="T58" fmla="*/ 271 w 479"/>
                  <a:gd name="T59" fmla="*/ 552 h 617"/>
                  <a:gd name="T60" fmla="*/ 168 w 479"/>
                  <a:gd name="T61" fmla="*/ 388 h 617"/>
                  <a:gd name="T62" fmla="*/ 133 w 479"/>
                  <a:gd name="T63" fmla="*/ 334 h 617"/>
                  <a:gd name="T64" fmla="*/ 98 w 479"/>
                  <a:gd name="T65" fmla="*/ 280 h 617"/>
                  <a:gd name="T66" fmla="*/ 61 w 479"/>
                  <a:gd name="T67" fmla="*/ 227 h 617"/>
                  <a:gd name="T68" fmla="*/ 36 w 479"/>
                  <a:gd name="T69" fmla="*/ 184 h 617"/>
                  <a:gd name="T70" fmla="*/ 30 w 479"/>
                  <a:gd name="T71" fmla="*/ 169 h 617"/>
                  <a:gd name="T72" fmla="*/ 21 w 479"/>
                  <a:gd name="T73" fmla="*/ 142 h 617"/>
                  <a:gd name="T74" fmla="*/ 16 w 479"/>
                  <a:gd name="T75" fmla="*/ 114 h 617"/>
                  <a:gd name="T76" fmla="*/ 16 w 479"/>
                  <a:gd name="T77" fmla="*/ 84 h 617"/>
                  <a:gd name="T78" fmla="*/ 21 w 479"/>
                  <a:gd name="T79" fmla="*/ 56 h 617"/>
                  <a:gd name="T80" fmla="*/ 25 w 479"/>
                  <a:gd name="T81" fmla="*/ 43 h 617"/>
                  <a:gd name="T82" fmla="*/ 33 w 479"/>
                  <a:gd name="T83" fmla="*/ 30 h 617"/>
                  <a:gd name="T84" fmla="*/ 40 w 479"/>
                  <a:gd name="T85" fmla="*/ 19 h 617"/>
                  <a:gd name="T86" fmla="*/ 47 w 479"/>
                  <a:gd name="T87" fmla="*/ 14 h 617"/>
                  <a:gd name="T88" fmla="*/ 50 w 479"/>
                  <a:gd name="T89" fmla="*/ 14 h 617"/>
                  <a:gd name="T90" fmla="*/ 56 w 479"/>
                  <a:gd name="T91" fmla="*/ 18 h 617"/>
                  <a:gd name="T92" fmla="*/ 60 w 479"/>
                  <a:gd name="T93" fmla="*/ 24 h 617"/>
                  <a:gd name="T94" fmla="*/ 70 w 479"/>
                  <a:gd name="T95" fmla="*/ 38 h 617"/>
                  <a:gd name="T96" fmla="*/ 90 w 479"/>
                  <a:gd name="T97" fmla="*/ 64 h 617"/>
                  <a:gd name="T98" fmla="*/ 177 w 479"/>
                  <a:gd name="T99" fmla="*/ 168 h 617"/>
                  <a:gd name="T100" fmla="*/ 268 w 479"/>
                  <a:gd name="T101" fmla="*/ 270 h 617"/>
                  <a:gd name="T102" fmla="*/ 358 w 479"/>
                  <a:gd name="T103" fmla="*/ 371 h 617"/>
                  <a:gd name="T104" fmla="*/ 445 w 479"/>
                  <a:gd name="T105" fmla="*/ 475 h 617"/>
                  <a:gd name="T106" fmla="*/ 466 w 479"/>
                  <a:gd name="T107" fmla="*/ 502 h 617"/>
                  <a:gd name="T108" fmla="*/ 468 w 479"/>
                  <a:gd name="T109" fmla="*/ 504 h 617"/>
                  <a:gd name="T110" fmla="*/ 473 w 479"/>
                  <a:gd name="T111" fmla="*/ 506 h 617"/>
                  <a:gd name="T112" fmla="*/ 478 w 479"/>
                  <a:gd name="T113" fmla="*/ 503 h 617"/>
                  <a:gd name="T114" fmla="*/ 479 w 479"/>
                  <a:gd name="T115" fmla="*/ 498 h 617"/>
                  <a:gd name="T116" fmla="*/ 478 w 479"/>
                  <a:gd name="T117" fmla="*/ 495 h 6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479" h="617">
                    <a:moveTo>
                      <a:pt x="478" y="495"/>
                    </a:moveTo>
                    <a:lnTo>
                      <a:pt x="478" y="495"/>
                    </a:lnTo>
                    <a:lnTo>
                      <a:pt x="435" y="439"/>
                    </a:lnTo>
                    <a:lnTo>
                      <a:pt x="390" y="385"/>
                    </a:lnTo>
                    <a:lnTo>
                      <a:pt x="343" y="331"/>
                    </a:lnTo>
                    <a:lnTo>
                      <a:pt x="296" y="280"/>
                    </a:lnTo>
                    <a:lnTo>
                      <a:pt x="296" y="280"/>
                    </a:lnTo>
                    <a:lnTo>
                      <a:pt x="203" y="174"/>
                    </a:lnTo>
                    <a:lnTo>
                      <a:pt x="157" y="121"/>
                    </a:lnTo>
                    <a:lnTo>
                      <a:pt x="111" y="67"/>
                    </a:lnTo>
                    <a:lnTo>
                      <a:pt x="111" y="67"/>
                    </a:lnTo>
                    <a:lnTo>
                      <a:pt x="68" y="12"/>
                    </a:lnTo>
                    <a:lnTo>
                      <a:pt x="68" y="12"/>
                    </a:lnTo>
                    <a:lnTo>
                      <a:pt x="63" y="6"/>
                    </a:lnTo>
                    <a:lnTo>
                      <a:pt x="59" y="2"/>
                    </a:lnTo>
                    <a:lnTo>
                      <a:pt x="52" y="0"/>
                    </a:lnTo>
                    <a:lnTo>
                      <a:pt x="45" y="0"/>
                    </a:lnTo>
                    <a:lnTo>
                      <a:pt x="45" y="0"/>
                    </a:lnTo>
                    <a:lnTo>
                      <a:pt x="39" y="2"/>
                    </a:lnTo>
                    <a:lnTo>
                      <a:pt x="33" y="7"/>
                    </a:lnTo>
                    <a:lnTo>
                      <a:pt x="28" y="12"/>
                    </a:lnTo>
                    <a:lnTo>
                      <a:pt x="24" y="17"/>
                    </a:lnTo>
                    <a:lnTo>
                      <a:pt x="24" y="17"/>
                    </a:lnTo>
                    <a:lnTo>
                      <a:pt x="16" y="29"/>
                    </a:lnTo>
                    <a:lnTo>
                      <a:pt x="9" y="43"/>
                    </a:lnTo>
                    <a:lnTo>
                      <a:pt x="6" y="57"/>
                    </a:lnTo>
                    <a:lnTo>
                      <a:pt x="2" y="71"/>
                    </a:lnTo>
                    <a:lnTo>
                      <a:pt x="1" y="86"/>
                    </a:lnTo>
                    <a:lnTo>
                      <a:pt x="0" y="100"/>
                    </a:lnTo>
                    <a:lnTo>
                      <a:pt x="1" y="115"/>
                    </a:lnTo>
                    <a:lnTo>
                      <a:pt x="3" y="130"/>
                    </a:lnTo>
                    <a:lnTo>
                      <a:pt x="3" y="130"/>
                    </a:lnTo>
                    <a:lnTo>
                      <a:pt x="6" y="146"/>
                    </a:lnTo>
                    <a:lnTo>
                      <a:pt x="11" y="162"/>
                    </a:lnTo>
                    <a:lnTo>
                      <a:pt x="17" y="177"/>
                    </a:lnTo>
                    <a:lnTo>
                      <a:pt x="24" y="191"/>
                    </a:lnTo>
                    <a:lnTo>
                      <a:pt x="32" y="206"/>
                    </a:lnTo>
                    <a:lnTo>
                      <a:pt x="40" y="221"/>
                    </a:lnTo>
                    <a:lnTo>
                      <a:pt x="57" y="248"/>
                    </a:lnTo>
                    <a:lnTo>
                      <a:pt x="57" y="248"/>
                    </a:lnTo>
                    <a:lnTo>
                      <a:pt x="95" y="302"/>
                    </a:lnTo>
                    <a:lnTo>
                      <a:pt x="132" y="357"/>
                    </a:lnTo>
                    <a:lnTo>
                      <a:pt x="132" y="357"/>
                    </a:lnTo>
                    <a:lnTo>
                      <a:pt x="168" y="415"/>
                    </a:lnTo>
                    <a:lnTo>
                      <a:pt x="203" y="474"/>
                    </a:lnTo>
                    <a:lnTo>
                      <a:pt x="239" y="531"/>
                    </a:lnTo>
                    <a:lnTo>
                      <a:pt x="276" y="588"/>
                    </a:lnTo>
                    <a:lnTo>
                      <a:pt x="276" y="588"/>
                    </a:lnTo>
                    <a:lnTo>
                      <a:pt x="294" y="614"/>
                    </a:lnTo>
                    <a:lnTo>
                      <a:pt x="294" y="614"/>
                    </a:lnTo>
                    <a:lnTo>
                      <a:pt x="296" y="616"/>
                    </a:lnTo>
                    <a:lnTo>
                      <a:pt x="299" y="617"/>
                    </a:lnTo>
                    <a:lnTo>
                      <a:pt x="302" y="617"/>
                    </a:lnTo>
                    <a:lnTo>
                      <a:pt x="305" y="616"/>
                    </a:lnTo>
                    <a:lnTo>
                      <a:pt x="306" y="614"/>
                    </a:lnTo>
                    <a:lnTo>
                      <a:pt x="307" y="612"/>
                    </a:lnTo>
                    <a:lnTo>
                      <a:pt x="307" y="609"/>
                    </a:lnTo>
                    <a:lnTo>
                      <a:pt x="306" y="606"/>
                    </a:lnTo>
                    <a:lnTo>
                      <a:pt x="306" y="606"/>
                    </a:lnTo>
                    <a:lnTo>
                      <a:pt x="271" y="552"/>
                    </a:lnTo>
                    <a:lnTo>
                      <a:pt x="235" y="498"/>
                    </a:lnTo>
                    <a:lnTo>
                      <a:pt x="168" y="388"/>
                    </a:lnTo>
                    <a:lnTo>
                      <a:pt x="168" y="388"/>
                    </a:lnTo>
                    <a:lnTo>
                      <a:pt x="133" y="334"/>
                    </a:lnTo>
                    <a:lnTo>
                      <a:pt x="98" y="280"/>
                    </a:lnTo>
                    <a:lnTo>
                      <a:pt x="98" y="280"/>
                    </a:lnTo>
                    <a:lnTo>
                      <a:pt x="79" y="253"/>
                    </a:lnTo>
                    <a:lnTo>
                      <a:pt x="61" y="227"/>
                    </a:lnTo>
                    <a:lnTo>
                      <a:pt x="44" y="199"/>
                    </a:lnTo>
                    <a:lnTo>
                      <a:pt x="36" y="184"/>
                    </a:lnTo>
                    <a:lnTo>
                      <a:pt x="30" y="169"/>
                    </a:lnTo>
                    <a:lnTo>
                      <a:pt x="30" y="169"/>
                    </a:lnTo>
                    <a:lnTo>
                      <a:pt x="25" y="156"/>
                    </a:lnTo>
                    <a:lnTo>
                      <a:pt x="21" y="142"/>
                    </a:lnTo>
                    <a:lnTo>
                      <a:pt x="18" y="127"/>
                    </a:lnTo>
                    <a:lnTo>
                      <a:pt x="16" y="114"/>
                    </a:lnTo>
                    <a:lnTo>
                      <a:pt x="14" y="99"/>
                    </a:lnTo>
                    <a:lnTo>
                      <a:pt x="16" y="84"/>
                    </a:lnTo>
                    <a:lnTo>
                      <a:pt x="17" y="70"/>
                    </a:lnTo>
                    <a:lnTo>
                      <a:pt x="21" y="56"/>
                    </a:lnTo>
                    <a:lnTo>
                      <a:pt x="21" y="56"/>
                    </a:lnTo>
                    <a:lnTo>
                      <a:pt x="25" y="43"/>
                    </a:lnTo>
                    <a:lnTo>
                      <a:pt x="33" y="30"/>
                    </a:lnTo>
                    <a:lnTo>
                      <a:pt x="33" y="30"/>
                    </a:lnTo>
                    <a:lnTo>
                      <a:pt x="35" y="25"/>
                    </a:lnTo>
                    <a:lnTo>
                      <a:pt x="40" y="19"/>
                    </a:lnTo>
                    <a:lnTo>
                      <a:pt x="45" y="16"/>
                    </a:lnTo>
                    <a:lnTo>
                      <a:pt x="47" y="14"/>
                    </a:lnTo>
                    <a:lnTo>
                      <a:pt x="50" y="14"/>
                    </a:lnTo>
                    <a:lnTo>
                      <a:pt x="50" y="14"/>
                    </a:lnTo>
                    <a:lnTo>
                      <a:pt x="54" y="16"/>
                    </a:lnTo>
                    <a:lnTo>
                      <a:pt x="56" y="18"/>
                    </a:lnTo>
                    <a:lnTo>
                      <a:pt x="60" y="24"/>
                    </a:lnTo>
                    <a:lnTo>
                      <a:pt x="60" y="24"/>
                    </a:lnTo>
                    <a:lnTo>
                      <a:pt x="70" y="38"/>
                    </a:lnTo>
                    <a:lnTo>
                      <a:pt x="70" y="38"/>
                    </a:lnTo>
                    <a:lnTo>
                      <a:pt x="90" y="64"/>
                    </a:lnTo>
                    <a:lnTo>
                      <a:pt x="90" y="64"/>
                    </a:lnTo>
                    <a:lnTo>
                      <a:pt x="133" y="116"/>
                    </a:lnTo>
                    <a:lnTo>
                      <a:pt x="177" y="168"/>
                    </a:lnTo>
                    <a:lnTo>
                      <a:pt x="268" y="270"/>
                    </a:lnTo>
                    <a:lnTo>
                      <a:pt x="268" y="270"/>
                    </a:lnTo>
                    <a:lnTo>
                      <a:pt x="314" y="320"/>
                    </a:lnTo>
                    <a:lnTo>
                      <a:pt x="358" y="371"/>
                    </a:lnTo>
                    <a:lnTo>
                      <a:pt x="402" y="422"/>
                    </a:lnTo>
                    <a:lnTo>
                      <a:pt x="445" y="475"/>
                    </a:lnTo>
                    <a:lnTo>
                      <a:pt x="445" y="475"/>
                    </a:lnTo>
                    <a:lnTo>
                      <a:pt x="466" y="502"/>
                    </a:lnTo>
                    <a:lnTo>
                      <a:pt x="466" y="502"/>
                    </a:lnTo>
                    <a:lnTo>
                      <a:pt x="468" y="504"/>
                    </a:lnTo>
                    <a:lnTo>
                      <a:pt x="470" y="506"/>
                    </a:lnTo>
                    <a:lnTo>
                      <a:pt x="473" y="506"/>
                    </a:lnTo>
                    <a:lnTo>
                      <a:pt x="475" y="504"/>
                    </a:lnTo>
                    <a:lnTo>
                      <a:pt x="478" y="503"/>
                    </a:lnTo>
                    <a:lnTo>
                      <a:pt x="479" y="501"/>
                    </a:lnTo>
                    <a:lnTo>
                      <a:pt x="479" y="498"/>
                    </a:lnTo>
                    <a:lnTo>
                      <a:pt x="478" y="495"/>
                    </a:lnTo>
                    <a:lnTo>
                      <a:pt x="478" y="495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212" name="Freeform 192">
                <a:extLst>
                  <a:ext uri="{FF2B5EF4-FFF2-40B4-BE49-F238E27FC236}">
                    <a16:creationId xmlns:a16="http://schemas.microsoft.com/office/drawing/2014/main" id="{22651561-F7D0-F350-5082-D2AE198F1AE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77" y="192"/>
                <a:ext cx="562" cy="762"/>
              </a:xfrm>
              <a:custGeom>
                <a:avLst/>
                <a:gdLst>
                  <a:gd name="T0" fmla="*/ 28 w 2249"/>
                  <a:gd name="T1" fmla="*/ 212 h 3047"/>
                  <a:gd name="T2" fmla="*/ 22 w 2249"/>
                  <a:gd name="T3" fmla="*/ 77 h 3047"/>
                  <a:gd name="T4" fmla="*/ 51 w 2249"/>
                  <a:gd name="T5" fmla="*/ 28 h 3047"/>
                  <a:gd name="T6" fmla="*/ 101 w 2249"/>
                  <a:gd name="T7" fmla="*/ 16 h 3047"/>
                  <a:gd name="T8" fmla="*/ 142 w 2249"/>
                  <a:gd name="T9" fmla="*/ 52 h 3047"/>
                  <a:gd name="T10" fmla="*/ 208 w 2249"/>
                  <a:gd name="T11" fmla="*/ 222 h 3047"/>
                  <a:gd name="T12" fmla="*/ 331 w 2249"/>
                  <a:gd name="T13" fmla="*/ 656 h 3047"/>
                  <a:gd name="T14" fmla="*/ 370 w 2249"/>
                  <a:gd name="T15" fmla="*/ 727 h 3047"/>
                  <a:gd name="T16" fmla="*/ 425 w 2249"/>
                  <a:gd name="T17" fmla="*/ 737 h 3047"/>
                  <a:gd name="T18" fmla="*/ 493 w 2249"/>
                  <a:gd name="T19" fmla="*/ 686 h 3047"/>
                  <a:gd name="T20" fmla="*/ 568 w 2249"/>
                  <a:gd name="T21" fmla="*/ 588 h 3047"/>
                  <a:gd name="T22" fmla="*/ 669 w 2249"/>
                  <a:gd name="T23" fmla="*/ 511 h 3047"/>
                  <a:gd name="T24" fmla="*/ 788 w 2249"/>
                  <a:gd name="T25" fmla="*/ 486 h 3047"/>
                  <a:gd name="T26" fmla="*/ 819 w 2249"/>
                  <a:gd name="T27" fmla="*/ 503 h 3047"/>
                  <a:gd name="T28" fmla="*/ 805 w 2249"/>
                  <a:gd name="T29" fmla="*/ 577 h 3047"/>
                  <a:gd name="T30" fmla="*/ 732 w 2249"/>
                  <a:gd name="T31" fmla="*/ 693 h 3047"/>
                  <a:gd name="T32" fmla="*/ 637 w 2249"/>
                  <a:gd name="T33" fmla="*/ 829 h 3047"/>
                  <a:gd name="T34" fmla="*/ 581 w 2249"/>
                  <a:gd name="T35" fmla="*/ 1006 h 3047"/>
                  <a:gd name="T36" fmla="*/ 525 w 2249"/>
                  <a:gd name="T37" fmla="*/ 1275 h 3047"/>
                  <a:gd name="T38" fmla="*/ 552 w 2249"/>
                  <a:gd name="T39" fmla="*/ 1318 h 3047"/>
                  <a:gd name="T40" fmla="*/ 1049 w 2249"/>
                  <a:gd name="T41" fmla="*/ 1756 h 3047"/>
                  <a:gd name="T42" fmla="*/ 1557 w 2249"/>
                  <a:gd name="T43" fmla="*/ 2239 h 3047"/>
                  <a:gd name="T44" fmla="*/ 1801 w 2249"/>
                  <a:gd name="T45" fmla="*/ 2541 h 3047"/>
                  <a:gd name="T46" fmla="*/ 1914 w 2249"/>
                  <a:gd name="T47" fmla="*/ 2746 h 3047"/>
                  <a:gd name="T48" fmla="*/ 2026 w 2249"/>
                  <a:gd name="T49" fmla="*/ 2891 h 3047"/>
                  <a:gd name="T50" fmla="*/ 2198 w 2249"/>
                  <a:gd name="T51" fmla="*/ 3023 h 3047"/>
                  <a:gd name="T52" fmla="*/ 2248 w 2249"/>
                  <a:gd name="T53" fmla="*/ 3042 h 3047"/>
                  <a:gd name="T54" fmla="*/ 2203 w 2249"/>
                  <a:gd name="T55" fmla="*/ 3010 h 3047"/>
                  <a:gd name="T56" fmla="*/ 2024 w 2249"/>
                  <a:gd name="T57" fmla="*/ 2867 h 3047"/>
                  <a:gd name="T58" fmla="*/ 1917 w 2249"/>
                  <a:gd name="T59" fmla="*/ 2720 h 3047"/>
                  <a:gd name="T60" fmla="*/ 1803 w 2249"/>
                  <a:gd name="T61" fmla="*/ 2516 h 3047"/>
                  <a:gd name="T62" fmla="*/ 1624 w 2249"/>
                  <a:gd name="T63" fmla="*/ 2290 h 3047"/>
                  <a:gd name="T64" fmla="*/ 1217 w 2249"/>
                  <a:gd name="T65" fmla="*/ 1890 h 3047"/>
                  <a:gd name="T66" fmla="*/ 584 w 2249"/>
                  <a:gd name="T67" fmla="*/ 1326 h 3047"/>
                  <a:gd name="T68" fmla="*/ 536 w 2249"/>
                  <a:gd name="T69" fmla="*/ 1284 h 3047"/>
                  <a:gd name="T70" fmla="*/ 538 w 2249"/>
                  <a:gd name="T71" fmla="*/ 1284 h 3047"/>
                  <a:gd name="T72" fmla="*/ 557 w 2249"/>
                  <a:gd name="T73" fmla="*/ 1187 h 3047"/>
                  <a:gd name="T74" fmla="*/ 636 w 2249"/>
                  <a:gd name="T75" fmla="*/ 867 h 3047"/>
                  <a:gd name="T76" fmla="*/ 715 w 2249"/>
                  <a:gd name="T77" fmla="*/ 737 h 3047"/>
                  <a:gd name="T78" fmla="*/ 815 w 2249"/>
                  <a:gd name="T79" fmla="*/ 592 h 3047"/>
                  <a:gd name="T80" fmla="*/ 834 w 2249"/>
                  <a:gd name="T81" fmla="*/ 505 h 3047"/>
                  <a:gd name="T82" fmla="*/ 800 w 2249"/>
                  <a:gd name="T83" fmla="*/ 473 h 3047"/>
                  <a:gd name="T84" fmla="*/ 705 w 2249"/>
                  <a:gd name="T85" fmla="*/ 481 h 3047"/>
                  <a:gd name="T86" fmla="*/ 585 w 2249"/>
                  <a:gd name="T87" fmla="*/ 553 h 3047"/>
                  <a:gd name="T88" fmla="*/ 479 w 2249"/>
                  <a:gd name="T89" fmla="*/ 680 h 3047"/>
                  <a:gd name="T90" fmla="*/ 423 w 2249"/>
                  <a:gd name="T91" fmla="*/ 722 h 3047"/>
                  <a:gd name="T92" fmla="*/ 360 w 2249"/>
                  <a:gd name="T93" fmla="*/ 691 h 3047"/>
                  <a:gd name="T94" fmla="*/ 305 w 2249"/>
                  <a:gd name="T95" fmla="*/ 495 h 3047"/>
                  <a:gd name="T96" fmla="*/ 180 w 2249"/>
                  <a:gd name="T97" fmla="*/ 96 h 3047"/>
                  <a:gd name="T98" fmla="*/ 127 w 2249"/>
                  <a:gd name="T99" fmla="*/ 13 h 3047"/>
                  <a:gd name="T100" fmla="*/ 82 w 2249"/>
                  <a:gd name="T101" fmla="*/ 0 h 3047"/>
                  <a:gd name="T102" fmla="*/ 22 w 2249"/>
                  <a:gd name="T103" fmla="*/ 40 h 3047"/>
                  <a:gd name="T104" fmla="*/ 0 w 2249"/>
                  <a:gd name="T105" fmla="*/ 131 h 3047"/>
                  <a:gd name="T106" fmla="*/ 50 w 2249"/>
                  <a:gd name="T107" fmla="*/ 339 h 3047"/>
                  <a:gd name="T108" fmla="*/ 147 w 2249"/>
                  <a:gd name="T109" fmla="*/ 645 h 30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</a:cxnLst>
                <a:rect l="0" t="0" r="r" b="b"/>
                <a:pathLst>
                  <a:path w="2249" h="3047">
                    <a:moveTo>
                      <a:pt x="156" y="636"/>
                    </a:moveTo>
                    <a:lnTo>
                      <a:pt x="156" y="636"/>
                    </a:lnTo>
                    <a:lnTo>
                      <a:pt x="93" y="435"/>
                    </a:lnTo>
                    <a:lnTo>
                      <a:pt x="64" y="335"/>
                    </a:lnTo>
                    <a:lnTo>
                      <a:pt x="34" y="233"/>
                    </a:lnTo>
                    <a:lnTo>
                      <a:pt x="34" y="233"/>
                    </a:lnTo>
                    <a:lnTo>
                      <a:pt x="28" y="212"/>
                    </a:lnTo>
                    <a:lnTo>
                      <a:pt x="23" y="190"/>
                    </a:lnTo>
                    <a:lnTo>
                      <a:pt x="18" y="167"/>
                    </a:lnTo>
                    <a:lnTo>
                      <a:pt x="16" y="145"/>
                    </a:lnTo>
                    <a:lnTo>
                      <a:pt x="15" y="122"/>
                    </a:lnTo>
                    <a:lnTo>
                      <a:pt x="17" y="99"/>
                    </a:lnTo>
                    <a:lnTo>
                      <a:pt x="18" y="88"/>
                    </a:lnTo>
                    <a:lnTo>
                      <a:pt x="22" y="77"/>
                    </a:lnTo>
                    <a:lnTo>
                      <a:pt x="26" y="66"/>
                    </a:lnTo>
                    <a:lnTo>
                      <a:pt x="31" y="55"/>
                    </a:lnTo>
                    <a:lnTo>
                      <a:pt x="31" y="55"/>
                    </a:lnTo>
                    <a:lnTo>
                      <a:pt x="34" y="48"/>
                    </a:lnTo>
                    <a:lnTo>
                      <a:pt x="39" y="40"/>
                    </a:lnTo>
                    <a:lnTo>
                      <a:pt x="45" y="34"/>
                    </a:lnTo>
                    <a:lnTo>
                      <a:pt x="51" y="28"/>
                    </a:lnTo>
                    <a:lnTo>
                      <a:pt x="58" y="23"/>
                    </a:lnTo>
                    <a:lnTo>
                      <a:pt x="65" y="18"/>
                    </a:lnTo>
                    <a:lnTo>
                      <a:pt x="74" y="16"/>
                    </a:lnTo>
                    <a:lnTo>
                      <a:pt x="82" y="15"/>
                    </a:lnTo>
                    <a:lnTo>
                      <a:pt x="82" y="15"/>
                    </a:lnTo>
                    <a:lnTo>
                      <a:pt x="92" y="15"/>
                    </a:lnTo>
                    <a:lnTo>
                      <a:pt x="101" y="16"/>
                    </a:lnTo>
                    <a:lnTo>
                      <a:pt x="109" y="20"/>
                    </a:lnTo>
                    <a:lnTo>
                      <a:pt x="118" y="24"/>
                    </a:lnTo>
                    <a:lnTo>
                      <a:pt x="125" y="29"/>
                    </a:lnTo>
                    <a:lnTo>
                      <a:pt x="131" y="37"/>
                    </a:lnTo>
                    <a:lnTo>
                      <a:pt x="137" y="43"/>
                    </a:lnTo>
                    <a:lnTo>
                      <a:pt x="142" y="52"/>
                    </a:lnTo>
                    <a:lnTo>
                      <a:pt x="142" y="52"/>
                    </a:lnTo>
                    <a:lnTo>
                      <a:pt x="153" y="69"/>
                    </a:lnTo>
                    <a:lnTo>
                      <a:pt x="161" y="87"/>
                    </a:lnTo>
                    <a:lnTo>
                      <a:pt x="168" y="106"/>
                    </a:lnTo>
                    <a:lnTo>
                      <a:pt x="175" y="124"/>
                    </a:lnTo>
                    <a:lnTo>
                      <a:pt x="175" y="124"/>
                    </a:lnTo>
                    <a:lnTo>
                      <a:pt x="208" y="222"/>
                    </a:lnTo>
                    <a:lnTo>
                      <a:pt x="208" y="222"/>
                    </a:lnTo>
                    <a:lnTo>
                      <a:pt x="239" y="320"/>
                    </a:lnTo>
                    <a:lnTo>
                      <a:pt x="268" y="419"/>
                    </a:lnTo>
                    <a:lnTo>
                      <a:pt x="268" y="419"/>
                    </a:lnTo>
                    <a:lnTo>
                      <a:pt x="297" y="519"/>
                    </a:lnTo>
                    <a:lnTo>
                      <a:pt x="322" y="620"/>
                    </a:lnTo>
                    <a:lnTo>
                      <a:pt x="322" y="620"/>
                    </a:lnTo>
                    <a:lnTo>
                      <a:pt x="331" y="656"/>
                    </a:lnTo>
                    <a:lnTo>
                      <a:pt x="337" y="674"/>
                    </a:lnTo>
                    <a:lnTo>
                      <a:pt x="343" y="691"/>
                    </a:lnTo>
                    <a:lnTo>
                      <a:pt x="348" y="700"/>
                    </a:lnTo>
                    <a:lnTo>
                      <a:pt x="353" y="707"/>
                    </a:lnTo>
                    <a:lnTo>
                      <a:pt x="358" y="715"/>
                    </a:lnTo>
                    <a:lnTo>
                      <a:pt x="364" y="721"/>
                    </a:lnTo>
                    <a:lnTo>
                      <a:pt x="370" y="727"/>
                    </a:lnTo>
                    <a:lnTo>
                      <a:pt x="378" y="731"/>
                    </a:lnTo>
                    <a:lnTo>
                      <a:pt x="386" y="734"/>
                    </a:lnTo>
                    <a:lnTo>
                      <a:pt x="396" y="737"/>
                    </a:lnTo>
                    <a:lnTo>
                      <a:pt x="396" y="737"/>
                    </a:lnTo>
                    <a:lnTo>
                      <a:pt x="406" y="738"/>
                    </a:lnTo>
                    <a:lnTo>
                      <a:pt x="416" y="738"/>
                    </a:lnTo>
                    <a:lnTo>
                      <a:pt x="425" y="737"/>
                    </a:lnTo>
                    <a:lnTo>
                      <a:pt x="434" y="734"/>
                    </a:lnTo>
                    <a:lnTo>
                      <a:pt x="443" y="731"/>
                    </a:lnTo>
                    <a:lnTo>
                      <a:pt x="451" y="727"/>
                    </a:lnTo>
                    <a:lnTo>
                      <a:pt x="458" y="721"/>
                    </a:lnTo>
                    <a:lnTo>
                      <a:pt x="466" y="716"/>
                    </a:lnTo>
                    <a:lnTo>
                      <a:pt x="481" y="701"/>
                    </a:lnTo>
                    <a:lnTo>
                      <a:pt x="493" y="686"/>
                    </a:lnTo>
                    <a:lnTo>
                      <a:pt x="504" y="670"/>
                    </a:lnTo>
                    <a:lnTo>
                      <a:pt x="515" y="656"/>
                    </a:lnTo>
                    <a:lnTo>
                      <a:pt x="515" y="656"/>
                    </a:lnTo>
                    <a:lnTo>
                      <a:pt x="527" y="637"/>
                    </a:lnTo>
                    <a:lnTo>
                      <a:pt x="539" y="620"/>
                    </a:lnTo>
                    <a:lnTo>
                      <a:pt x="554" y="604"/>
                    </a:lnTo>
                    <a:lnTo>
                      <a:pt x="568" y="588"/>
                    </a:lnTo>
                    <a:lnTo>
                      <a:pt x="584" y="572"/>
                    </a:lnTo>
                    <a:lnTo>
                      <a:pt x="599" y="559"/>
                    </a:lnTo>
                    <a:lnTo>
                      <a:pt x="615" y="544"/>
                    </a:lnTo>
                    <a:lnTo>
                      <a:pt x="634" y="532"/>
                    </a:lnTo>
                    <a:lnTo>
                      <a:pt x="634" y="532"/>
                    </a:lnTo>
                    <a:lnTo>
                      <a:pt x="651" y="521"/>
                    </a:lnTo>
                    <a:lnTo>
                      <a:pt x="669" y="511"/>
                    </a:lnTo>
                    <a:lnTo>
                      <a:pt x="688" y="502"/>
                    </a:lnTo>
                    <a:lnTo>
                      <a:pt x="707" y="496"/>
                    </a:lnTo>
                    <a:lnTo>
                      <a:pt x="727" y="490"/>
                    </a:lnTo>
                    <a:lnTo>
                      <a:pt x="747" y="487"/>
                    </a:lnTo>
                    <a:lnTo>
                      <a:pt x="767" y="486"/>
                    </a:lnTo>
                    <a:lnTo>
                      <a:pt x="788" y="486"/>
                    </a:lnTo>
                    <a:lnTo>
                      <a:pt x="788" y="486"/>
                    </a:lnTo>
                    <a:lnTo>
                      <a:pt x="800" y="487"/>
                    </a:lnTo>
                    <a:lnTo>
                      <a:pt x="805" y="490"/>
                    </a:lnTo>
                    <a:lnTo>
                      <a:pt x="812" y="492"/>
                    </a:lnTo>
                    <a:lnTo>
                      <a:pt x="812" y="492"/>
                    </a:lnTo>
                    <a:lnTo>
                      <a:pt x="814" y="495"/>
                    </a:lnTo>
                    <a:lnTo>
                      <a:pt x="816" y="497"/>
                    </a:lnTo>
                    <a:lnTo>
                      <a:pt x="819" y="503"/>
                    </a:lnTo>
                    <a:lnTo>
                      <a:pt x="820" y="511"/>
                    </a:lnTo>
                    <a:lnTo>
                      <a:pt x="819" y="518"/>
                    </a:lnTo>
                    <a:lnTo>
                      <a:pt x="819" y="518"/>
                    </a:lnTo>
                    <a:lnTo>
                      <a:pt x="816" y="539"/>
                    </a:lnTo>
                    <a:lnTo>
                      <a:pt x="812" y="559"/>
                    </a:lnTo>
                    <a:lnTo>
                      <a:pt x="812" y="559"/>
                    </a:lnTo>
                    <a:lnTo>
                      <a:pt x="805" y="577"/>
                    </a:lnTo>
                    <a:lnTo>
                      <a:pt x="798" y="594"/>
                    </a:lnTo>
                    <a:lnTo>
                      <a:pt x="788" y="611"/>
                    </a:lnTo>
                    <a:lnTo>
                      <a:pt x="778" y="629"/>
                    </a:lnTo>
                    <a:lnTo>
                      <a:pt x="778" y="629"/>
                    </a:lnTo>
                    <a:lnTo>
                      <a:pt x="767" y="645"/>
                    </a:lnTo>
                    <a:lnTo>
                      <a:pt x="756" y="661"/>
                    </a:lnTo>
                    <a:lnTo>
                      <a:pt x="732" y="693"/>
                    </a:lnTo>
                    <a:lnTo>
                      <a:pt x="707" y="723"/>
                    </a:lnTo>
                    <a:lnTo>
                      <a:pt x="683" y="754"/>
                    </a:lnTo>
                    <a:lnTo>
                      <a:pt x="683" y="754"/>
                    </a:lnTo>
                    <a:lnTo>
                      <a:pt x="671" y="772"/>
                    </a:lnTo>
                    <a:lnTo>
                      <a:pt x="658" y="791"/>
                    </a:lnTo>
                    <a:lnTo>
                      <a:pt x="647" y="809"/>
                    </a:lnTo>
                    <a:lnTo>
                      <a:pt x="637" y="829"/>
                    </a:lnTo>
                    <a:lnTo>
                      <a:pt x="629" y="848"/>
                    </a:lnTo>
                    <a:lnTo>
                      <a:pt x="620" y="869"/>
                    </a:lnTo>
                    <a:lnTo>
                      <a:pt x="613" y="889"/>
                    </a:lnTo>
                    <a:lnTo>
                      <a:pt x="606" y="911"/>
                    </a:lnTo>
                    <a:lnTo>
                      <a:pt x="606" y="911"/>
                    </a:lnTo>
                    <a:lnTo>
                      <a:pt x="593" y="958"/>
                    </a:lnTo>
                    <a:lnTo>
                      <a:pt x="581" y="1006"/>
                    </a:lnTo>
                    <a:lnTo>
                      <a:pt x="560" y="1103"/>
                    </a:lnTo>
                    <a:lnTo>
                      <a:pt x="560" y="1103"/>
                    </a:lnTo>
                    <a:lnTo>
                      <a:pt x="538" y="1205"/>
                    </a:lnTo>
                    <a:lnTo>
                      <a:pt x="538" y="1205"/>
                    </a:lnTo>
                    <a:lnTo>
                      <a:pt x="530" y="1239"/>
                    </a:lnTo>
                    <a:lnTo>
                      <a:pt x="526" y="1256"/>
                    </a:lnTo>
                    <a:lnTo>
                      <a:pt x="525" y="1275"/>
                    </a:lnTo>
                    <a:lnTo>
                      <a:pt x="525" y="1275"/>
                    </a:lnTo>
                    <a:lnTo>
                      <a:pt x="523" y="1282"/>
                    </a:lnTo>
                    <a:lnTo>
                      <a:pt x="523" y="1288"/>
                    </a:lnTo>
                    <a:lnTo>
                      <a:pt x="526" y="1294"/>
                    </a:lnTo>
                    <a:lnTo>
                      <a:pt x="530" y="1299"/>
                    </a:lnTo>
                    <a:lnTo>
                      <a:pt x="530" y="1299"/>
                    </a:lnTo>
                    <a:lnTo>
                      <a:pt x="552" y="1318"/>
                    </a:lnTo>
                    <a:lnTo>
                      <a:pt x="552" y="1318"/>
                    </a:lnTo>
                    <a:lnTo>
                      <a:pt x="644" y="1396"/>
                    </a:lnTo>
                    <a:lnTo>
                      <a:pt x="644" y="1396"/>
                    </a:lnTo>
                    <a:lnTo>
                      <a:pt x="799" y="1534"/>
                    </a:lnTo>
                    <a:lnTo>
                      <a:pt x="955" y="1671"/>
                    </a:lnTo>
                    <a:lnTo>
                      <a:pt x="955" y="1671"/>
                    </a:lnTo>
                    <a:lnTo>
                      <a:pt x="1049" y="1756"/>
                    </a:lnTo>
                    <a:lnTo>
                      <a:pt x="1143" y="1841"/>
                    </a:lnTo>
                    <a:lnTo>
                      <a:pt x="1236" y="1927"/>
                    </a:lnTo>
                    <a:lnTo>
                      <a:pt x="1328" y="2013"/>
                    </a:lnTo>
                    <a:lnTo>
                      <a:pt x="1328" y="2013"/>
                    </a:lnTo>
                    <a:lnTo>
                      <a:pt x="1405" y="2087"/>
                    </a:lnTo>
                    <a:lnTo>
                      <a:pt x="1482" y="2162"/>
                    </a:lnTo>
                    <a:lnTo>
                      <a:pt x="1557" y="2239"/>
                    </a:lnTo>
                    <a:lnTo>
                      <a:pt x="1594" y="2278"/>
                    </a:lnTo>
                    <a:lnTo>
                      <a:pt x="1630" y="2318"/>
                    </a:lnTo>
                    <a:lnTo>
                      <a:pt x="1630" y="2318"/>
                    </a:lnTo>
                    <a:lnTo>
                      <a:pt x="1676" y="2371"/>
                    </a:lnTo>
                    <a:lnTo>
                      <a:pt x="1720" y="2426"/>
                    </a:lnTo>
                    <a:lnTo>
                      <a:pt x="1762" y="2483"/>
                    </a:lnTo>
                    <a:lnTo>
                      <a:pt x="1801" y="2541"/>
                    </a:lnTo>
                    <a:lnTo>
                      <a:pt x="1801" y="2541"/>
                    </a:lnTo>
                    <a:lnTo>
                      <a:pt x="1828" y="2582"/>
                    </a:lnTo>
                    <a:lnTo>
                      <a:pt x="1851" y="2625"/>
                    </a:lnTo>
                    <a:lnTo>
                      <a:pt x="1874" y="2668"/>
                    </a:lnTo>
                    <a:lnTo>
                      <a:pt x="1896" y="2713"/>
                    </a:lnTo>
                    <a:lnTo>
                      <a:pt x="1896" y="2713"/>
                    </a:lnTo>
                    <a:lnTo>
                      <a:pt x="1914" y="2746"/>
                    </a:lnTo>
                    <a:lnTo>
                      <a:pt x="1932" y="2778"/>
                    </a:lnTo>
                    <a:lnTo>
                      <a:pt x="1953" y="2808"/>
                    </a:lnTo>
                    <a:lnTo>
                      <a:pt x="1965" y="2824"/>
                    </a:lnTo>
                    <a:lnTo>
                      <a:pt x="1976" y="2838"/>
                    </a:lnTo>
                    <a:lnTo>
                      <a:pt x="1976" y="2838"/>
                    </a:lnTo>
                    <a:lnTo>
                      <a:pt x="2001" y="2865"/>
                    </a:lnTo>
                    <a:lnTo>
                      <a:pt x="2026" y="2891"/>
                    </a:lnTo>
                    <a:lnTo>
                      <a:pt x="2052" y="2915"/>
                    </a:lnTo>
                    <a:lnTo>
                      <a:pt x="2080" y="2940"/>
                    </a:lnTo>
                    <a:lnTo>
                      <a:pt x="2109" y="2962"/>
                    </a:lnTo>
                    <a:lnTo>
                      <a:pt x="2138" y="2984"/>
                    </a:lnTo>
                    <a:lnTo>
                      <a:pt x="2167" y="3004"/>
                    </a:lnTo>
                    <a:lnTo>
                      <a:pt x="2198" y="3023"/>
                    </a:lnTo>
                    <a:lnTo>
                      <a:pt x="2198" y="3023"/>
                    </a:lnTo>
                    <a:lnTo>
                      <a:pt x="2218" y="3034"/>
                    </a:lnTo>
                    <a:lnTo>
                      <a:pt x="2238" y="3045"/>
                    </a:lnTo>
                    <a:lnTo>
                      <a:pt x="2238" y="3045"/>
                    </a:lnTo>
                    <a:lnTo>
                      <a:pt x="2242" y="3047"/>
                    </a:lnTo>
                    <a:lnTo>
                      <a:pt x="2245" y="3045"/>
                    </a:lnTo>
                    <a:lnTo>
                      <a:pt x="2247" y="3044"/>
                    </a:lnTo>
                    <a:lnTo>
                      <a:pt x="2248" y="3042"/>
                    </a:lnTo>
                    <a:lnTo>
                      <a:pt x="2249" y="3039"/>
                    </a:lnTo>
                    <a:lnTo>
                      <a:pt x="2249" y="3037"/>
                    </a:lnTo>
                    <a:lnTo>
                      <a:pt x="2248" y="3034"/>
                    </a:lnTo>
                    <a:lnTo>
                      <a:pt x="2246" y="3033"/>
                    </a:lnTo>
                    <a:lnTo>
                      <a:pt x="2246" y="3033"/>
                    </a:lnTo>
                    <a:lnTo>
                      <a:pt x="2225" y="3022"/>
                    </a:lnTo>
                    <a:lnTo>
                      <a:pt x="2203" y="3010"/>
                    </a:lnTo>
                    <a:lnTo>
                      <a:pt x="2183" y="2997"/>
                    </a:lnTo>
                    <a:lnTo>
                      <a:pt x="2162" y="2984"/>
                    </a:lnTo>
                    <a:lnTo>
                      <a:pt x="2124" y="2954"/>
                    </a:lnTo>
                    <a:lnTo>
                      <a:pt x="2086" y="2924"/>
                    </a:lnTo>
                    <a:lnTo>
                      <a:pt x="2086" y="2924"/>
                    </a:lnTo>
                    <a:lnTo>
                      <a:pt x="2045" y="2887"/>
                    </a:lnTo>
                    <a:lnTo>
                      <a:pt x="2024" y="2867"/>
                    </a:lnTo>
                    <a:lnTo>
                      <a:pt x="2004" y="2846"/>
                    </a:lnTo>
                    <a:lnTo>
                      <a:pt x="1985" y="2825"/>
                    </a:lnTo>
                    <a:lnTo>
                      <a:pt x="1968" y="2803"/>
                    </a:lnTo>
                    <a:lnTo>
                      <a:pt x="1952" y="2780"/>
                    </a:lnTo>
                    <a:lnTo>
                      <a:pt x="1936" y="2756"/>
                    </a:lnTo>
                    <a:lnTo>
                      <a:pt x="1936" y="2756"/>
                    </a:lnTo>
                    <a:lnTo>
                      <a:pt x="1917" y="2720"/>
                    </a:lnTo>
                    <a:lnTo>
                      <a:pt x="1899" y="2683"/>
                    </a:lnTo>
                    <a:lnTo>
                      <a:pt x="1881" y="2647"/>
                    </a:lnTo>
                    <a:lnTo>
                      <a:pt x="1861" y="2611"/>
                    </a:lnTo>
                    <a:lnTo>
                      <a:pt x="1861" y="2611"/>
                    </a:lnTo>
                    <a:lnTo>
                      <a:pt x="1843" y="2579"/>
                    </a:lnTo>
                    <a:lnTo>
                      <a:pt x="1823" y="2547"/>
                    </a:lnTo>
                    <a:lnTo>
                      <a:pt x="1803" y="2516"/>
                    </a:lnTo>
                    <a:lnTo>
                      <a:pt x="1782" y="2487"/>
                    </a:lnTo>
                    <a:lnTo>
                      <a:pt x="1760" y="2456"/>
                    </a:lnTo>
                    <a:lnTo>
                      <a:pt x="1738" y="2426"/>
                    </a:lnTo>
                    <a:lnTo>
                      <a:pt x="1693" y="2369"/>
                    </a:lnTo>
                    <a:lnTo>
                      <a:pt x="1693" y="2369"/>
                    </a:lnTo>
                    <a:lnTo>
                      <a:pt x="1659" y="2329"/>
                    </a:lnTo>
                    <a:lnTo>
                      <a:pt x="1624" y="2290"/>
                    </a:lnTo>
                    <a:lnTo>
                      <a:pt x="1589" y="2251"/>
                    </a:lnTo>
                    <a:lnTo>
                      <a:pt x="1553" y="2213"/>
                    </a:lnTo>
                    <a:lnTo>
                      <a:pt x="1480" y="2139"/>
                    </a:lnTo>
                    <a:lnTo>
                      <a:pt x="1405" y="2067"/>
                    </a:lnTo>
                    <a:lnTo>
                      <a:pt x="1405" y="2067"/>
                    </a:lnTo>
                    <a:lnTo>
                      <a:pt x="1312" y="1978"/>
                    </a:lnTo>
                    <a:lnTo>
                      <a:pt x="1217" y="1890"/>
                    </a:lnTo>
                    <a:lnTo>
                      <a:pt x="1123" y="1804"/>
                    </a:lnTo>
                    <a:lnTo>
                      <a:pt x="1029" y="1718"/>
                    </a:lnTo>
                    <a:lnTo>
                      <a:pt x="1029" y="1718"/>
                    </a:lnTo>
                    <a:lnTo>
                      <a:pt x="861" y="1568"/>
                    </a:lnTo>
                    <a:lnTo>
                      <a:pt x="693" y="1421"/>
                    </a:lnTo>
                    <a:lnTo>
                      <a:pt x="693" y="1421"/>
                    </a:lnTo>
                    <a:lnTo>
                      <a:pt x="584" y="1326"/>
                    </a:lnTo>
                    <a:lnTo>
                      <a:pt x="584" y="1326"/>
                    </a:lnTo>
                    <a:lnTo>
                      <a:pt x="552" y="1298"/>
                    </a:lnTo>
                    <a:lnTo>
                      <a:pt x="552" y="1298"/>
                    </a:lnTo>
                    <a:lnTo>
                      <a:pt x="544" y="1291"/>
                    </a:lnTo>
                    <a:lnTo>
                      <a:pt x="539" y="1287"/>
                    </a:lnTo>
                    <a:lnTo>
                      <a:pt x="537" y="1286"/>
                    </a:lnTo>
                    <a:lnTo>
                      <a:pt x="536" y="1284"/>
                    </a:lnTo>
                    <a:lnTo>
                      <a:pt x="536" y="1284"/>
                    </a:lnTo>
                    <a:lnTo>
                      <a:pt x="537" y="1286"/>
                    </a:lnTo>
                    <a:lnTo>
                      <a:pt x="538" y="1286"/>
                    </a:lnTo>
                    <a:lnTo>
                      <a:pt x="538" y="1288"/>
                    </a:lnTo>
                    <a:lnTo>
                      <a:pt x="538" y="1288"/>
                    </a:lnTo>
                    <a:lnTo>
                      <a:pt x="538" y="1284"/>
                    </a:lnTo>
                    <a:lnTo>
                      <a:pt x="538" y="1284"/>
                    </a:lnTo>
                    <a:lnTo>
                      <a:pt x="539" y="1278"/>
                    </a:lnTo>
                    <a:lnTo>
                      <a:pt x="539" y="1271"/>
                    </a:lnTo>
                    <a:lnTo>
                      <a:pt x="539" y="1271"/>
                    </a:lnTo>
                    <a:lnTo>
                      <a:pt x="542" y="1250"/>
                    </a:lnTo>
                    <a:lnTo>
                      <a:pt x="547" y="1229"/>
                    </a:lnTo>
                    <a:lnTo>
                      <a:pt x="557" y="1187"/>
                    </a:lnTo>
                    <a:lnTo>
                      <a:pt x="557" y="1187"/>
                    </a:lnTo>
                    <a:lnTo>
                      <a:pt x="579" y="1085"/>
                    </a:lnTo>
                    <a:lnTo>
                      <a:pt x="602" y="982"/>
                    </a:lnTo>
                    <a:lnTo>
                      <a:pt x="602" y="982"/>
                    </a:lnTo>
                    <a:lnTo>
                      <a:pt x="614" y="936"/>
                    </a:lnTo>
                    <a:lnTo>
                      <a:pt x="620" y="912"/>
                    </a:lnTo>
                    <a:lnTo>
                      <a:pt x="628" y="889"/>
                    </a:lnTo>
                    <a:lnTo>
                      <a:pt x="636" y="867"/>
                    </a:lnTo>
                    <a:lnTo>
                      <a:pt x="646" y="845"/>
                    </a:lnTo>
                    <a:lnTo>
                      <a:pt x="656" y="823"/>
                    </a:lnTo>
                    <a:lnTo>
                      <a:pt x="668" y="802"/>
                    </a:lnTo>
                    <a:lnTo>
                      <a:pt x="668" y="802"/>
                    </a:lnTo>
                    <a:lnTo>
                      <a:pt x="679" y="785"/>
                    </a:lnTo>
                    <a:lnTo>
                      <a:pt x="690" y="769"/>
                    </a:lnTo>
                    <a:lnTo>
                      <a:pt x="715" y="737"/>
                    </a:lnTo>
                    <a:lnTo>
                      <a:pt x="739" y="706"/>
                    </a:lnTo>
                    <a:lnTo>
                      <a:pt x="765" y="674"/>
                    </a:lnTo>
                    <a:lnTo>
                      <a:pt x="765" y="674"/>
                    </a:lnTo>
                    <a:lnTo>
                      <a:pt x="787" y="642"/>
                    </a:lnTo>
                    <a:lnTo>
                      <a:pt x="797" y="626"/>
                    </a:lnTo>
                    <a:lnTo>
                      <a:pt x="807" y="609"/>
                    </a:lnTo>
                    <a:lnTo>
                      <a:pt x="815" y="592"/>
                    </a:lnTo>
                    <a:lnTo>
                      <a:pt x="823" y="575"/>
                    </a:lnTo>
                    <a:lnTo>
                      <a:pt x="827" y="556"/>
                    </a:lnTo>
                    <a:lnTo>
                      <a:pt x="831" y="538"/>
                    </a:lnTo>
                    <a:lnTo>
                      <a:pt x="831" y="538"/>
                    </a:lnTo>
                    <a:lnTo>
                      <a:pt x="834" y="521"/>
                    </a:lnTo>
                    <a:lnTo>
                      <a:pt x="835" y="512"/>
                    </a:lnTo>
                    <a:lnTo>
                      <a:pt x="834" y="505"/>
                    </a:lnTo>
                    <a:lnTo>
                      <a:pt x="832" y="496"/>
                    </a:lnTo>
                    <a:lnTo>
                      <a:pt x="829" y="489"/>
                    </a:lnTo>
                    <a:lnTo>
                      <a:pt x="824" y="483"/>
                    </a:lnTo>
                    <a:lnTo>
                      <a:pt x="816" y="478"/>
                    </a:lnTo>
                    <a:lnTo>
                      <a:pt x="816" y="478"/>
                    </a:lnTo>
                    <a:lnTo>
                      <a:pt x="809" y="475"/>
                    </a:lnTo>
                    <a:lnTo>
                      <a:pt x="800" y="473"/>
                    </a:lnTo>
                    <a:lnTo>
                      <a:pt x="791" y="471"/>
                    </a:lnTo>
                    <a:lnTo>
                      <a:pt x="782" y="470"/>
                    </a:lnTo>
                    <a:lnTo>
                      <a:pt x="762" y="470"/>
                    </a:lnTo>
                    <a:lnTo>
                      <a:pt x="745" y="473"/>
                    </a:lnTo>
                    <a:lnTo>
                      <a:pt x="745" y="473"/>
                    </a:lnTo>
                    <a:lnTo>
                      <a:pt x="724" y="475"/>
                    </a:lnTo>
                    <a:lnTo>
                      <a:pt x="705" y="481"/>
                    </a:lnTo>
                    <a:lnTo>
                      <a:pt x="685" y="487"/>
                    </a:lnTo>
                    <a:lnTo>
                      <a:pt x="667" y="495"/>
                    </a:lnTo>
                    <a:lnTo>
                      <a:pt x="650" y="505"/>
                    </a:lnTo>
                    <a:lnTo>
                      <a:pt x="633" y="514"/>
                    </a:lnTo>
                    <a:lnTo>
                      <a:pt x="615" y="527"/>
                    </a:lnTo>
                    <a:lnTo>
                      <a:pt x="599" y="539"/>
                    </a:lnTo>
                    <a:lnTo>
                      <a:pt x="585" y="553"/>
                    </a:lnTo>
                    <a:lnTo>
                      <a:pt x="570" y="566"/>
                    </a:lnTo>
                    <a:lnTo>
                      <a:pt x="555" y="581"/>
                    </a:lnTo>
                    <a:lnTo>
                      <a:pt x="542" y="597"/>
                    </a:lnTo>
                    <a:lnTo>
                      <a:pt x="517" y="627"/>
                    </a:lnTo>
                    <a:lnTo>
                      <a:pt x="494" y="661"/>
                    </a:lnTo>
                    <a:lnTo>
                      <a:pt x="494" y="661"/>
                    </a:lnTo>
                    <a:lnTo>
                      <a:pt x="479" y="680"/>
                    </a:lnTo>
                    <a:lnTo>
                      <a:pt x="472" y="690"/>
                    </a:lnTo>
                    <a:lnTo>
                      <a:pt x="463" y="699"/>
                    </a:lnTo>
                    <a:lnTo>
                      <a:pt x="455" y="706"/>
                    </a:lnTo>
                    <a:lnTo>
                      <a:pt x="445" y="713"/>
                    </a:lnTo>
                    <a:lnTo>
                      <a:pt x="434" y="718"/>
                    </a:lnTo>
                    <a:lnTo>
                      <a:pt x="423" y="722"/>
                    </a:lnTo>
                    <a:lnTo>
                      <a:pt x="423" y="722"/>
                    </a:lnTo>
                    <a:lnTo>
                      <a:pt x="411" y="723"/>
                    </a:lnTo>
                    <a:lnTo>
                      <a:pt x="400" y="723"/>
                    </a:lnTo>
                    <a:lnTo>
                      <a:pt x="390" y="720"/>
                    </a:lnTo>
                    <a:lnTo>
                      <a:pt x="381" y="715"/>
                    </a:lnTo>
                    <a:lnTo>
                      <a:pt x="374" y="708"/>
                    </a:lnTo>
                    <a:lnTo>
                      <a:pt x="367" y="701"/>
                    </a:lnTo>
                    <a:lnTo>
                      <a:pt x="360" y="691"/>
                    </a:lnTo>
                    <a:lnTo>
                      <a:pt x="356" y="681"/>
                    </a:lnTo>
                    <a:lnTo>
                      <a:pt x="356" y="681"/>
                    </a:lnTo>
                    <a:lnTo>
                      <a:pt x="348" y="661"/>
                    </a:lnTo>
                    <a:lnTo>
                      <a:pt x="342" y="638"/>
                    </a:lnTo>
                    <a:lnTo>
                      <a:pt x="331" y="594"/>
                    </a:lnTo>
                    <a:lnTo>
                      <a:pt x="331" y="594"/>
                    </a:lnTo>
                    <a:lnTo>
                      <a:pt x="305" y="495"/>
                    </a:lnTo>
                    <a:lnTo>
                      <a:pt x="305" y="495"/>
                    </a:lnTo>
                    <a:lnTo>
                      <a:pt x="277" y="394"/>
                    </a:lnTo>
                    <a:lnTo>
                      <a:pt x="246" y="293"/>
                    </a:lnTo>
                    <a:lnTo>
                      <a:pt x="215" y="194"/>
                    </a:lnTo>
                    <a:lnTo>
                      <a:pt x="199" y="145"/>
                    </a:lnTo>
                    <a:lnTo>
                      <a:pt x="180" y="96"/>
                    </a:lnTo>
                    <a:lnTo>
                      <a:pt x="180" y="96"/>
                    </a:lnTo>
                    <a:lnTo>
                      <a:pt x="174" y="81"/>
                    </a:lnTo>
                    <a:lnTo>
                      <a:pt x="168" y="65"/>
                    </a:lnTo>
                    <a:lnTo>
                      <a:pt x="159" y="50"/>
                    </a:lnTo>
                    <a:lnTo>
                      <a:pt x="151" y="37"/>
                    </a:lnTo>
                    <a:lnTo>
                      <a:pt x="140" y="23"/>
                    </a:lnTo>
                    <a:lnTo>
                      <a:pt x="134" y="18"/>
                    </a:lnTo>
                    <a:lnTo>
                      <a:pt x="127" y="13"/>
                    </a:lnTo>
                    <a:lnTo>
                      <a:pt x="121" y="9"/>
                    </a:lnTo>
                    <a:lnTo>
                      <a:pt x="114" y="5"/>
                    </a:lnTo>
                    <a:lnTo>
                      <a:pt x="105" y="2"/>
                    </a:lnTo>
                    <a:lnTo>
                      <a:pt x="98" y="0"/>
                    </a:lnTo>
                    <a:lnTo>
                      <a:pt x="98" y="0"/>
                    </a:lnTo>
                    <a:lnTo>
                      <a:pt x="89" y="0"/>
                    </a:lnTo>
                    <a:lnTo>
                      <a:pt x="82" y="0"/>
                    </a:lnTo>
                    <a:lnTo>
                      <a:pt x="75" y="1"/>
                    </a:lnTo>
                    <a:lnTo>
                      <a:pt x="67" y="2"/>
                    </a:lnTo>
                    <a:lnTo>
                      <a:pt x="60" y="5"/>
                    </a:lnTo>
                    <a:lnTo>
                      <a:pt x="54" y="9"/>
                    </a:lnTo>
                    <a:lnTo>
                      <a:pt x="42" y="17"/>
                    </a:lnTo>
                    <a:lnTo>
                      <a:pt x="31" y="28"/>
                    </a:lnTo>
                    <a:lnTo>
                      <a:pt x="22" y="40"/>
                    </a:lnTo>
                    <a:lnTo>
                      <a:pt x="15" y="54"/>
                    </a:lnTo>
                    <a:lnTo>
                      <a:pt x="9" y="69"/>
                    </a:lnTo>
                    <a:lnTo>
                      <a:pt x="9" y="69"/>
                    </a:lnTo>
                    <a:lnTo>
                      <a:pt x="6" y="79"/>
                    </a:lnTo>
                    <a:lnTo>
                      <a:pt x="4" y="88"/>
                    </a:lnTo>
                    <a:lnTo>
                      <a:pt x="1" y="110"/>
                    </a:lnTo>
                    <a:lnTo>
                      <a:pt x="0" y="131"/>
                    </a:lnTo>
                    <a:lnTo>
                      <a:pt x="2" y="153"/>
                    </a:lnTo>
                    <a:lnTo>
                      <a:pt x="5" y="174"/>
                    </a:lnTo>
                    <a:lnTo>
                      <a:pt x="10" y="196"/>
                    </a:lnTo>
                    <a:lnTo>
                      <a:pt x="20" y="238"/>
                    </a:lnTo>
                    <a:lnTo>
                      <a:pt x="20" y="238"/>
                    </a:lnTo>
                    <a:lnTo>
                      <a:pt x="34" y="289"/>
                    </a:lnTo>
                    <a:lnTo>
                      <a:pt x="50" y="339"/>
                    </a:lnTo>
                    <a:lnTo>
                      <a:pt x="81" y="440"/>
                    </a:lnTo>
                    <a:lnTo>
                      <a:pt x="81" y="440"/>
                    </a:lnTo>
                    <a:lnTo>
                      <a:pt x="141" y="640"/>
                    </a:lnTo>
                    <a:lnTo>
                      <a:pt x="141" y="640"/>
                    </a:lnTo>
                    <a:lnTo>
                      <a:pt x="142" y="642"/>
                    </a:lnTo>
                    <a:lnTo>
                      <a:pt x="145" y="645"/>
                    </a:lnTo>
                    <a:lnTo>
                      <a:pt x="147" y="645"/>
                    </a:lnTo>
                    <a:lnTo>
                      <a:pt x="151" y="645"/>
                    </a:lnTo>
                    <a:lnTo>
                      <a:pt x="153" y="643"/>
                    </a:lnTo>
                    <a:lnTo>
                      <a:pt x="154" y="641"/>
                    </a:lnTo>
                    <a:lnTo>
                      <a:pt x="156" y="638"/>
                    </a:lnTo>
                    <a:lnTo>
                      <a:pt x="156" y="636"/>
                    </a:lnTo>
                    <a:lnTo>
                      <a:pt x="156" y="636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213" name="Freeform 193">
                <a:extLst>
                  <a:ext uri="{FF2B5EF4-FFF2-40B4-BE49-F238E27FC236}">
                    <a16:creationId xmlns:a16="http://schemas.microsoft.com/office/drawing/2014/main" id="{68612626-E4DC-5D29-E99A-493031BFD61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134" y="398"/>
                <a:ext cx="43" cy="78"/>
              </a:xfrm>
              <a:custGeom>
                <a:avLst/>
                <a:gdLst>
                  <a:gd name="T0" fmla="*/ 161 w 170"/>
                  <a:gd name="T1" fmla="*/ 0 h 309"/>
                  <a:gd name="T2" fmla="*/ 129 w 170"/>
                  <a:gd name="T3" fmla="*/ 14 h 309"/>
                  <a:gd name="T4" fmla="*/ 100 w 170"/>
                  <a:gd name="T5" fmla="*/ 32 h 309"/>
                  <a:gd name="T6" fmla="*/ 74 w 170"/>
                  <a:gd name="T7" fmla="*/ 55 h 309"/>
                  <a:gd name="T8" fmla="*/ 51 w 170"/>
                  <a:gd name="T9" fmla="*/ 81 h 309"/>
                  <a:gd name="T10" fmla="*/ 40 w 170"/>
                  <a:gd name="T11" fmla="*/ 95 h 309"/>
                  <a:gd name="T12" fmla="*/ 23 w 170"/>
                  <a:gd name="T13" fmla="*/ 127 h 309"/>
                  <a:gd name="T14" fmla="*/ 10 w 170"/>
                  <a:gd name="T15" fmla="*/ 162 h 309"/>
                  <a:gd name="T16" fmla="*/ 3 w 170"/>
                  <a:gd name="T17" fmla="*/ 197 h 309"/>
                  <a:gd name="T18" fmla="*/ 0 w 170"/>
                  <a:gd name="T19" fmla="*/ 216 h 309"/>
                  <a:gd name="T20" fmla="*/ 3 w 170"/>
                  <a:gd name="T21" fmla="*/ 260 h 309"/>
                  <a:gd name="T22" fmla="*/ 13 w 170"/>
                  <a:gd name="T23" fmla="*/ 303 h 309"/>
                  <a:gd name="T24" fmla="*/ 14 w 170"/>
                  <a:gd name="T25" fmla="*/ 307 h 309"/>
                  <a:gd name="T26" fmla="*/ 19 w 170"/>
                  <a:gd name="T27" fmla="*/ 309 h 309"/>
                  <a:gd name="T28" fmla="*/ 24 w 170"/>
                  <a:gd name="T29" fmla="*/ 307 h 309"/>
                  <a:gd name="T30" fmla="*/ 27 w 170"/>
                  <a:gd name="T31" fmla="*/ 303 h 309"/>
                  <a:gd name="T32" fmla="*/ 26 w 170"/>
                  <a:gd name="T33" fmla="*/ 299 h 309"/>
                  <a:gd name="T34" fmla="*/ 19 w 170"/>
                  <a:gd name="T35" fmla="*/ 264 h 309"/>
                  <a:gd name="T36" fmla="*/ 15 w 170"/>
                  <a:gd name="T37" fmla="*/ 228 h 309"/>
                  <a:gd name="T38" fmla="*/ 19 w 170"/>
                  <a:gd name="T39" fmla="*/ 191 h 309"/>
                  <a:gd name="T40" fmla="*/ 27 w 170"/>
                  <a:gd name="T41" fmla="*/ 157 h 309"/>
                  <a:gd name="T42" fmla="*/ 32 w 170"/>
                  <a:gd name="T43" fmla="*/ 141 h 309"/>
                  <a:gd name="T44" fmla="*/ 47 w 170"/>
                  <a:gd name="T45" fmla="*/ 111 h 309"/>
                  <a:gd name="T46" fmla="*/ 67 w 170"/>
                  <a:gd name="T47" fmla="*/ 84 h 309"/>
                  <a:gd name="T48" fmla="*/ 89 w 170"/>
                  <a:gd name="T49" fmla="*/ 60 h 309"/>
                  <a:gd name="T50" fmla="*/ 102 w 170"/>
                  <a:gd name="T51" fmla="*/ 50 h 309"/>
                  <a:gd name="T52" fmla="*/ 132 w 170"/>
                  <a:gd name="T53" fmla="*/ 29 h 309"/>
                  <a:gd name="T54" fmla="*/ 165 w 170"/>
                  <a:gd name="T55" fmla="*/ 14 h 309"/>
                  <a:gd name="T56" fmla="*/ 167 w 170"/>
                  <a:gd name="T57" fmla="*/ 12 h 309"/>
                  <a:gd name="T58" fmla="*/ 170 w 170"/>
                  <a:gd name="T59" fmla="*/ 7 h 309"/>
                  <a:gd name="T60" fmla="*/ 168 w 170"/>
                  <a:gd name="T61" fmla="*/ 2 h 309"/>
                  <a:gd name="T62" fmla="*/ 164 w 170"/>
                  <a:gd name="T63" fmla="*/ 0 h 309"/>
                  <a:gd name="T64" fmla="*/ 161 w 170"/>
                  <a:gd name="T65" fmla="*/ 0 h 30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170" h="309">
                    <a:moveTo>
                      <a:pt x="161" y="0"/>
                    </a:moveTo>
                    <a:lnTo>
                      <a:pt x="161" y="0"/>
                    </a:lnTo>
                    <a:lnTo>
                      <a:pt x="145" y="6"/>
                    </a:lnTo>
                    <a:lnTo>
                      <a:pt x="129" y="14"/>
                    </a:lnTo>
                    <a:lnTo>
                      <a:pt x="114" y="23"/>
                    </a:lnTo>
                    <a:lnTo>
                      <a:pt x="100" y="32"/>
                    </a:lnTo>
                    <a:lnTo>
                      <a:pt x="86" y="43"/>
                    </a:lnTo>
                    <a:lnTo>
                      <a:pt x="74" y="55"/>
                    </a:lnTo>
                    <a:lnTo>
                      <a:pt x="62" y="67"/>
                    </a:lnTo>
                    <a:lnTo>
                      <a:pt x="51" y="81"/>
                    </a:lnTo>
                    <a:lnTo>
                      <a:pt x="51" y="81"/>
                    </a:lnTo>
                    <a:lnTo>
                      <a:pt x="40" y="95"/>
                    </a:lnTo>
                    <a:lnTo>
                      <a:pt x="31" y="111"/>
                    </a:lnTo>
                    <a:lnTo>
                      <a:pt x="23" y="127"/>
                    </a:lnTo>
                    <a:lnTo>
                      <a:pt x="15" y="145"/>
                    </a:lnTo>
                    <a:lnTo>
                      <a:pt x="10" y="162"/>
                    </a:lnTo>
                    <a:lnTo>
                      <a:pt x="5" y="180"/>
                    </a:lnTo>
                    <a:lnTo>
                      <a:pt x="3" y="197"/>
                    </a:lnTo>
                    <a:lnTo>
                      <a:pt x="0" y="216"/>
                    </a:lnTo>
                    <a:lnTo>
                      <a:pt x="0" y="216"/>
                    </a:lnTo>
                    <a:lnTo>
                      <a:pt x="0" y="238"/>
                    </a:lnTo>
                    <a:lnTo>
                      <a:pt x="3" y="260"/>
                    </a:lnTo>
                    <a:lnTo>
                      <a:pt x="7" y="282"/>
                    </a:lnTo>
                    <a:lnTo>
                      <a:pt x="13" y="303"/>
                    </a:lnTo>
                    <a:lnTo>
                      <a:pt x="13" y="303"/>
                    </a:lnTo>
                    <a:lnTo>
                      <a:pt x="14" y="307"/>
                    </a:lnTo>
                    <a:lnTo>
                      <a:pt x="16" y="308"/>
                    </a:lnTo>
                    <a:lnTo>
                      <a:pt x="19" y="309"/>
                    </a:lnTo>
                    <a:lnTo>
                      <a:pt x="21" y="308"/>
                    </a:lnTo>
                    <a:lnTo>
                      <a:pt x="24" y="307"/>
                    </a:lnTo>
                    <a:lnTo>
                      <a:pt x="26" y="305"/>
                    </a:lnTo>
                    <a:lnTo>
                      <a:pt x="27" y="303"/>
                    </a:lnTo>
                    <a:lnTo>
                      <a:pt x="26" y="299"/>
                    </a:lnTo>
                    <a:lnTo>
                      <a:pt x="26" y="299"/>
                    </a:lnTo>
                    <a:lnTo>
                      <a:pt x="21" y="282"/>
                    </a:lnTo>
                    <a:lnTo>
                      <a:pt x="19" y="264"/>
                    </a:lnTo>
                    <a:lnTo>
                      <a:pt x="16" y="246"/>
                    </a:lnTo>
                    <a:lnTo>
                      <a:pt x="15" y="228"/>
                    </a:lnTo>
                    <a:lnTo>
                      <a:pt x="16" y="210"/>
                    </a:lnTo>
                    <a:lnTo>
                      <a:pt x="19" y="191"/>
                    </a:lnTo>
                    <a:lnTo>
                      <a:pt x="23" y="174"/>
                    </a:lnTo>
                    <a:lnTo>
                      <a:pt x="27" y="157"/>
                    </a:lnTo>
                    <a:lnTo>
                      <a:pt x="27" y="157"/>
                    </a:lnTo>
                    <a:lnTo>
                      <a:pt x="32" y="141"/>
                    </a:lnTo>
                    <a:lnTo>
                      <a:pt x="40" y="126"/>
                    </a:lnTo>
                    <a:lnTo>
                      <a:pt x="47" y="111"/>
                    </a:lnTo>
                    <a:lnTo>
                      <a:pt x="57" y="98"/>
                    </a:lnTo>
                    <a:lnTo>
                      <a:pt x="67" y="84"/>
                    </a:lnTo>
                    <a:lnTo>
                      <a:pt x="78" y="72"/>
                    </a:lnTo>
                    <a:lnTo>
                      <a:pt x="89" y="60"/>
                    </a:lnTo>
                    <a:lnTo>
                      <a:pt x="102" y="50"/>
                    </a:lnTo>
                    <a:lnTo>
                      <a:pt x="102" y="50"/>
                    </a:lnTo>
                    <a:lnTo>
                      <a:pt x="117" y="39"/>
                    </a:lnTo>
                    <a:lnTo>
                      <a:pt x="132" y="29"/>
                    </a:lnTo>
                    <a:lnTo>
                      <a:pt x="148" y="21"/>
                    </a:lnTo>
                    <a:lnTo>
                      <a:pt x="165" y="14"/>
                    </a:lnTo>
                    <a:lnTo>
                      <a:pt x="165" y="14"/>
                    </a:lnTo>
                    <a:lnTo>
                      <a:pt x="167" y="12"/>
                    </a:lnTo>
                    <a:lnTo>
                      <a:pt x="170" y="10"/>
                    </a:lnTo>
                    <a:lnTo>
                      <a:pt x="170" y="7"/>
                    </a:lnTo>
                    <a:lnTo>
                      <a:pt x="170" y="5"/>
                    </a:lnTo>
                    <a:lnTo>
                      <a:pt x="168" y="2"/>
                    </a:lnTo>
                    <a:lnTo>
                      <a:pt x="167" y="0"/>
                    </a:lnTo>
                    <a:lnTo>
                      <a:pt x="164" y="0"/>
                    </a:lnTo>
                    <a:lnTo>
                      <a:pt x="161" y="0"/>
                    </a:lnTo>
                    <a:lnTo>
                      <a:pt x="161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214" name="Freeform 194">
                <a:extLst>
                  <a:ext uri="{FF2B5EF4-FFF2-40B4-BE49-F238E27FC236}">
                    <a16:creationId xmlns:a16="http://schemas.microsoft.com/office/drawing/2014/main" id="{87CFA75B-91D2-D501-80BC-6B54F573758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741" y="1279"/>
                <a:ext cx="42" cy="121"/>
              </a:xfrm>
              <a:custGeom>
                <a:avLst/>
                <a:gdLst>
                  <a:gd name="T0" fmla="*/ 13 w 168"/>
                  <a:gd name="T1" fmla="*/ 476 h 482"/>
                  <a:gd name="T2" fmla="*/ 13 w 168"/>
                  <a:gd name="T3" fmla="*/ 476 h 482"/>
                  <a:gd name="T4" fmla="*/ 34 w 168"/>
                  <a:gd name="T5" fmla="*/ 383 h 482"/>
                  <a:gd name="T6" fmla="*/ 45 w 168"/>
                  <a:gd name="T7" fmla="*/ 336 h 482"/>
                  <a:gd name="T8" fmla="*/ 58 w 168"/>
                  <a:gd name="T9" fmla="*/ 290 h 482"/>
                  <a:gd name="T10" fmla="*/ 71 w 168"/>
                  <a:gd name="T11" fmla="*/ 243 h 482"/>
                  <a:gd name="T12" fmla="*/ 85 w 168"/>
                  <a:gd name="T13" fmla="*/ 197 h 482"/>
                  <a:gd name="T14" fmla="*/ 100 w 168"/>
                  <a:gd name="T15" fmla="*/ 152 h 482"/>
                  <a:gd name="T16" fmla="*/ 119 w 168"/>
                  <a:gd name="T17" fmla="*/ 107 h 482"/>
                  <a:gd name="T18" fmla="*/ 119 w 168"/>
                  <a:gd name="T19" fmla="*/ 107 h 482"/>
                  <a:gd name="T20" fmla="*/ 130 w 168"/>
                  <a:gd name="T21" fmla="*/ 82 h 482"/>
                  <a:gd name="T22" fmla="*/ 142 w 168"/>
                  <a:gd name="T23" fmla="*/ 59 h 482"/>
                  <a:gd name="T24" fmla="*/ 154 w 168"/>
                  <a:gd name="T25" fmla="*/ 34 h 482"/>
                  <a:gd name="T26" fmla="*/ 168 w 168"/>
                  <a:gd name="T27" fmla="*/ 11 h 482"/>
                  <a:gd name="T28" fmla="*/ 168 w 168"/>
                  <a:gd name="T29" fmla="*/ 11 h 482"/>
                  <a:gd name="T30" fmla="*/ 168 w 168"/>
                  <a:gd name="T31" fmla="*/ 8 h 482"/>
                  <a:gd name="T32" fmla="*/ 168 w 168"/>
                  <a:gd name="T33" fmla="*/ 5 h 482"/>
                  <a:gd name="T34" fmla="*/ 167 w 168"/>
                  <a:gd name="T35" fmla="*/ 2 h 482"/>
                  <a:gd name="T36" fmla="*/ 164 w 168"/>
                  <a:gd name="T37" fmla="*/ 1 h 482"/>
                  <a:gd name="T38" fmla="*/ 162 w 168"/>
                  <a:gd name="T39" fmla="*/ 0 h 482"/>
                  <a:gd name="T40" fmla="*/ 159 w 168"/>
                  <a:gd name="T41" fmla="*/ 0 h 482"/>
                  <a:gd name="T42" fmla="*/ 157 w 168"/>
                  <a:gd name="T43" fmla="*/ 1 h 482"/>
                  <a:gd name="T44" fmla="*/ 154 w 168"/>
                  <a:gd name="T45" fmla="*/ 3 h 482"/>
                  <a:gd name="T46" fmla="*/ 154 w 168"/>
                  <a:gd name="T47" fmla="*/ 3 h 482"/>
                  <a:gd name="T48" fmla="*/ 131 w 168"/>
                  <a:gd name="T49" fmla="*/ 46 h 482"/>
                  <a:gd name="T50" fmla="*/ 110 w 168"/>
                  <a:gd name="T51" fmla="*/ 89 h 482"/>
                  <a:gd name="T52" fmla="*/ 92 w 168"/>
                  <a:gd name="T53" fmla="*/ 134 h 482"/>
                  <a:gd name="T54" fmla="*/ 76 w 168"/>
                  <a:gd name="T55" fmla="*/ 179 h 482"/>
                  <a:gd name="T56" fmla="*/ 60 w 168"/>
                  <a:gd name="T57" fmla="*/ 226 h 482"/>
                  <a:gd name="T58" fmla="*/ 48 w 168"/>
                  <a:gd name="T59" fmla="*/ 272 h 482"/>
                  <a:gd name="T60" fmla="*/ 34 w 168"/>
                  <a:gd name="T61" fmla="*/ 319 h 482"/>
                  <a:gd name="T62" fmla="*/ 23 w 168"/>
                  <a:gd name="T63" fmla="*/ 366 h 482"/>
                  <a:gd name="T64" fmla="*/ 23 w 168"/>
                  <a:gd name="T65" fmla="*/ 366 h 482"/>
                  <a:gd name="T66" fmla="*/ 0 w 168"/>
                  <a:gd name="T67" fmla="*/ 472 h 482"/>
                  <a:gd name="T68" fmla="*/ 0 w 168"/>
                  <a:gd name="T69" fmla="*/ 472 h 482"/>
                  <a:gd name="T70" fmla="*/ 0 w 168"/>
                  <a:gd name="T71" fmla="*/ 476 h 482"/>
                  <a:gd name="T72" fmla="*/ 1 w 168"/>
                  <a:gd name="T73" fmla="*/ 479 h 482"/>
                  <a:gd name="T74" fmla="*/ 2 w 168"/>
                  <a:gd name="T75" fmla="*/ 480 h 482"/>
                  <a:gd name="T76" fmla="*/ 5 w 168"/>
                  <a:gd name="T77" fmla="*/ 481 h 482"/>
                  <a:gd name="T78" fmla="*/ 9 w 168"/>
                  <a:gd name="T79" fmla="*/ 482 h 482"/>
                  <a:gd name="T80" fmla="*/ 11 w 168"/>
                  <a:gd name="T81" fmla="*/ 481 h 482"/>
                  <a:gd name="T82" fmla="*/ 12 w 168"/>
                  <a:gd name="T83" fmla="*/ 480 h 482"/>
                  <a:gd name="T84" fmla="*/ 13 w 168"/>
                  <a:gd name="T85" fmla="*/ 476 h 482"/>
                  <a:gd name="T86" fmla="*/ 13 w 168"/>
                  <a:gd name="T87" fmla="*/ 476 h 4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168" h="482">
                    <a:moveTo>
                      <a:pt x="13" y="476"/>
                    </a:moveTo>
                    <a:lnTo>
                      <a:pt x="13" y="476"/>
                    </a:lnTo>
                    <a:lnTo>
                      <a:pt x="34" y="383"/>
                    </a:lnTo>
                    <a:lnTo>
                      <a:pt x="45" y="336"/>
                    </a:lnTo>
                    <a:lnTo>
                      <a:pt x="58" y="290"/>
                    </a:lnTo>
                    <a:lnTo>
                      <a:pt x="71" y="243"/>
                    </a:lnTo>
                    <a:lnTo>
                      <a:pt x="85" y="197"/>
                    </a:lnTo>
                    <a:lnTo>
                      <a:pt x="100" y="152"/>
                    </a:lnTo>
                    <a:lnTo>
                      <a:pt x="119" y="107"/>
                    </a:lnTo>
                    <a:lnTo>
                      <a:pt x="119" y="107"/>
                    </a:lnTo>
                    <a:lnTo>
                      <a:pt x="130" y="82"/>
                    </a:lnTo>
                    <a:lnTo>
                      <a:pt x="142" y="59"/>
                    </a:lnTo>
                    <a:lnTo>
                      <a:pt x="154" y="34"/>
                    </a:lnTo>
                    <a:lnTo>
                      <a:pt x="168" y="11"/>
                    </a:lnTo>
                    <a:lnTo>
                      <a:pt x="168" y="11"/>
                    </a:lnTo>
                    <a:lnTo>
                      <a:pt x="168" y="8"/>
                    </a:lnTo>
                    <a:lnTo>
                      <a:pt x="168" y="5"/>
                    </a:lnTo>
                    <a:lnTo>
                      <a:pt x="167" y="2"/>
                    </a:lnTo>
                    <a:lnTo>
                      <a:pt x="164" y="1"/>
                    </a:lnTo>
                    <a:lnTo>
                      <a:pt x="162" y="0"/>
                    </a:lnTo>
                    <a:lnTo>
                      <a:pt x="159" y="0"/>
                    </a:lnTo>
                    <a:lnTo>
                      <a:pt x="157" y="1"/>
                    </a:lnTo>
                    <a:lnTo>
                      <a:pt x="154" y="3"/>
                    </a:lnTo>
                    <a:lnTo>
                      <a:pt x="154" y="3"/>
                    </a:lnTo>
                    <a:lnTo>
                      <a:pt x="131" y="46"/>
                    </a:lnTo>
                    <a:lnTo>
                      <a:pt x="110" y="89"/>
                    </a:lnTo>
                    <a:lnTo>
                      <a:pt x="92" y="134"/>
                    </a:lnTo>
                    <a:lnTo>
                      <a:pt x="76" y="179"/>
                    </a:lnTo>
                    <a:lnTo>
                      <a:pt x="60" y="226"/>
                    </a:lnTo>
                    <a:lnTo>
                      <a:pt x="48" y="272"/>
                    </a:lnTo>
                    <a:lnTo>
                      <a:pt x="34" y="319"/>
                    </a:lnTo>
                    <a:lnTo>
                      <a:pt x="23" y="366"/>
                    </a:lnTo>
                    <a:lnTo>
                      <a:pt x="23" y="366"/>
                    </a:lnTo>
                    <a:lnTo>
                      <a:pt x="0" y="472"/>
                    </a:lnTo>
                    <a:lnTo>
                      <a:pt x="0" y="472"/>
                    </a:lnTo>
                    <a:lnTo>
                      <a:pt x="0" y="476"/>
                    </a:lnTo>
                    <a:lnTo>
                      <a:pt x="1" y="479"/>
                    </a:lnTo>
                    <a:lnTo>
                      <a:pt x="2" y="480"/>
                    </a:lnTo>
                    <a:lnTo>
                      <a:pt x="5" y="481"/>
                    </a:lnTo>
                    <a:lnTo>
                      <a:pt x="9" y="482"/>
                    </a:lnTo>
                    <a:lnTo>
                      <a:pt x="11" y="481"/>
                    </a:lnTo>
                    <a:lnTo>
                      <a:pt x="12" y="480"/>
                    </a:lnTo>
                    <a:lnTo>
                      <a:pt x="13" y="476"/>
                    </a:lnTo>
                    <a:lnTo>
                      <a:pt x="13" y="476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215" name="Freeform 195">
                <a:extLst>
                  <a:ext uri="{FF2B5EF4-FFF2-40B4-BE49-F238E27FC236}">
                    <a16:creationId xmlns:a16="http://schemas.microsoft.com/office/drawing/2014/main" id="{99130149-C051-9189-D62E-930EC67DD71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541" y="141"/>
                <a:ext cx="452" cy="828"/>
              </a:xfrm>
              <a:custGeom>
                <a:avLst/>
                <a:gdLst>
                  <a:gd name="T0" fmla="*/ 1776 w 1807"/>
                  <a:gd name="T1" fmla="*/ 478 h 3315"/>
                  <a:gd name="T2" fmla="*/ 1691 w 1807"/>
                  <a:gd name="T3" fmla="*/ 282 h 3315"/>
                  <a:gd name="T4" fmla="*/ 1591 w 1807"/>
                  <a:gd name="T5" fmla="*/ 140 h 3315"/>
                  <a:gd name="T6" fmla="*/ 1518 w 1807"/>
                  <a:gd name="T7" fmla="*/ 62 h 3315"/>
                  <a:gd name="T8" fmla="*/ 1448 w 1807"/>
                  <a:gd name="T9" fmla="*/ 16 h 3315"/>
                  <a:gd name="T10" fmla="*/ 1368 w 1807"/>
                  <a:gd name="T11" fmla="*/ 2 h 3315"/>
                  <a:gd name="T12" fmla="*/ 1320 w 1807"/>
                  <a:gd name="T13" fmla="*/ 16 h 3315"/>
                  <a:gd name="T14" fmla="*/ 1301 w 1807"/>
                  <a:gd name="T15" fmla="*/ 42 h 3315"/>
                  <a:gd name="T16" fmla="*/ 1307 w 1807"/>
                  <a:gd name="T17" fmla="*/ 81 h 3315"/>
                  <a:gd name="T18" fmla="*/ 1350 w 1807"/>
                  <a:gd name="T19" fmla="*/ 167 h 3315"/>
                  <a:gd name="T20" fmla="*/ 1514 w 1807"/>
                  <a:gd name="T21" fmla="*/ 532 h 3315"/>
                  <a:gd name="T22" fmla="*/ 1600 w 1807"/>
                  <a:gd name="T23" fmla="*/ 764 h 3315"/>
                  <a:gd name="T24" fmla="*/ 1597 w 1807"/>
                  <a:gd name="T25" fmla="*/ 810 h 3315"/>
                  <a:gd name="T26" fmla="*/ 1597 w 1807"/>
                  <a:gd name="T27" fmla="*/ 815 h 3315"/>
                  <a:gd name="T28" fmla="*/ 1491 w 1807"/>
                  <a:gd name="T29" fmla="*/ 969 h 3315"/>
                  <a:gd name="T30" fmla="*/ 1177 w 1807"/>
                  <a:gd name="T31" fmla="*/ 1443 h 3315"/>
                  <a:gd name="T32" fmla="*/ 944 w 1807"/>
                  <a:gd name="T33" fmla="*/ 1820 h 3315"/>
                  <a:gd name="T34" fmla="*/ 808 w 1807"/>
                  <a:gd name="T35" fmla="*/ 2073 h 3315"/>
                  <a:gd name="T36" fmla="*/ 772 w 1807"/>
                  <a:gd name="T37" fmla="*/ 2174 h 3315"/>
                  <a:gd name="T38" fmla="*/ 738 w 1807"/>
                  <a:gd name="T39" fmla="*/ 2324 h 3315"/>
                  <a:gd name="T40" fmla="*/ 662 w 1807"/>
                  <a:gd name="T41" fmla="*/ 2532 h 3315"/>
                  <a:gd name="T42" fmla="*/ 587 w 1807"/>
                  <a:gd name="T43" fmla="*/ 2668 h 3315"/>
                  <a:gd name="T44" fmla="*/ 465 w 1807"/>
                  <a:gd name="T45" fmla="*/ 2820 h 3315"/>
                  <a:gd name="T46" fmla="*/ 162 w 1807"/>
                  <a:gd name="T47" fmla="*/ 3139 h 3315"/>
                  <a:gd name="T48" fmla="*/ 1 w 1807"/>
                  <a:gd name="T49" fmla="*/ 3305 h 3315"/>
                  <a:gd name="T50" fmla="*/ 7 w 1807"/>
                  <a:gd name="T51" fmla="*/ 3315 h 3315"/>
                  <a:gd name="T52" fmla="*/ 224 w 1807"/>
                  <a:gd name="T53" fmla="*/ 3094 h 3315"/>
                  <a:gd name="T54" fmla="*/ 532 w 1807"/>
                  <a:gd name="T55" fmla="*/ 2767 h 3315"/>
                  <a:gd name="T56" fmla="*/ 644 w 1807"/>
                  <a:gd name="T57" fmla="*/ 2604 h 3315"/>
                  <a:gd name="T58" fmla="*/ 710 w 1807"/>
                  <a:gd name="T59" fmla="*/ 2455 h 3315"/>
                  <a:gd name="T60" fmla="*/ 761 w 1807"/>
                  <a:gd name="T61" fmla="*/ 2291 h 3315"/>
                  <a:gd name="T62" fmla="*/ 803 w 1807"/>
                  <a:gd name="T63" fmla="*/ 2121 h 3315"/>
                  <a:gd name="T64" fmla="*/ 859 w 1807"/>
                  <a:gd name="T65" fmla="*/ 2001 h 3315"/>
                  <a:gd name="T66" fmla="*/ 1056 w 1807"/>
                  <a:gd name="T67" fmla="*/ 1663 h 3315"/>
                  <a:gd name="T68" fmla="*/ 1351 w 1807"/>
                  <a:gd name="T69" fmla="*/ 1204 h 3315"/>
                  <a:gd name="T70" fmla="*/ 1595 w 1807"/>
                  <a:gd name="T71" fmla="*/ 843 h 3315"/>
                  <a:gd name="T72" fmla="*/ 1613 w 1807"/>
                  <a:gd name="T73" fmla="*/ 808 h 3315"/>
                  <a:gd name="T74" fmla="*/ 1618 w 1807"/>
                  <a:gd name="T75" fmla="*/ 778 h 3315"/>
                  <a:gd name="T76" fmla="*/ 1605 w 1807"/>
                  <a:gd name="T77" fmla="*/ 734 h 3315"/>
                  <a:gd name="T78" fmla="*/ 1502 w 1807"/>
                  <a:gd name="T79" fmla="*/ 462 h 3315"/>
                  <a:gd name="T80" fmla="*/ 1337 w 1807"/>
                  <a:gd name="T81" fmla="*/ 111 h 3315"/>
                  <a:gd name="T82" fmla="*/ 1315 w 1807"/>
                  <a:gd name="T83" fmla="*/ 62 h 3315"/>
                  <a:gd name="T84" fmla="*/ 1323 w 1807"/>
                  <a:gd name="T85" fmla="*/ 34 h 3315"/>
                  <a:gd name="T86" fmla="*/ 1357 w 1807"/>
                  <a:gd name="T87" fmla="*/ 19 h 3315"/>
                  <a:gd name="T88" fmla="*/ 1415 w 1807"/>
                  <a:gd name="T89" fmla="*/ 20 h 3315"/>
                  <a:gd name="T90" fmla="*/ 1477 w 1807"/>
                  <a:gd name="T91" fmla="*/ 48 h 3315"/>
                  <a:gd name="T92" fmla="*/ 1577 w 1807"/>
                  <a:gd name="T93" fmla="*/ 144 h 3315"/>
                  <a:gd name="T94" fmla="*/ 1677 w 1807"/>
                  <a:gd name="T95" fmla="*/ 287 h 3315"/>
                  <a:gd name="T96" fmla="*/ 1751 w 1807"/>
                  <a:gd name="T97" fmla="*/ 445 h 3315"/>
                  <a:gd name="T98" fmla="*/ 1794 w 1807"/>
                  <a:gd name="T99" fmla="*/ 607 h 3315"/>
                  <a:gd name="T100" fmla="*/ 1805 w 1807"/>
                  <a:gd name="T101" fmla="*/ 611 h 33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</a:cxnLst>
                <a:rect l="0" t="0" r="r" b="b"/>
                <a:pathLst>
                  <a:path w="1807" h="3315">
                    <a:moveTo>
                      <a:pt x="1807" y="603"/>
                    </a:moveTo>
                    <a:lnTo>
                      <a:pt x="1807" y="603"/>
                    </a:lnTo>
                    <a:lnTo>
                      <a:pt x="1800" y="562"/>
                    </a:lnTo>
                    <a:lnTo>
                      <a:pt x="1789" y="520"/>
                    </a:lnTo>
                    <a:lnTo>
                      <a:pt x="1776" y="478"/>
                    </a:lnTo>
                    <a:lnTo>
                      <a:pt x="1763" y="438"/>
                    </a:lnTo>
                    <a:lnTo>
                      <a:pt x="1748" y="397"/>
                    </a:lnTo>
                    <a:lnTo>
                      <a:pt x="1730" y="358"/>
                    </a:lnTo>
                    <a:lnTo>
                      <a:pt x="1711" y="320"/>
                    </a:lnTo>
                    <a:lnTo>
                      <a:pt x="1691" y="282"/>
                    </a:lnTo>
                    <a:lnTo>
                      <a:pt x="1691" y="282"/>
                    </a:lnTo>
                    <a:lnTo>
                      <a:pt x="1668" y="245"/>
                    </a:lnTo>
                    <a:lnTo>
                      <a:pt x="1644" y="209"/>
                    </a:lnTo>
                    <a:lnTo>
                      <a:pt x="1618" y="174"/>
                    </a:lnTo>
                    <a:lnTo>
                      <a:pt x="1591" y="140"/>
                    </a:lnTo>
                    <a:lnTo>
                      <a:pt x="1591" y="140"/>
                    </a:lnTo>
                    <a:lnTo>
                      <a:pt x="1564" y="107"/>
                    </a:lnTo>
                    <a:lnTo>
                      <a:pt x="1548" y="91"/>
                    </a:lnTo>
                    <a:lnTo>
                      <a:pt x="1534" y="77"/>
                    </a:lnTo>
                    <a:lnTo>
                      <a:pt x="1518" y="62"/>
                    </a:lnTo>
                    <a:lnTo>
                      <a:pt x="1501" y="48"/>
                    </a:lnTo>
                    <a:lnTo>
                      <a:pt x="1483" y="35"/>
                    </a:lnTo>
                    <a:lnTo>
                      <a:pt x="1465" y="24"/>
                    </a:lnTo>
                    <a:lnTo>
                      <a:pt x="1465" y="24"/>
                    </a:lnTo>
                    <a:lnTo>
                      <a:pt x="1448" y="16"/>
                    </a:lnTo>
                    <a:lnTo>
                      <a:pt x="1429" y="9"/>
                    </a:lnTo>
                    <a:lnTo>
                      <a:pt x="1409" y="4"/>
                    </a:lnTo>
                    <a:lnTo>
                      <a:pt x="1388" y="2"/>
                    </a:lnTo>
                    <a:lnTo>
                      <a:pt x="1378" y="0"/>
                    </a:lnTo>
                    <a:lnTo>
                      <a:pt x="1368" y="2"/>
                    </a:lnTo>
                    <a:lnTo>
                      <a:pt x="1357" y="3"/>
                    </a:lnTo>
                    <a:lnTo>
                      <a:pt x="1347" y="4"/>
                    </a:lnTo>
                    <a:lnTo>
                      <a:pt x="1339" y="8"/>
                    </a:lnTo>
                    <a:lnTo>
                      <a:pt x="1329" y="11"/>
                    </a:lnTo>
                    <a:lnTo>
                      <a:pt x="1320" y="16"/>
                    </a:lnTo>
                    <a:lnTo>
                      <a:pt x="1313" y="23"/>
                    </a:lnTo>
                    <a:lnTo>
                      <a:pt x="1313" y="23"/>
                    </a:lnTo>
                    <a:lnTo>
                      <a:pt x="1307" y="29"/>
                    </a:lnTo>
                    <a:lnTo>
                      <a:pt x="1303" y="36"/>
                    </a:lnTo>
                    <a:lnTo>
                      <a:pt x="1301" y="42"/>
                    </a:lnTo>
                    <a:lnTo>
                      <a:pt x="1299" y="51"/>
                    </a:lnTo>
                    <a:lnTo>
                      <a:pt x="1299" y="58"/>
                    </a:lnTo>
                    <a:lnTo>
                      <a:pt x="1301" y="65"/>
                    </a:lnTo>
                    <a:lnTo>
                      <a:pt x="1303" y="74"/>
                    </a:lnTo>
                    <a:lnTo>
                      <a:pt x="1307" y="81"/>
                    </a:lnTo>
                    <a:lnTo>
                      <a:pt x="1307" y="81"/>
                    </a:lnTo>
                    <a:lnTo>
                      <a:pt x="1317" y="104"/>
                    </a:lnTo>
                    <a:lnTo>
                      <a:pt x="1328" y="124"/>
                    </a:lnTo>
                    <a:lnTo>
                      <a:pt x="1350" y="167"/>
                    </a:lnTo>
                    <a:lnTo>
                      <a:pt x="1350" y="167"/>
                    </a:lnTo>
                    <a:lnTo>
                      <a:pt x="1394" y="257"/>
                    </a:lnTo>
                    <a:lnTo>
                      <a:pt x="1436" y="348"/>
                    </a:lnTo>
                    <a:lnTo>
                      <a:pt x="1476" y="440"/>
                    </a:lnTo>
                    <a:lnTo>
                      <a:pt x="1514" y="532"/>
                    </a:lnTo>
                    <a:lnTo>
                      <a:pt x="1514" y="532"/>
                    </a:lnTo>
                    <a:lnTo>
                      <a:pt x="1550" y="625"/>
                    </a:lnTo>
                    <a:lnTo>
                      <a:pt x="1584" y="720"/>
                    </a:lnTo>
                    <a:lnTo>
                      <a:pt x="1584" y="720"/>
                    </a:lnTo>
                    <a:lnTo>
                      <a:pt x="1600" y="764"/>
                    </a:lnTo>
                    <a:lnTo>
                      <a:pt x="1600" y="764"/>
                    </a:lnTo>
                    <a:lnTo>
                      <a:pt x="1602" y="776"/>
                    </a:lnTo>
                    <a:lnTo>
                      <a:pt x="1604" y="780"/>
                    </a:lnTo>
                    <a:lnTo>
                      <a:pt x="1602" y="788"/>
                    </a:lnTo>
                    <a:lnTo>
                      <a:pt x="1602" y="788"/>
                    </a:lnTo>
                    <a:lnTo>
                      <a:pt x="1597" y="810"/>
                    </a:lnTo>
                    <a:lnTo>
                      <a:pt x="1597" y="810"/>
                    </a:lnTo>
                    <a:lnTo>
                      <a:pt x="1597" y="813"/>
                    </a:lnTo>
                    <a:lnTo>
                      <a:pt x="1596" y="815"/>
                    </a:lnTo>
                    <a:lnTo>
                      <a:pt x="1597" y="815"/>
                    </a:lnTo>
                    <a:lnTo>
                      <a:pt x="1597" y="815"/>
                    </a:lnTo>
                    <a:lnTo>
                      <a:pt x="1591" y="824"/>
                    </a:lnTo>
                    <a:lnTo>
                      <a:pt x="1585" y="834"/>
                    </a:lnTo>
                    <a:lnTo>
                      <a:pt x="1570" y="853"/>
                    </a:lnTo>
                    <a:lnTo>
                      <a:pt x="1570" y="853"/>
                    </a:lnTo>
                    <a:lnTo>
                      <a:pt x="1491" y="969"/>
                    </a:lnTo>
                    <a:lnTo>
                      <a:pt x="1412" y="1086"/>
                    </a:lnTo>
                    <a:lnTo>
                      <a:pt x="1412" y="1086"/>
                    </a:lnTo>
                    <a:lnTo>
                      <a:pt x="1293" y="1264"/>
                    </a:lnTo>
                    <a:lnTo>
                      <a:pt x="1177" y="1443"/>
                    </a:lnTo>
                    <a:lnTo>
                      <a:pt x="1177" y="1443"/>
                    </a:lnTo>
                    <a:lnTo>
                      <a:pt x="1118" y="1537"/>
                    </a:lnTo>
                    <a:lnTo>
                      <a:pt x="1058" y="1630"/>
                    </a:lnTo>
                    <a:lnTo>
                      <a:pt x="1000" y="1724"/>
                    </a:lnTo>
                    <a:lnTo>
                      <a:pt x="944" y="1820"/>
                    </a:lnTo>
                    <a:lnTo>
                      <a:pt x="944" y="1820"/>
                    </a:lnTo>
                    <a:lnTo>
                      <a:pt x="902" y="1891"/>
                    </a:lnTo>
                    <a:lnTo>
                      <a:pt x="863" y="1963"/>
                    </a:lnTo>
                    <a:lnTo>
                      <a:pt x="843" y="1998"/>
                    </a:lnTo>
                    <a:lnTo>
                      <a:pt x="825" y="2035"/>
                    </a:lnTo>
                    <a:lnTo>
                      <a:pt x="808" y="2073"/>
                    </a:lnTo>
                    <a:lnTo>
                      <a:pt x="792" y="2110"/>
                    </a:lnTo>
                    <a:lnTo>
                      <a:pt x="792" y="2110"/>
                    </a:lnTo>
                    <a:lnTo>
                      <a:pt x="785" y="2131"/>
                    </a:lnTo>
                    <a:lnTo>
                      <a:pt x="778" y="2152"/>
                    </a:lnTo>
                    <a:lnTo>
                      <a:pt x="772" y="2174"/>
                    </a:lnTo>
                    <a:lnTo>
                      <a:pt x="767" y="2195"/>
                    </a:lnTo>
                    <a:lnTo>
                      <a:pt x="759" y="2238"/>
                    </a:lnTo>
                    <a:lnTo>
                      <a:pt x="749" y="2281"/>
                    </a:lnTo>
                    <a:lnTo>
                      <a:pt x="749" y="2281"/>
                    </a:lnTo>
                    <a:lnTo>
                      <a:pt x="738" y="2324"/>
                    </a:lnTo>
                    <a:lnTo>
                      <a:pt x="725" y="2367"/>
                    </a:lnTo>
                    <a:lnTo>
                      <a:pt x="711" y="2408"/>
                    </a:lnTo>
                    <a:lnTo>
                      <a:pt x="696" y="2450"/>
                    </a:lnTo>
                    <a:lnTo>
                      <a:pt x="680" y="2492"/>
                    </a:lnTo>
                    <a:lnTo>
                      <a:pt x="662" y="2532"/>
                    </a:lnTo>
                    <a:lnTo>
                      <a:pt x="642" y="2573"/>
                    </a:lnTo>
                    <a:lnTo>
                      <a:pt x="622" y="2612"/>
                    </a:lnTo>
                    <a:lnTo>
                      <a:pt x="622" y="2612"/>
                    </a:lnTo>
                    <a:lnTo>
                      <a:pt x="606" y="2641"/>
                    </a:lnTo>
                    <a:lnTo>
                      <a:pt x="587" y="2668"/>
                    </a:lnTo>
                    <a:lnTo>
                      <a:pt x="569" y="2695"/>
                    </a:lnTo>
                    <a:lnTo>
                      <a:pt x="549" y="2720"/>
                    </a:lnTo>
                    <a:lnTo>
                      <a:pt x="530" y="2746"/>
                    </a:lnTo>
                    <a:lnTo>
                      <a:pt x="509" y="2771"/>
                    </a:lnTo>
                    <a:lnTo>
                      <a:pt x="465" y="2820"/>
                    </a:lnTo>
                    <a:lnTo>
                      <a:pt x="465" y="2820"/>
                    </a:lnTo>
                    <a:lnTo>
                      <a:pt x="385" y="2906"/>
                    </a:lnTo>
                    <a:lnTo>
                      <a:pt x="304" y="2992"/>
                    </a:lnTo>
                    <a:lnTo>
                      <a:pt x="304" y="2992"/>
                    </a:lnTo>
                    <a:lnTo>
                      <a:pt x="162" y="3139"/>
                    </a:lnTo>
                    <a:lnTo>
                      <a:pt x="18" y="3285"/>
                    </a:lnTo>
                    <a:lnTo>
                      <a:pt x="18" y="3285"/>
                    </a:lnTo>
                    <a:lnTo>
                      <a:pt x="3" y="3302"/>
                    </a:lnTo>
                    <a:lnTo>
                      <a:pt x="3" y="3302"/>
                    </a:lnTo>
                    <a:lnTo>
                      <a:pt x="1" y="3305"/>
                    </a:lnTo>
                    <a:lnTo>
                      <a:pt x="0" y="3307"/>
                    </a:lnTo>
                    <a:lnTo>
                      <a:pt x="1" y="3310"/>
                    </a:lnTo>
                    <a:lnTo>
                      <a:pt x="3" y="3312"/>
                    </a:lnTo>
                    <a:lnTo>
                      <a:pt x="5" y="3313"/>
                    </a:lnTo>
                    <a:lnTo>
                      <a:pt x="7" y="3315"/>
                    </a:lnTo>
                    <a:lnTo>
                      <a:pt x="11" y="3313"/>
                    </a:lnTo>
                    <a:lnTo>
                      <a:pt x="14" y="3312"/>
                    </a:lnTo>
                    <a:lnTo>
                      <a:pt x="14" y="3312"/>
                    </a:lnTo>
                    <a:lnTo>
                      <a:pt x="224" y="3094"/>
                    </a:lnTo>
                    <a:lnTo>
                      <a:pt x="224" y="3094"/>
                    </a:lnTo>
                    <a:lnTo>
                      <a:pt x="381" y="2933"/>
                    </a:lnTo>
                    <a:lnTo>
                      <a:pt x="457" y="2851"/>
                    </a:lnTo>
                    <a:lnTo>
                      <a:pt x="495" y="2809"/>
                    </a:lnTo>
                    <a:lnTo>
                      <a:pt x="532" y="2767"/>
                    </a:lnTo>
                    <a:lnTo>
                      <a:pt x="532" y="2767"/>
                    </a:lnTo>
                    <a:lnTo>
                      <a:pt x="558" y="2736"/>
                    </a:lnTo>
                    <a:lnTo>
                      <a:pt x="581" y="2704"/>
                    </a:lnTo>
                    <a:lnTo>
                      <a:pt x="603" y="2671"/>
                    </a:lnTo>
                    <a:lnTo>
                      <a:pt x="624" y="2638"/>
                    </a:lnTo>
                    <a:lnTo>
                      <a:pt x="644" y="2604"/>
                    </a:lnTo>
                    <a:lnTo>
                      <a:pt x="662" y="2568"/>
                    </a:lnTo>
                    <a:lnTo>
                      <a:pt x="678" y="2531"/>
                    </a:lnTo>
                    <a:lnTo>
                      <a:pt x="694" y="2496"/>
                    </a:lnTo>
                    <a:lnTo>
                      <a:pt x="694" y="2496"/>
                    </a:lnTo>
                    <a:lnTo>
                      <a:pt x="710" y="2455"/>
                    </a:lnTo>
                    <a:lnTo>
                      <a:pt x="726" y="2413"/>
                    </a:lnTo>
                    <a:lnTo>
                      <a:pt x="739" y="2372"/>
                    </a:lnTo>
                    <a:lnTo>
                      <a:pt x="752" y="2330"/>
                    </a:lnTo>
                    <a:lnTo>
                      <a:pt x="752" y="2330"/>
                    </a:lnTo>
                    <a:lnTo>
                      <a:pt x="761" y="2291"/>
                    </a:lnTo>
                    <a:lnTo>
                      <a:pt x="770" y="2251"/>
                    </a:lnTo>
                    <a:lnTo>
                      <a:pt x="787" y="2171"/>
                    </a:lnTo>
                    <a:lnTo>
                      <a:pt x="787" y="2171"/>
                    </a:lnTo>
                    <a:lnTo>
                      <a:pt x="794" y="2146"/>
                    </a:lnTo>
                    <a:lnTo>
                      <a:pt x="803" y="2121"/>
                    </a:lnTo>
                    <a:lnTo>
                      <a:pt x="814" y="2097"/>
                    </a:lnTo>
                    <a:lnTo>
                      <a:pt x="825" y="2073"/>
                    </a:lnTo>
                    <a:lnTo>
                      <a:pt x="825" y="2073"/>
                    </a:lnTo>
                    <a:lnTo>
                      <a:pt x="842" y="2036"/>
                    </a:lnTo>
                    <a:lnTo>
                      <a:pt x="859" y="2001"/>
                    </a:lnTo>
                    <a:lnTo>
                      <a:pt x="897" y="1931"/>
                    </a:lnTo>
                    <a:lnTo>
                      <a:pt x="897" y="1931"/>
                    </a:lnTo>
                    <a:lnTo>
                      <a:pt x="949" y="1841"/>
                    </a:lnTo>
                    <a:lnTo>
                      <a:pt x="1002" y="1751"/>
                    </a:lnTo>
                    <a:lnTo>
                      <a:pt x="1056" y="1663"/>
                    </a:lnTo>
                    <a:lnTo>
                      <a:pt x="1111" y="1576"/>
                    </a:lnTo>
                    <a:lnTo>
                      <a:pt x="1111" y="1576"/>
                    </a:lnTo>
                    <a:lnTo>
                      <a:pt x="1170" y="1483"/>
                    </a:lnTo>
                    <a:lnTo>
                      <a:pt x="1230" y="1389"/>
                    </a:lnTo>
                    <a:lnTo>
                      <a:pt x="1351" y="1204"/>
                    </a:lnTo>
                    <a:lnTo>
                      <a:pt x="1351" y="1204"/>
                    </a:lnTo>
                    <a:lnTo>
                      <a:pt x="1447" y="1061"/>
                    </a:lnTo>
                    <a:lnTo>
                      <a:pt x="1542" y="920"/>
                    </a:lnTo>
                    <a:lnTo>
                      <a:pt x="1542" y="920"/>
                    </a:lnTo>
                    <a:lnTo>
                      <a:pt x="1595" y="843"/>
                    </a:lnTo>
                    <a:lnTo>
                      <a:pt x="1595" y="843"/>
                    </a:lnTo>
                    <a:lnTo>
                      <a:pt x="1608" y="824"/>
                    </a:lnTo>
                    <a:lnTo>
                      <a:pt x="1608" y="824"/>
                    </a:lnTo>
                    <a:lnTo>
                      <a:pt x="1611" y="817"/>
                    </a:lnTo>
                    <a:lnTo>
                      <a:pt x="1613" y="808"/>
                    </a:lnTo>
                    <a:lnTo>
                      <a:pt x="1616" y="791"/>
                    </a:lnTo>
                    <a:lnTo>
                      <a:pt x="1616" y="791"/>
                    </a:lnTo>
                    <a:lnTo>
                      <a:pt x="1618" y="785"/>
                    </a:lnTo>
                    <a:lnTo>
                      <a:pt x="1618" y="778"/>
                    </a:lnTo>
                    <a:lnTo>
                      <a:pt x="1618" y="778"/>
                    </a:lnTo>
                    <a:lnTo>
                      <a:pt x="1618" y="773"/>
                    </a:lnTo>
                    <a:lnTo>
                      <a:pt x="1617" y="767"/>
                    </a:lnTo>
                    <a:lnTo>
                      <a:pt x="1613" y="756"/>
                    </a:lnTo>
                    <a:lnTo>
                      <a:pt x="1605" y="734"/>
                    </a:lnTo>
                    <a:lnTo>
                      <a:pt x="1605" y="734"/>
                    </a:lnTo>
                    <a:lnTo>
                      <a:pt x="1573" y="644"/>
                    </a:lnTo>
                    <a:lnTo>
                      <a:pt x="1573" y="644"/>
                    </a:lnTo>
                    <a:lnTo>
                      <a:pt x="1537" y="553"/>
                    </a:lnTo>
                    <a:lnTo>
                      <a:pt x="1502" y="462"/>
                    </a:lnTo>
                    <a:lnTo>
                      <a:pt x="1502" y="462"/>
                    </a:lnTo>
                    <a:lnTo>
                      <a:pt x="1463" y="374"/>
                    </a:lnTo>
                    <a:lnTo>
                      <a:pt x="1423" y="285"/>
                    </a:lnTo>
                    <a:lnTo>
                      <a:pt x="1382" y="197"/>
                    </a:lnTo>
                    <a:lnTo>
                      <a:pt x="1337" y="111"/>
                    </a:lnTo>
                    <a:lnTo>
                      <a:pt x="1337" y="111"/>
                    </a:lnTo>
                    <a:lnTo>
                      <a:pt x="1326" y="90"/>
                    </a:lnTo>
                    <a:lnTo>
                      <a:pt x="1322" y="79"/>
                    </a:lnTo>
                    <a:lnTo>
                      <a:pt x="1317" y="68"/>
                    </a:lnTo>
                    <a:lnTo>
                      <a:pt x="1317" y="68"/>
                    </a:lnTo>
                    <a:lnTo>
                      <a:pt x="1315" y="62"/>
                    </a:lnTo>
                    <a:lnTo>
                      <a:pt x="1314" y="54"/>
                    </a:lnTo>
                    <a:lnTo>
                      <a:pt x="1314" y="47"/>
                    </a:lnTo>
                    <a:lnTo>
                      <a:pt x="1317" y="40"/>
                    </a:lnTo>
                    <a:lnTo>
                      <a:pt x="1317" y="40"/>
                    </a:lnTo>
                    <a:lnTo>
                      <a:pt x="1323" y="34"/>
                    </a:lnTo>
                    <a:lnTo>
                      <a:pt x="1330" y="29"/>
                    </a:lnTo>
                    <a:lnTo>
                      <a:pt x="1337" y="25"/>
                    </a:lnTo>
                    <a:lnTo>
                      <a:pt x="1346" y="23"/>
                    </a:lnTo>
                    <a:lnTo>
                      <a:pt x="1346" y="23"/>
                    </a:lnTo>
                    <a:lnTo>
                      <a:pt x="1357" y="19"/>
                    </a:lnTo>
                    <a:lnTo>
                      <a:pt x="1368" y="18"/>
                    </a:lnTo>
                    <a:lnTo>
                      <a:pt x="1380" y="16"/>
                    </a:lnTo>
                    <a:lnTo>
                      <a:pt x="1391" y="16"/>
                    </a:lnTo>
                    <a:lnTo>
                      <a:pt x="1402" y="18"/>
                    </a:lnTo>
                    <a:lnTo>
                      <a:pt x="1415" y="20"/>
                    </a:lnTo>
                    <a:lnTo>
                      <a:pt x="1426" y="24"/>
                    </a:lnTo>
                    <a:lnTo>
                      <a:pt x="1437" y="27"/>
                    </a:lnTo>
                    <a:lnTo>
                      <a:pt x="1437" y="27"/>
                    </a:lnTo>
                    <a:lnTo>
                      <a:pt x="1458" y="37"/>
                    </a:lnTo>
                    <a:lnTo>
                      <a:pt x="1477" y="48"/>
                    </a:lnTo>
                    <a:lnTo>
                      <a:pt x="1496" y="62"/>
                    </a:lnTo>
                    <a:lnTo>
                      <a:pt x="1513" y="77"/>
                    </a:lnTo>
                    <a:lnTo>
                      <a:pt x="1530" y="94"/>
                    </a:lnTo>
                    <a:lnTo>
                      <a:pt x="1546" y="110"/>
                    </a:lnTo>
                    <a:lnTo>
                      <a:pt x="1577" y="144"/>
                    </a:lnTo>
                    <a:lnTo>
                      <a:pt x="1577" y="144"/>
                    </a:lnTo>
                    <a:lnTo>
                      <a:pt x="1604" y="178"/>
                    </a:lnTo>
                    <a:lnTo>
                      <a:pt x="1629" y="213"/>
                    </a:lnTo>
                    <a:lnTo>
                      <a:pt x="1654" y="250"/>
                    </a:lnTo>
                    <a:lnTo>
                      <a:pt x="1677" y="287"/>
                    </a:lnTo>
                    <a:lnTo>
                      <a:pt x="1698" y="325"/>
                    </a:lnTo>
                    <a:lnTo>
                      <a:pt x="1718" y="364"/>
                    </a:lnTo>
                    <a:lnTo>
                      <a:pt x="1735" y="404"/>
                    </a:lnTo>
                    <a:lnTo>
                      <a:pt x="1751" y="445"/>
                    </a:lnTo>
                    <a:lnTo>
                      <a:pt x="1751" y="445"/>
                    </a:lnTo>
                    <a:lnTo>
                      <a:pt x="1764" y="484"/>
                    </a:lnTo>
                    <a:lnTo>
                      <a:pt x="1775" y="525"/>
                    </a:lnTo>
                    <a:lnTo>
                      <a:pt x="1785" y="567"/>
                    </a:lnTo>
                    <a:lnTo>
                      <a:pt x="1794" y="607"/>
                    </a:lnTo>
                    <a:lnTo>
                      <a:pt x="1794" y="607"/>
                    </a:lnTo>
                    <a:lnTo>
                      <a:pt x="1795" y="609"/>
                    </a:lnTo>
                    <a:lnTo>
                      <a:pt x="1796" y="612"/>
                    </a:lnTo>
                    <a:lnTo>
                      <a:pt x="1798" y="612"/>
                    </a:lnTo>
                    <a:lnTo>
                      <a:pt x="1802" y="612"/>
                    </a:lnTo>
                    <a:lnTo>
                      <a:pt x="1805" y="611"/>
                    </a:lnTo>
                    <a:lnTo>
                      <a:pt x="1806" y="609"/>
                    </a:lnTo>
                    <a:lnTo>
                      <a:pt x="1807" y="607"/>
                    </a:lnTo>
                    <a:lnTo>
                      <a:pt x="1807" y="603"/>
                    </a:lnTo>
                    <a:lnTo>
                      <a:pt x="1807" y="603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216" name="Freeform 196">
                <a:extLst>
                  <a:ext uri="{FF2B5EF4-FFF2-40B4-BE49-F238E27FC236}">
                    <a16:creationId xmlns:a16="http://schemas.microsoft.com/office/drawing/2014/main" id="{BCD7AD07-B138-5C99-5863-464EF372082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644" y="0"/>
                <a:ext cx="588" cy="1167"/>
              </a:xfrm>
              <a:custGeom>
                <a:avLst/>
                <a:gdLst>
                  <a:gd name="T0" fmla="*/ 1386 w 2352"/>
                  <a:gd name="T1" fmla="*/ 651 h 4665"/>
                  <a:gd name="T2" fmla="*/ 1411 w 2352"/>
                  <a:gd name="T3" fmla="*/ 208 h 4665"/>
                  <a:gd name="T4" fmla="*/ 1448 w 2352"/>
                  <a:gd name="T5" fmla="*/ 52 h 4665"/>
                  <a:gd name="T6" fmla="*/ 1551 w 2352"/>
                  <a:gd name="T7" fmla="*/ 22 h 4665"/>
                  <a:gd name="T8" fmla="*/ 1594 w 2352"/>
                  <a:gd name="T9" fmla="*/ 132 h 4665"/>
                  <a:gd name="T10" fmla="*/ 1591 w 2352"/>
                  <a:gd name="T11" fmla="*/ 566 h 4665"/>
                  <a:gd name="T12" fmla="*/ 1715 w 2352"/>
                  <a:gd name="T13" fmla="*/ 253 h 4665"/>
                  <a:gd name="T14" fmla="*/ 1873 w 2352"/>
                  <a:gd name="T15" fmla="*/ 51 h 4665"/>
                  <a:gd name="T16" fmla="*/ 1950 w 2352"/>
                  <a:gd name="T17" fmla="*/ 65 h 4665"/>
                  <a:gd name="T18" fmla="*/ 1943 w 2352"/>
                  <a:gd name="T19" fmla="*/ 189 h 4665"/>
                  <a:gd name="T20" fmla="*/ 1683 w 2352"/>
                  <a:gd name="T21" fmla="*/ 649 h 4665"/>
                  <a:gd name="T22" fmla="*/ 1715 w 2352"/>
                  <a:gd name="T23" fmla="*/ 631 h 4665"/>
                  <a:gd name="T24" fmla="*/ 2032 w 2352"/>
                  <a:gd name="T25" fmla="*/ 324 h 4665"/>
                  <a:gd name="T26" fmla="*/ 2177 w 2352"/>
                  <a:gd name="T27" fmla="*/ 272 h 4665"/>
                  <a:gd name="T28" fmla="*/ 2182 w 2352"/>
                  <a:gd name="T29" fmla="*/ 350 h 4665"/>
                  <a:gd name="T30" fmla="*/ 1824 w 2352"/>
                  <a:gd name="T31" fmla="*/ 792 h 4665"/>
                  <a:gd name="T32" fmla="*/ 1898 w 2352"/>
                  <a:gd name="T33" fmla="*/ 791 h 4665"/>
                  <a:gd name="T34" fmla="*/ 2278 w 2352"/>
                  <a:gd name="T35" fmla="*/ 636 h 4665"/>
                  <a:gd name="T36" fmla="*/ 2339 w 2352"/>
                  <a:gd name="T37" fmla="*/ 668 h 4665"/>
                  <a:gd name="T38" fmla="*/ 2235 w 2352"/>
                  <a:gd name="T39" fmla="*/ 825 h 4665"/>
                  <a:gd name="T40" fmla="*/ 1970 w 2352"/>
                  <a:gd name="T41" fmla="*/ 996 h 4665"/>
                  <a:gd name="T42" fmla="*/ 1830 w 2352"/>
                  <a:gd name="T43" fmla="*/ 1232 h 4665"/>
                  <a:gd name="T44" fmla="*/ 1690 w 2352"/>
                  <a:gd name="T45" fmla="*/ 1448 h 4665"/>
                  <a:gd name="T46" fmla="*/ 1612 w 2352"/>
                  <a:gd name="T47" fmla="*/ 1513 h 4665"/>
                  <a:gd name="T48" fmla="*/ 1319 w 2352"/>
                  <a:gd name="T49" fmla="*/ 2316 h 4665"/>
                  <a:gd name="T50" fmla="*/ 1009 w 2352"/>
                  <a:gd name="T51" fmla="*/ 3027 h 4665"/>
                  <a:gd name="T52" fmla="*/ 818 w 2352"/>
                  <a:gd name="T53" fmla="*/ 3337 h 4665"/>
                  <a:gd name="T54" fmla="*/ 561 w 2352"/>
                  <a:gd name="T55" fmla="*/ 3916 h 4665"/>
                  <a:gd name="T56" fmla="*/ 278 w 2352"/>
                  <a:gd name="T57" fmla="*/ 4317 h 4665"/>
                  <a:gd name="T58" fmla="*/ 2 w 2352"/>
                  <a:gd name="T59" fmla="*/ 4663 h 4665"/>
                  <a:gd name="T60" fmla="*/ 376 w 2352"/>
                  <a:gd name="T61" fmla="*/ 4216 h 4665"/>
                  <a:gd name="T62" fmla="*/ 628 w 2352"/>
                  <a:gd name="T63" fmla="*/ 3804 h 4665"/>
                  <a:gd name="T64" fmla="*/ 906 w 2352"/>
                  <a:gd name="T65" fmla="*/ 3218 h 4665"/>
                  <a:gd name="T66" fmla="*/ 1127 w 2352"/>
                  <a:gd name="T67" fmla="*/ 2822 h 4665"/>
                  <a:gd name="T68" fmla="*/ 1581 w 2352"/>
                  <a:gd name="T69" fmla="*/ 1644 h 4665"/>
                  <a:gd name="T70" fmla="*/ 1646 w 2352"/>
                  <a:gd name="T71" fmla="*/ 1487 h 4665"/>
                  <a:gd name="T72" fmla="*/ 1749 w 2352"/>
                  <a:gd name="T73" fmla="*/ 1412 h 4665"/>
                  <a:gd name="T74" fmla="*/ 1890 w 2352"/>
                  <a:gd name="T75" fmla="*/ 1128 h 4665"/>
                  <a:gd name="T76" fmla="*/ 2048 w 2352"/>
                  <a:gd name="T77" fmla="*/ 956 h 4665"/>
                  <a:gd name="T78" fmla="*/ 2298 w 2352"/>
                  <a:gd name="T79" fmla="*/ 789 h 4665"/>
                  <a:gd name="T80" fmla="*/ 2349 w 2352"/>
                  <a:gd name="T81" fmla="*/ 639 h 4665"/>
                  <a:gd name="T82" fmla="*/ 2260 w 2352"/>
                  <a:gd name="T83" fmla="*/ 625 h 4665"/>
                  <a:gd name="T84" fmla="*/ 1906 w 2352"/>
                  <a:gd name="T85" fmla="*/ 771 h 4665"/>
                  <a:gd name="T86" fmla="*/ 2034 w 2352"/>
                  <a:gd name="T87" fmla="*/ 555 h 4665"/>
                  <a:gd name="T88" fmla="*/ 2210 w 2352"/>
                  <a:gd name="T89" fmla="*/ 323 h 4665"/>
                  <a:gd name="T90" fmla="*/ 2166 w 2352"/>
                  <a:gd name="T91" fmla="*/ 253 h 4665"/>
                  <a:gd name="T92" fmla="*/ 1965 w 2352"/>
                  <a:gd name="T93" fmla="*/ 358 h 4665"/>
                  <a:gd name="T94" fmla="*/ 1697 w 2352"/>
                  <a:gd name="T95" fmla="*/ 656 h 4665"/>
                  <a:gd name="T96" fmla="*/ 1961 w 2352"/>
                  <a:gd name="T97" fmla="*/ 183 h 4665"/>
                  <a:gd name="T98" fmla="*/ 1953 w 2352"/>
                  <a:gd name="T99" fmla="*/ 44 h 4665"/>
                  <a:gd name="T100" fmla="*/ 1860 w 2352"/>
                  <a:gd name="T101" fmla="*/ 43 h 4665"/>
                  <a:gd name="T102" fmla="*/ 1688 w 2352"/>
                  <a:gd name="T103" fmla="*/ 274 h 4665"/>
                  <a:gd name="T104" fmla="*/ 1603 w 2352"/>
                  <a:gd name="T105" fmla="*/ 356 h 4665"/>
                  <a:gd name="T106" fmla="*/ 1573 w 2352"/>
                  <a:gd name="T107" fmla="*/ 21 h 4665"/>
                  <a:gd name="T108" fmla="*/ 1438 w 2352"/>
                  <a:gd name="T109" fmla="*/ 40 h 4665"/>
                  <a:gd name="T110" fmla="*/ 1397 w 2352"/>
                  <a:gd name="T111" fmla="*/ 261 h 4665"/>
                  <a:gd name="T112" fmla="*/ 1345 w 2352"/>
                  <a:gd name="T113" fmla="*/ 765 h 4665"/>
                  <a:gd name="T114" fmla="*/ 1298 w 2352"/>
                  <a:gd name="T115" fmla="*/ 891 h 466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</a:cxnLst>
                <a:rect l="0" t="0" r="r" b="b"/>
                <a:pathLst>
                  <a:path w="2352" h="4665">
                    <a:moveTo>
                      <a:pt x="1306" y="887"/>
                    </a:moveTo>
                    <a:lnTo>
                      <a:pt x="1306" y="887"/>
                    </a:lnTo>
                    <a:lnTo>
                      <a:pt x="1321" y="860"/>
                    </a:lnTo>
                    <a:lnTo>
                      <a:pt x="1335" y="832"/>
                    </a:lnTo>
                    <a:lnTo>
                      <a:pt x="1347" y="802"/>
                    </a:lnTo>
                    <a:lnTo>
                      <a:pt x="1357" y="773"/>
                    </a:lnTo>
                    <a:lnTo>
                      <a:pt x="1367" y="743"/>
                    </a:lnTo>
                    <a:lnTo>
                      <a:pt x="1374" y="712"/>
                    </a:lnTo>
                    <a:lnTo>
                      <a:pt x="1382" y="682"/>
                    </a:lnTo>
                    <a:lnTo>
                      <a:pt x="1386" y="651"/>
                    </a:lnTo>
                    <a:lnTo>
                      <a:pt x="1386" y="651"/>
                    </a:lnTo>
                    <a:lnTo>
                      <a:pt x="1393" y="617"/>
                    </a:lnTo>
                    <a:lnTo>
                      <a:pt x="1397" y="582"/>
                    </a:lnTo>
                    <a:lnTo>
                      <a:pt x="1401" y="548"/>
                    </a:lnTo>
                    <a:lnTo>
                      <a:pt x="1405" y="512"/>
                    </a:lnTo>
                    <a:lnTo>
                      <a:pt x="1408" y="444"/>
                    </a:lnTo>
                    <a:lnTo>
                      <a:pt x="1411" y="374"/>
                    </a:lnTo>
                    <a:lnTo>
                      <a:pt x="1411" y="374"/>
                    </a:lnTo>
                    <a:lnTo>
                      <a:pt x="1412" y="310"/>
                    </a:lnTo>
                    <a:lnTo>
                      <a:pt x="1411" y="246"/>
                    </a:lnTo>
                    <a:lnTo>
                      <a:pt x="1411" y="246"/>
                    </a:lnTo>
                    <a:lnTo>
                      <a:pt x="1411" y="208"/>
                    </a:lnTo>
                    <a:lnTo>
                      <a:pt x="1411" y="171"/>
                    </a:lnTo>
                    <a:lnTo>
                      <a:pt x="1412" y="152"/>
                    </a:lnTo>
                    <a:lnTo>
                      <a:pt x="1415" y="134"/>
                    </a:lnTo>
                    <a:lnTo>
                      <a:pt x="1418" y="116"/>
                    </a:lnTo>
                    <a:lnTo>
                      <a:pt x="1423" y="98"/>
                    </a:lnTo>
                    <a:lnTo>
                      <a:pt x="1423" y="98"/>
                    </a:lnTo>
                    <a:lnTo>
                      <a:pt x="1427" y="89"/>
                    </a:lnTo>
                    <a:lnTo>
                      <a:pt x="1431" y="80"/>
                    </a:lnTo>
                    <a:lnTo>
                      <a:pt x="1435" y="70"/>
                    </a:lnTo>
                    <a:lnTo>
                      <a:pt x="1442" y="62"/>
                    </a:lnTo>
                    <a:lnTo>
                      <a:pt x="1448" y="52"/>
                    </a:lnTo>
                    <a:lnTo>
                      <a:pt x="1455" y="44"/>
                    </a:lnTo>
                    <a:lnTo>
                      <a:pt x="1464" y="37"/>
                    </a:lnTo>
                    <a:lnTo>
                      <a:pt x="1471" y="30"/>
                    </a:lnTo>
                    <a:lnTo>
                      <a:pt x="1481" y="24"/>
                    </a:lnTo>
                    <a:lnTo>
                      <a:pt x="1489" y="19"/>
                    </a:lnTo>
                    <a:lnTo>
                      <a:pt x="1499" y="16"/>
                    </a:lnTo>
                    <a:lnTo>
                      <a:pt x="1509" y="14"/>
                    </a:lnTo>
                    <a:lnTo>
                      <a:pt x="1519" y="13"/>
                    </a:lnTo>
                    <a:lnTo>
                      <a:pt x="1530" y="14"/>
                    </a:lnTo>
                    <a:lnTo>
                      <a:pt x="1540" y="17"/>
                    </a:lnTo>
                    <a:lnTo>
                      <a:pt x="1551" y="22"/>
                    </a:lnTo>
                    <a:lnTo>
                      <a:pt x="1551" y="22"/>
                    </a:lnTo>
                    <a:lnTo>
                      <a:pt x="1557" y="27"/>
                    </a:lnTo>
                    <a:lnTo>
                      <a:pt x="1564" y="33"/>
                    </a:lnTo>
                    <a:lnTo>
                      <a:pt x="1569" y="40"/>
                    </a:lnTo>
                    <a:lnTo>
                      <a:pt x="1574" y="46"/>
                    </a:lnTo>
                    <a:lnTo>
                      <a:pt x="1579" y="53"/>
                    </a:lnTo>
                    <a:lnTo>
                      <a:pt x="1583" y="62"/>
                    </a:lnTo>
                    <a:lnTo>
                      <a:pt x="1587" y="79"/>
                    </a:lnTo>
                    <a:lnTo>
                      <a:pt x="1591" y="96"/>
                    </a:lnTo>
                    <a:lnTo>
                      <a:pt x="1592" y="114"/>
                    </a:lnTo>
                    <a:lnTo>
                      <a:pt x="1594" y="132"/>
                    </a:lnTo>
                    <a:lnTo>
                      <a:pt x="1594" y="149"/>
                    </a:lnTo>
                    <a:lnTo>
                      <a:pt x="1594" y="149"/>
                    </a:lnTo>
                    <a:lnTo>
                      <a:pt x="1591" y="251"/>
                    </a:lnTo>
                    <a:lnTo>
                      <a:pt x="1589" y="354"/>
                    </a:lnTo>
                    <a:lnTo>
                      <a:pt x="1583" y="559"/>
                    </a:lnTo>
                    <a:lnTo>
                      <a:pt x="1583" y="559"/>
                    </a:lnTo>
                    <a:lnTo>
                      <a:pt x="1583" y="563"/>
                    </a:lnTo>
                    <a:lnTo>
                      <a:pt x="1584" y="564"/>
                    </a:lnTo>
                    <a:lnTo>
                      <a:pt x="1586" y="566"/>
                    </a:lnTo>
                    <a:lnTo>
                      <a:pt x="1589" y="566"/>
                    </a:lnTo>
                    <a:lnTo>
                      <a:pt x="1591" y="566"/>
                    </a:lnTo>
                    <a:lnTo>
                      <a:pt x="1594" y="565"/>
                    </a:lnTo>
                    <a:lnTo>
                      <a:pt x="1596" y="564"/>
                    </a:lnTo>
                    <a:lnTo>
                      <a:pt x="1597" y="561"/>
                    </a:lnTo>
                    <a:lnTo>
                      <a:pt x="1597" y="561"/>
                    </a:lnTo>
                    <a:lnTo>
                      <a:pt x="1616" y="505"/>
                    </a:lnTo>
                    <a:lnTo>
                      <a:pt x="1634" y="447"/>
                    </a:lnTo>
                    <a:lnTo>
                      <a:pt x="1655" y="391"/>
                    </a:lnTo>
                    <a:lnTo>
                      <a:pt x="1677" y="334"/>
                    </a:lnTo>
                    <a:lnTo>
                      <a:pt x="1689" y="307"/>
                    </a:lnTo>
                    <a:lnTo>
                      <a:pt x="1701" y="280"/>
                    </a:lnTo>
                    <a:lnTo>
                      <a:pt x="1715" y="253"/>
                    </a:lnTo>
                    <a:lnTo>
                      <a:pt x="1730" y="226"/>
                    </a:lnTo>
                    <a:lnTo>
                      <a:pt x="1746" y="200"/>
                    </a:lnTo>
                    <a:lnTo>
                      <a:pt x="1762" y="176"/>
                    </a:lnTo>
                    <a:lnTo>
                      <a:pt x="1779" y="151"/>
                    </a:lnTo>
                    <a:lnTo>
                      <a:pt x="1797" y="127"/>
                    </a:lnTo>
                    <a:lnTo>
                      <a:pt x="1797" y="127"/>
                    </a:lnTo>
                    <a:lnTo>
                      <a:pt x="1817" y="103"/>
                    </a:lnTo>
                    <a:lnTo>
                      <a:pt x="1838" y="80"/>
                    </a:lnTo>
                    <a:lnTo>
                      <a:pt x="1849" y="69"/>
                    </a:lnTo>
                    <a:lnTo>
                      <a:pt x="1861" y="59"/>
                    </a:lnTo>
                    <a:lnTo>
                      <a:pt x="1873" y="51"/>
                    </a:lnTo>
                    <a:lnTo>
                      <a:pt x="1887" y="43"/>
                    </a:lnTo>
                    <a:lnTo>
                      <a:pt x="1887" y="43"/>
                    </a:lnTo>
                    <a:lnTo>
                      <a:pt x="1895" y="41"/>
                    </a:lnTo>
                    <a:lnTo>
                      <a:pt x="1905" y="40"/>
                    </a:lnTo>
                    <a:lnTo>
                      <a:pt x="1914" y="40"/>
                    </a:lnTo>
                    <a:lnTo>
                      <a:pt x="1922" y="42"/>
                    </a:lnTo>
                    <a:lnTo>
                      <a:pt x="1931" y="46"/>
                    </a:lnTo>
                    <a:lnTo>
                      <a:pt x="1938" y="51"/>
                    </a:lnTo>
                    <a:lnTo>
                      <a:pt x="1944" y="57"/>
                    </a:lnTo>
                    <a:lnTo>
                      <a:pt x="1950" y="65"/>
                    </a:lnTo>
                    <a:lnTo>
                      <a:pt x="1950" y="65"/>
                    </a:lnTo>
                    <a:lnTo>
                      <a:pt x="1955" y="74"/>
                    </a:lnTo>
                    <a:lnTo>
                      <a:pt x="1959" y="83"/>
                    </a:lnTo>
                    <a:lnTo>
                      <a:pt x="1961" y="91"/>
                    </a:lnTo>
                    <a:lnTo>
                      <a:pt x="1963" y="101"/>
                    </a:lnTo>
                    <a:lnTo>
                      <a:pt x="1964" y="110"/>
                    </a:lnTo>
                    <a:lnTo>
                      <a:pt x="1963" y="119"/>
                    </a:lnTo>
                    <a:lnTo>
                      <a:pt x="1960" y="138"/>
                    </a:lnTo>
                    <a:lnTo>
                      <a:pt x="1960" y="138"/>
                    </a:lnTo>
                    <a:lnTo>
                      <a:pt x="1955" y="155"/>
                    </a:lnTo>
                    <a:lnTo>
                      <a:pt x="1950" y="172"/>
                    </a:lnTo>
                    <a:lnTo>
                      <a:pt x="1943" y="189"/>
                    </a:lnTo>
                    <a:lnTo>
                      <a:pt x="1936" y="207"/>
                    </a:lnTo>
                    <a:lnTo>
                      <a:pt x="1921" y="240"/>
                    </a:lnTo>
                    <a:lnTo>
                      <a:pt x="1905" y="272"/>
                    </a:lnTo>
                    <a:lnTo>
                      <a:pt x="1905" y="272"/>
                    </a:lnTo>
                    <a:lnTo>
                      <a:pt x="1876" y="331"/>
                    </a:lnTo>
                    <a:lnTo>
                      <a:pt x="1844" y="389"/>
                    </a:lnTo>
                    <a:lnTo>
                      <a:pt x="1844" y="389"/>
                    </a:lnTo>
                    <a:lnTo>
                      <a:pt x="1807" y="456"/>
                    </a:lnTo>
                    <a:lnTo>
                      <a:pt x="1768" y="521"/>
                    </a:lnTo>
                    <a:lnTo>
                      <a:pt x="1726" y="586"/>
                    </a:lnTo>
                    <a:lnTo>
                      <a:pt x="1683" y="649"/>
                    </a:lnTo>
                    <a:lnTo>
                      <a:pt x="1683" y="649"/>
                    </a:lnTo>
                    <a:lnTo>
                      <a:pt x="1682" y="651"/>
                    </a:lnTo>
                    <a:lnTo>
                      <a:pt x="1682" y="654"/>
                    </a:lnTo>
                    <a:lnTo>
                      <a:pt x="1683" y="656"/>
                    </a:lnTo>
                    <a:lnTo>
                      <a:pt x="1686" y="657"/>
                    </a:lnTo>
                    <a:lnTo>
                      <a:pt x="1688" y="658"/>
                    </a:lnTo>
                    <a:lnTo>
                      <a:pt x="1690" y="658"/>
                    </a:lnTo>
                    <a:lnTo>
                      <a:pt x="1694" y="658"/>
                    </a:lnTo>
                    <a:lnTo>
                      <a:pt x="1697" y="656"/>
                    </a:lnTo>
                    <a:lnTo>
                      <a:pt x="1697" y="656"/>
                    </a:lnTo>
                    <a:lnTo>
                      <a:pt x="1715" y="631"/>
                    </a:lnTo>
                    <a:lnTo>
                      <a:pt x="1735" y="609"/>
                    </a:lnTo>
                    <a:lnTo>
                      <a:pt x="1775" y="564"/>
                    </a:lnTo>
                    <a:lnTo>
                      <a:pt x="1817" y="520"/>
                    </a:lnTo>
                    <a:lnTo>
                      <a:pt x="1860" y="477"/>
                    </a:lnTo>
                    <a:lnTo>
                      <a:pt x="1860" y="477"/>
                    </a:lnTo>
                    <a:lnTo>
                      <a:pt x="1900" y="436"/>
                    </a:lnTo>
                    <a:lnTo>
                      <a:pt x="1942" y="397"/>
                    </a:lnTo>
                    <a:lnTo>
                      <a:pt x="1964" y="377"/>
                    </a:lnTo>
                    <a:lnTo>
                      <a:pt x="1986" y="359"/>
                    </a:lnTo>
                    <a:lnTo>
                      <a:pt x="2008" y="342"/>
                    </a:lnTo>
                    <a:lnTo>
                      <a:pt x="2032" y="324"/>
                    </a:lnTo>
                    <a:lnTo>
                      <a:pt x="2032" y="324"/>
                    </a:lnTo>
                    <a:lnTo>
                      <a:pt x="2056" y="310"/>
                    </a:lnTo>
                    <a:lnTo>
                      <a:pt x="2080" y="295"/>
                    </a:lnTo>
                    <a:lnTo>
                      <a:pt x="2106" y="284"/>
                    </a:lnTo>
                    <a:lnTo>
                      <a:pt x="2133" y="274"/>
                    </a:lnTo>
                    <a:lnTo>
                      <a:pt x="2133" y="274"/>
                    </a:lnTo>
                    <a:lnTo>
                      <a:pt x="2142" y="272"/>
                    </a:lnTo>
                    <a:lnTo>
                      <a:pt x="2150" y="269"/>
                    </a:lnTo>
                    <a:lnTo>
                      <a:pt x="2160" y="269"/>
                    </a:lnTo>
                    <a:lnTo>
                      <a:pt x="2169" y="269"/>
                    </a:lnTo>
                    <a:lnTo>
                      <a:pt x="2177" y="272"/>
                    </a:lnTo>
                    <a:lnTo>
                      <a:pt x="2184" y="275"/>
                    </a:lnTo>
                    <a:lnTo>
                      <a:pt x="2191" y="281"/>
                    </a:lnTo>
                    <a:lnTo>
                      <a:pt x="2196" y="290"/>
                    </a:lnTo>
                    <a:lnTo>
                      <a:pt x="2196" y="290"/>
                    </a:lnTo>
                    <a:lnTo>
                      <a:pt x="2197" y="299"/>
                    </a:lnTo>
                    <a:lnTo>
                      <a:pt x="2198" y="306"/>
                    </a:lnTo>
                    <a:lnTo>
                      <a:pt x="2197" y="313"/>
                    </a:lnTo>
                    <a:lnTo>
                      <a:pt x="2196" y="322"/>
                    </a:lnTo>
                    <a:lnTo>
                      <a:pt x="2193" y="329"/>
                    </a:lnTo>
                    <a:lnTo>
                      <a:pt x="2189" y="337"/>
                    </a:lnTo>
                    <a:lnTo>
                      <a:pt x="2182" y="350"/>
                    </a:lnTo>
                    <a:lnTo>
                      <a:pt x="2182" y="350"/>
                    </a:lnTo>
                    <a:lnTo>
                      <a:pt x="2161" y="377"/>
                    </a:lnTo>
                    <a:lnTo>
                      <a:pt x="2140" y="403"/>
                    </a:lnTo>
                    <a:lnTo>
                      <a:pt x="2096" y="456"/>
                    </a:lnTo>
                    <a:lnTo>
                      <a:pt x="2096" y="456"/>
                    </a:lnTo>
                    <a:lnTo>
                      <a:pt x="2014" y="556"/>
                    </a:lnTo>
                    <a:lnTo>
                      <a:pt x="2014" y="556"/>
                    </a:lnTo>
                    <a:lnTo>
                      <a:pt x="1827" y="785"/>
                    </a:lnTo>
                    <a:lnTo>
                      <a:pt x="1827" y="785"/>
                    </a:lnTo>
                    <a:lnTo>
                      <a:pt x="1824" y="789"/>
                    </a:lnTo>
                    <a:lnTo>
                      <a:pt x="1824" y="792"/>
                    </a:lnTo>
                    <a:lnTo>
                      <a:pt x="1825" y="795"/>
                    </a:lnTo>
                    <a:lnTo>
                      <a:pt x="1828" y="797"/>
                    </a:lnTo>
                    <a:lnTo>
                      <a:pt x="1828" y="797"/>
                    </a:lnTo>
                    <a:lnTo>
                      <a:pt x="1836" y="801"/>
                    </a:lnTo>
                    <a:lnTo>
                      <a:pt x="1845" y="802"/>
                    </a:lnTo>
                    <a:lnTo>
                      <a:pt x="1855" y="803"/>
                    </a:lnTo>
                    <a:lnTo>
                      <a:pt x="1863" y="802"/>
                    </a:lnTo>
                    <a:lnTo>
                      <a:pt x="1872" y="801"/>
                    </a:lnTo>
                    <a:lnTo>
                      <a:pt x="1880" y="798"/>
                    </a:lnTo>
                    <a:lnTo>
                      <a:pt x="1898" y="791"/>
                    </a:lnTo>
                    <a:lnTo>
                      <a:pt x="1898" y="791"/>
                    </a:lnTo>
                    <a:lnTo>
                      <a:pt x="1952" y="768"/>
                    </a:lnTo>
                    <a:lnTo>
                      <a:pt x="2004" y="744"/>
                    </a:lnTo>
                    <a:lnTo>
                      <a:pt x="2004" y="744"/>
                    </a:lnTo>
                    <a:lnTo>
                      <a:pt x="2108" y="698"/>
                    </a:lnTo>
                    <a:lnTo>
                      <a:pt x="2160" y="676"/>
                    </a:lnTo>
                    <a:lnTo>
                      <a:pt x="2213" y="656"/>
                    </a:lnTo>
                    <a:lnTo>
                      <a:pt x="2213" y="656"/>
                    </a:lnTo>
                    <a:lnTo>
                      <a:pt x="2238" y="647"/>
                    </a:lnTo>
                    <a:lnTo>
                      <a:pt x="2264" y="640"/>
                    </a:lnTo>
                    <a:lnTo>
                      <a:pt x="2264" y="640"/>
                    </a:lnTo>
                    <a:lnTo>
                      <a:pt x="2278" y="636"/>
                    </a:lnTo>
                    <a:lnTo>
                      <a:pt x="2292" y="633"/>
                    </a:lnTo>
                    <a:lnTo>
                      <a:pt x="2307" y="631"/>
                    </a:lnTo>
                    <a:lnTo>
                      <a:pt x="2314" y="631"/>
                    </a:lnTo>
                    <a:lnTo>
                      <a:pt x="2322" y="634"/>
                    </a:lnTo>
                    <a:lnTo>
                      <a:pt x="2322" y="634"/>
                    </a:lnTo>
                    <a:lnTo>
                      <a:pt x="2328" y="636"/>
                    </a:lnTo>
                    <a:lnTo>
                      <a:pt x="2333" y="641"/>
                    </a:lnTo>
                    <a:lnTo>
                      <a:pt x="2335" y="646"/>
                    </a:lnTo>
                    <a:lnTo>
                      <a:pt x="2338" y="652"/>
                    </a:lnTo>
                    <a:lnTo>
                      <a:pt x="2339" y="660"/>
                    </a:lnTo>
                    <a:lnTo>
                      <a:pt x="2339" y="668"/>
                    </a:lnTo>
                    <a:lnTo>
                      <a:pt x="2335" y="685"/>
                    </a:lnTo>
                    <a:lnTo>
                      <a:pt x="2330" y="703"/>
                    </a:lnTo>
                    <a:lnTo>
                      <a:pt x="2324" y="720"/>
                    </a:lnTo>
                    <a:lnTo>
                      <a:pt x="2317" y="733"/>
                    </a:lnTo>
                    <a:lnTo>
                      <a:pt x="2311" y="744"/>
                    </a:lnTo>
                    <a:lnTo>
                      <a:pt x="2311" y="744"/>
                    </a:lnTo>
                    <a:lnTo>
                      <a:pt x="2298" y="763"/>
                    </a:lnTo>
                    <a:lnTo>
                      <a:pt x="2285" y="780"/>
                    </a:lnTo>
                    <a:lnTo>
                      <a:pt x="2269" y="796"/>
                    </a:lnTo>
                    <a:lnTo>
                      <a:pt x="2252" y="812"/>
                    </a:lnTo>
                    <a:lnTo>
                      <a:pt x="2235" y="825"/>
                    </a:lnTo>
                    <a:lnTo>
                      <a:pt x="2216" y="839"/>
                    </a:lnTo>
                    <a:lnTo>
                      <a:pt x="2198" y="852"/>
                    </a:lnTo>
                    <a:lnTo>
                      <a:pt x="2180" y="863"/>
                    </a:lnTo>
                    <a:lnTo>
                      <a:pt x="2180" y="863"/>
                    </a:lnTo>
                    <a:lnTo>
                      <a:pt x="2144" y="884"/>
                    </a:lnTo>
                    <a:lnTo>
                      <a:pt x="2107" y="905"/>
                    </a:lnTo>
                    <a:lnTo>
                      <a:pt x="2072" y="926"/>
                    </a:lnTo>
                    <a:lnTo>
                      <a:pt x="2036" y="947"/>
                    </a:lnTo>
                    <a:lnTo>
                      <a:pt x="2002" y="970"/>
                    </a:lnTo>
                    <a:lnTo>
                      <a:pt x="1986" y="983"/>
                    </a:lnTo>
                    <a:lnTo>
                      <a:pt x="1970" y="996"/>
                    </a:lnTo>
                    <a:lnTo>
                      <a:pt x="1955" y="1010"/>
                    </a:lnTo>
                    <a:lnTo>
                      <a:pt x="1941" y="1026"/>
                    </a:lnTo>
                    <a:lnTo>
                      <a:pt x="1927" y="1040"/>
                    </a:lnTo>
                    <a:lnTo>
                      <a:pt x="1915" y="1058"/>
                    </a:lnTo>
                    <a:lnTo>
                      <a:pt x="1915" y="1058"/>
                    </a:lnTo>
                    <a:lnTo>
                      <a:pt x="1901" y="1078"/>
                    </a:lnTo>
                    <a:lnTo>
                      <a:pt x="1889" y="1099"/>
                    </a:lnTo>
                    <a:lnTo>
                      <a:pt x="1878" y="1120"/>
                    </a:lnTo>
                    <a:lnTo>
                      <a:pt x="1867" y="1142"/>
                    </a:lnTo>
                    <a:lnTo>
                      <a:pt x="1849" y="1186"/>
                    </a:lnTo>
                    <a:lnTo>
                      <a:pt x="1830" y="1232"/>
                    </a:lnTo>
                    <a:lnTo>
                      <a:pt x="1812" y="1276"/>
                    </a:lnTo>
                    <a:lnTo>
                      <a:pt x="1802" y="1298"/>
                    </a:lnTo>
                    <a:lnTo>
                      <a:pt x="1791" y="1320"/>
                    </a:lnTo>
                    <a:lnTo>
                      <a:pt x="1780" y="1341"/>
                    </a:lnTo>
                    <a:lnTo>
                      <a:pt x="1768" y="1362"/>
                    </a:lnTo>
                    <a:lnTo>
                      <a:pt x="1754" y="1382"/>
                    </a:lnTo>
                    <a:lnTo>
                      <a:pt x="1739" y="1401"/>
                    </a:lnTo>
                    <a:lnTo>
                      <a:pt x="1739" y="1401"/>
                    </a:lnTo>
                    <a:lnTo>
                      <a:pt x="1725" y="1419"/>
                    </a:lnTo>
                    <a:lnTo>
                      <a:pt x="1708" y="1433"/>
                    </a:lnTo>
                    <a:lnTo>
                      <a:pt x="1690" y="1448"/>
                    </a:lnTo>
                    <a:lnTo>
                      <a:pt x="1671" y="1460"/>
                    </a:lnTo>
                    <a:lnTo>
                      <a:pt x="1671" y="1460"/>
                    </a:lnTo>
                    <a:lnTo>
                      <a:pt x="1659" y="1466"/>
                    </a:lnTo>
                    <a:lnTo>
                      <a:pt x="1648" y="1473"/>
                    </a:lnTo>
                    <a:lnTo>
                      <a:pt x="1641" y="1475"/>
                    </a:lnTo>
                    <a:lnTo>
                      <a:pt x="1637" y="1479"/>
                    </a:lnTo>
                    <a:lnTo>
                      <a:pt x="1632" y="1484"/>
                    </a:lnTo>
                    <a:lnTo>
                      <a:pt x="1628" y="1490"/>
                    </a:lnTo>
                    <a:lnTo>
                      <a:pt x="1628" y="1490"/>
                    </a:lnTo>
                    <a:lnTo>
                      <a:pt x="1617" y="1504"/>
                    </a:lnTo>
                    <a:lnTo>
                      <a:pt x="1612" y="1513"/>
                    </a:lnTo>
                    <a:lnTo>
                      <a:pt x="1608" y="1522"/>
                    </a:lnTo>
                    <a:lnTo>
                      <a:pt x="1608" y="1522"/>
                    </a:lnTo>
                    <a:lnTo>
                      <a:pt x="1595" y="1559"/>
                    </a:lnTo>
                    <a:lnTo>
                      <a:pt x="1583" y="1595"/>
                    </a:lnTo>
                    <a:lnTo>
                      <a:pt x="1583" y="1595"/>
                    </a:lnTo>
                    <a:lnTo>
                      <a:pt x="1520" y="1772"/>
                    </a:lnTo>
                    <a:lnTo>
                      <a:pt x="1456" y="1949"/>
                    </a:lnTo>
                    <a:lnTo>
                      <a:pt x="1456" y="1949"/>
                    </a:lnTo>
                    <a:lnTo>
                      <a:pt x="1411" y="2072"/>
                    </a:lnTo>
                    <a:lnTo>
                      <a:pt x="1366" y="2195"/>
                    </a:lnTo>
                    <a:lnTo>
                      <a:pt x="1319" y="2316"/>
                    </a:lnTo>
                    <a:lnTo>
                      <a:pt x="1271" y="2439"/>
                    </a:lnTo>
                    <a:lnTo>
                      <a:pt x="1271" y="2439"/>
                    </a:lnTo>
                    <a:lnTo>
                      <a:pt x="1223" y="2556"/>
                    </a:lnTo>
                    <a:lnTo>
                      <a:pt x="1176" y="2672"/>
                    </a:lnTo>
                    <a:lnTo>
                      <a:pt x="1125" y="2788"/>
                    </a:lnTo>
                    <a:lnTo>
                      <a:pt x="1100" y="2845"/>
                    </a:lnTo>
                    <a:lnTo>
                      <a:pt x="1073" y="2902"/>
                    </a:lnTo>
                    <a:lnTo>
                      <a:pt x="1073" y="2902"/>
                    </a:lnTo>
                    <a:lnTo>
                      <a:pt x="1052" y="2944"/>
                    </a:lnTo>
                    <a:lnTo>
                      <a:pt x="1031" y="2987"/>
                    </a:lnTo>
                    <a:lnTo>
                      <a:pt x="1009" y="3027"/>
                    </a:lnTo>
                    <a:lnTo>
                      <a:pt x="986" y="3069"/>
                    </a:lnTo>
                    <a:lnTo>
                      <a:pt x="986" y="3069"/>
                    </a:lnTo>
                    <a:lnTo>
                      <a:pt x="972" y="3090"/>
                    </a:lnTo>
                    <a:lnTo>
                      <a:pt x="959" y="3111"/>
                    </a:lnTo>
                    <a:lnTo>
                      <a:pt x="929" y="3152"/>
                    </a:lnTo>
                    <a:lnTo>
                      <a:pt x="929" y="3152"/>
                    </a:lnTo>
                    <a:lnTo>
                      <a:pt x="900" y="3198"/>
                    </a:lnTo>
                    <a:lnTo>
                      <a:pt x="872" y="3243"/>
                    </a:lnTo>
                    <a:lnTo>
                      <a:pt x="845" y="3290"/>
                    </a:lnTo>
                    <a:lnTo>
                      <a:pt x="818" y="3337"/>
                    </a:lnTo>
                    <a:lnTo>
                      <a:pt x="818" y="3337"/>
                    </a:lnTo>
                    <a:lnTo>
                      <a:pt x="798" y="3376"/>
                    </a:lnTo>
                    <a:lnTo>
                      <a:pt x="777" y="3415"/>
                    </a:lnTo>
                    <a:lnTo>
                      <a:pt x="740" y="3496"/>
                    </a:lnTo>
                    <a:lnTo>
                      <a:pt x="705" y="3576"/>
                    </a:lnTo>
                    <a:lnTo>
                      <a:pt x="671" y="3658"/>
                    </a:lnTo>
                    <a:lnTo>
                      <a:pt x="671" y="3658"/>
                    </a:lnTo>
                    <a:lnTo>
                      <a:pt x="619" y="3790"/>
                    </a:lnTo>
                    <a:lnTo>
                      <a:pt x="607" y="3822"/>
                    </a:lnTo>
                    <a:lnTo>
                      <a:pt x="592" y="3854"/>
                    </a:lnTo>
                    <a:lnTo>
                      <a:pt x="577" y="3886"/>
                    </a:lnTo>
                    <a:lnTo>
                      <a:pt x="561" y="3916"/>
                    </a:lnTo>
                    <a:lnTo>
                      <a:pt x="561" y="3916"/>
                    </a:lnTo>
                    <a:lnTo>
                      <a:pt x="549" y="3941"/>
                    </a:lnTo>
                    <a:lnTo>
                      <a:pt x="536" y="3964"/>
                    </a:lnTo>
                    <a:lnTo>
                      <a:pt x="506" y="4010"/>
                    </a:lnTo>
                    <a:lnTo>
                      <a:pt x="476" y="4055"/>
                    </a:lnTo>
                    <a:lnTo>
                      <a:pt x="444" y="4099"/>
                    </a:lnTo>
                    <a:lnTo>
                      <a:pt x="444" y="4099"/>
                    </a:lnTo>
                    <a:lnTo>
                      <a:pt x="403" y="4153"/>
                    </a:lnTo>
                    <a:lnTo>
                      <a:pt x="363" y="4208"/>
                    </a:lnTo>
                    <a:lnTo>
                      <a:pt x="278" y="4317"/>
                    </a:lnTo>
                    <a:lnTo>
                      <a:pt x="278" y="4317"/>
                    </a:lnTo>
                    <a:lnTo>
                      <a:pt x="214" y="4396"/>
                    </a:lnTo>
                    <a:lnTo>
                      <a:pt x="150" y="4476"/>
                    </a:lnTo>
                    <a:lnTo>
                      <a:pt x="83" y="4556"/>
                    </a:lnTo>
                    <a:lnTo>
                      <a:pt x="17" y="4635"/>
                    </a:lnTo>
                    <a:lnTo>
                      <a:pt x="17" y="4635"/>
                    </a:lnTo>
                    <a:lnTo>
                      <a:pt x="1" y="4652"/>
                    </a:lnTo>
                    <a:lnTo>
                      <a:pt x="1" y="4652"/>
                    </a:lnTo>
                    <a:lnTo>
                      <a:pt x="0" y="4654"/>
                    </a:lnTo>
                    <a:lnTo>
                      <a:pt x="0" y="4658"/>
                    </a:lnTo>
                    <a:lnTo>
                      <a:pt x="1" y="4660"/>
                    </a:lnTo>
                    <a:lnTo>
                      <a:pt x="2" y="4663"/>
                    </a:lnTo>
                    <a:lnTo>
                      <a:pt x="5" y="4664"/>
                    </a:lnTo>
                    <a:lnTo>
                      <a:pt x="7" y="4665"/>
                    </a:lnTo>
                    <a:lnTo>
                      <a:pt x="10" y="4664"/>
                    </a:lnTo>
                    <a:lnTo>
                      <a:pt x="12" y="4663"/>
                    </a:lnTo>
                    <a:lnTo>
                      <a:pt x="12" y="4663"/>
                    </a:lnTo>
                    <a:lnTo>
                      <a:pt x="113" y="4544"/>
                    </a:lnTo>
                    <a:lnTo>
                      <a:pt x="212" y="4423"/>
                    </a:lnTo>
                    <a:lnTo>
                      <a:pt x="212" y="4423"/>
                    </a:lnTo>
                    <a:lnTo>
                      <a:pt x="294" y="4320"/>
                    </a:lnTo>
                    <a:lnTo>
                      <a:pt x="336" y="4269"/>
                    </a:lnTo>
                    <a:lnTo>
                      <a:pt x="376" y="4216"/>
                    </a:lnTo>
                    <a:lnTo>
                      <a:pt x="416" y="4164"/>
                    </a:lnTo>
                    <a:lnTo>
                      <a:pt x="455" y="4110"/>
                    </a:lnTo>
                    <a:lnTo>
                      <a:pt x="492" y="4056"/>
                    </a:lnTo>
                    <a:lnTo>
                      <a:pt x="528" y="4001"/>
                    </a:lnTo>
                    <a:lnTo>
                      <a:pt x="528" y="4001"/>
                    </a:lnTo>
                    <a:lnTo>
                      <a:pt x="543" y="3978"/>
                    </a:lnTo>
                    <a:lnTo>
                      <a:pt x="558" y="3954"/>
                    </a:lnTo>
                    <a:lnTo>
                      <a:pt x="570" y="3930"/>
                    </a:lnTo>
                    <a:lnTo>
                      <a:pt x="582" y="3905"/>
                    </a:lnTo>
                    <a:lnTo>
                      <a:pt x="606" y="3856"/>
                    </a:lnTo>
                    <a:lnTo>
                      <a:pt x="628" y="3804"/>
                    </a:lnTo>
                    <a:lnTo>
                      <a:pt x="628" y="3804"/>
                    </a:lnTo>
                    <a:lnTo>
                      <a:pt x="691" y="3649"/>
                    </a:lnTo>
                    <a:lnTo>
                      <a:pt x="723" y="3570"/>
                    </a:lnTo>
                    <a:lnTo>
                      <a:pt x="758" y="3493"/>
                    </a:lnTo>
                    <a:lnTo>
                      <a:pt x="758" y="3493"/>
                    </a:lnTo>
                    <a:lnTo>
                      <a:pt x="780" y="3446"/>
                    </a:lnTo>
                    <a:lnTo>
                      <a:pt x="803" y="3399"/>
                    </a:lnTo>
                    <a:lnTo>
                      <a:pt x="827" y="3353"/>
                    </a:lnTo>
                    <a:lnTo>
                      <a:pt x="852" y="3307"/>
                    </a:lnTo>
                    <a:lnTo>
                      <a:pt x="879" y="3262"/>
                    </a:lnTo>
                    <a:lnTo>
                      <a:pt x="906" y="3218"/>
                    </a:lnTo>
                    <a:lnTo>
                      <a:pt x="934" y="3173"/>
                    </a:lnTo>
                    <a:lnTo>
                      <a:pt x="963" y="3130"/>
                    </a:lnTo>
                    <a:lnTo>
                      <a:pt x="963" y="3130"/>
                    </a:lnTo>
                    <a:lnTo>
                      <a:pt x="987" y="3095"/>
                    </a:lnTo>
                    <a:lnTo>
                      <a:pt x="1008" y="3058"/>
                    </a:lnTo>
                    <a:lnTo>
                      <a:pt x="1028" y="3021"/>
                    </a:lnTo>
                    <a:lnTo>
                      <a:pt x="1048" y="2984"/>
                    </a:lnTo>
                    <a:lnTo>
                      <a:pt x="1048" y="2984"/>
                    </a:lnTo>
                    <a:lnTo>
                      <a:pt x="1075" y="2930"/>
                    </a:lnTo>
                    <a:lnTo>
                      <a:pt x="1101" y="2876"/>
                    </a:lnTo>
                    <a:lnTo>
                      <a:pt x="1127" y="2822"/>
                    </a:lnTo>
                    <a:lnTo>
                      <a:pt x="1150" y="2767"/>
                    </a:lnTo>
                    <a:lnTo>
                      <a:pt x="1198" y="2656"/>
                    </a:lnTo>
                    <a:lnTo>
                      <a:pt x="1243" y="2546"/>
                    </a:lnTo>
                    <a:lnTo>
                      <a:pt x="1243" y="2546"/>
                    </a:lnTo>
                    <a:lnTo>
                      <a:pt x="1293" y="2421"/>
                    </a:lnTo>
                    <a:lnTo>
                      <a:pt x="1342" y="2294"/>
                    </a:lnTo>
                    <a:lnTo>
                      <a:pt x="1391" y="2168"/>
                    </a:lnTo>
                    <a:lnTo>
                      <a:pt x="1438" y="2041"/>
                    </a:lnTo>
                    <a:lnTo>
                      <a:pt x="1438" y="2041"/>
                    </a:lnTo>
                    <a:lnTo>
                      <a:pt x="1510" y="1843"/>
                    </a:lnTo>
                    <a:lnTo>
                      <a:pt x="1581" y="1644"/>
                    </a:lnTo>
                    <a:lnTo>
                      <a:pt x="1581" y="1644"/>
                    </a:lnTo>
                    <a:lnTo>
                      <a:pt x="1618" y="1540"/>
                    </a:lnTo>
                    <a:lnTo>
                      <a:pt x="1618" y="1540"/>
                    </a:lnTo>
                    <a:lnTo>
                      <a:pt x="1621" y="1532"/>
                    </a:lnTo>
                    <a:lnTo>
                      <a:pt x="1624" y="1522"/>
                    </a:lnTo>
                    <a:lnTo>
                      <a:pt x="1624" y="1522"/>
                    </a:lnTo>
                    <a:lnTo>
                      <a:pt x="1635" y="1504"/>
                    </a:lnTo>
                    <a:lnTo>
                      <a:pt x="1635" y="1504"/>
                    </a:lnTo>
                    <a:lnTo>
                      <a:pt x="1640" y="1495"/>
                    </a:lnTo>
                    <a:lnTo>
                      <a:pt x="1644" y="1491"/>
                    </a:lnTo>
                    <a:lnTo>
                      <a:pt x="1646" y="1487"/>
                    </a:lnTo>
                    <a:lnTo>
                      <a:pt x="1646" y="1487"/>
                    </a:lnTo>
                    <a:lnTo>
                      <a:pt x="1651" y="1486"/>
                    </a:lnTo>
                    <a:lnTo>
                      <a:pt x="1657" y="1484"/>
                    </a:lnTo>
                    <a:lnTo>
                      <a:pt x="1657" y="1484"/>
                    </a:lnTo>
                    <a:lnTo>
                      <a:pt x="1670" y="1479"/>
                    </a:lnTo>
                    <a:lnTo>
                      <a:pt x="1682" y="1471"/>
                    </a:lnTo>
                    <a:lnTo>
                      <a:pt x="1682" y="1471"/>
                    </a:lnTo>
                    <a:lnTo>
                      <a:pt x="1700" y="1459"/>
                    </a:lnTo>
                    <a:lnTo>
                      <a:pt x="1719" y="1444"/>
                    </a:lnTo>
                    <a:lnTo>
                      <a:pt x="1735" y="1430"/>
                    </a:lnTo>
                    <a:lnTo>
                      <a:pt x="1749" y="1412"/>
                    </a:lnTo>
                    <a:lnTo>
                      <a:pt x="1763" y="1395"/>
                    </a:lnTo>
                    <a:lnTo>
                      <a:pt x="1776" y="1377"/>
                    </a:lnTo>
                    <a:lnTo>
                      <a:pt x="1787" y="1358"/>
                    </a:lnTo>
                    <a:lnTo>
                      <a:pt x="1798" y="1339"/>
                    </a:lnTo>
                    <a:lnTo>
                      <a:pt x="1808" y="1318"/>
                    </a:lnTo>
                    <a:lnTo>
                      <a:pt x="1818" y="1298"/>
                    </a:lnTo>
                    <a:lnTo>
                      <a:pt x="1836" y="1256"/>
                    </a:lnTo>
                    <a:lnTo>
                      <a:pt x="1869" y="1173"/>
                    </a:lnTo>
                    <a:lnTo>
                      <a:pt x="1869" y="1173"/>
                    </a:lnTo>
                    <a:lnTo>
                      <a:pt x="1879" y="1151"/>
                    </a:lnTo>
                    <a:lnTo>
                      <a:pt x="1890" y="1128"/>
                    </a:lnTo>
                    <a:lnTo>
                      <a:pt x="1903" y="1105"/>
                    </a:lnTo>
                    <a:lnTo>
                      <a:pt x="1915" y="1085"/>
                    </a:lnTo>
                    <a:lnTo>
                      <a:pt x="1928" y="1064"/>
                    </a:lnTo>
                    <a:lnTo>
                      <a:pt x="1943" y="1044"/>
                    </a:lnTo>
                    <a:lnTo>
                      <a:pt x="1959" y="1026"/>
                    </a:lnTo>
                    <a:lnTo>
                      <a:pt x="1977" y="1008"/>
                    </a:lnTo>
                    <a:lnTo>
                      <a:pt x="1977" y="1008"/>
                    </a:lnTo>
                    <a:lnTo>
                      <a:pt x="1994" y="994"/>
                    </a:lnTo>
                    <a:lnTo>
                      <a:pt x="2012" y="980"/>
                    </a:lnTo>
                    <a:lnTo>
                      <a:pt x="2030" y="968"/>
                    </a:lnTo>
                    <a:lnTo>
                      <a:pt x="2048" y="956"/>
                    </a:lnTo>
                    <a:lnTo>
                      <a:pt x="2088" y="933"/>
                    </a:lnTo>
                    <a:lnTo>
                      <a:pt x="2126" y="911"/>
                    </a:lnTo>
                    <a:lnTo>
                      <a:pt x="2126" y="911"/>
                    </a:lnTo>
                    <a:lnTo>
                      <a:pt x="2161" y="892"/>
                    </a:lnTo>
                    <a:lnTo>
                      <a:pt x="2198" y="870"/>
                    </a:lnTo>
                    <a:lnTo>
                      <a:pt x="2216" y="857"/>
                    </a:lnTo>
                    <a:lnTo>
                      <a:pt x="2234" y="845"/>
                    </a:lnTo>
                    <a:lnTo>
                      <a:pt x="2252" y="832"/>
                    </a:lnTo>
                    <a:lnTo>
                      <a:pt x="2268" y="818"/>
                    </a:lnTo>
                    <a:lnTo>
                      <a:pt x="2284" y="803"/>
                    </a:lnTo>
                    <a:lnTo>
                      <a:pt x="2298" y="789"/>
                    </a:lnTo>
                    <a:lnTo>
                      <a:pt x="2312" y="771"/>
                    </a:lnTo>
                    <a:lnTo>
                      <a:pt x="2323" y="754"/>
                    </a:lnTo>
                    <a:lnTo>
                      <a:pt x="2334" y="736"/>
                    </a:lnTo>
                    <a:lnTo>
                      <a:pt x="2341" y="717"/>
                    </a:lnTo>
                    <a:lnTo>
                      <a:pt x="2348" y="696"/>
                    </a:lnTo>
                    <a:lnTo>
                      <a:pt x="2351" y="676"/>
                    </a:lnTo>
                    <a:lnTo>
                      <a:pt x="2351" y="676"/>
                    </a:lnTo>
                    <a:lnTo>
                      <a:pt x="2352" y="661"/>
                    </a:lnTo>
                    <a:lnTo>
                      <a:pt x="2352" y="654"/>
                    </a:lnTo>
                    <a:lnTo>
                      <a:pt x="2351" y="646"/>
                    </a:lnTo>
                    <a:lnTo>
                      <a:pt x="2349" y="639"/>
                    </a:lnTo>
                    <a:lnTo>
                      <a:pt x="2346" y="633"/>
                    </a:lnTo>
                    <a:lnTo>
                      <a:pt x="2341" y="626"/>
                    </a:lnTo>
                    <a:lnTo>
                      <a:pt x="2335" y="622"/>
                    </a:lnTo>
                    <a:lnTo>
                      <a:pt x="2335" y="622"/>
                    </a:lnTo>
                    <a:lnTo>
                      <a:pt x="2327" y="619"/>
                    </a:lnTo>
                    <a:lnTo>
                      <a:pt x="2318" y="617"/>
                    </a:lnTo>
                    <a:lnTo>
                      <a:pt x="2308" y="617"/>
                    </a:lnTo>
                    <a:lnTo>
                      <a:pt x="2297" y="618"/>
                    </a:lnTo>
                    <a:lnTo>
                      <a:pt x="2278" y="622"/>
                    </a:lnTo>
                    <a:lnTo>
                      <a:pt x="2260" y="625"/>
                    </a:lnTo>
                    <a:lnTo>
                      <a:pt x="2260" y="625"/>
                    </a:lnTo>
                    <a:lnTo>
                      <a:pt x="2234" y="633"/>
                    </a:lnTo>
                    <a:lnTo>
                      <a:pt x="2209" y="641"/>
                    </a:lnTo>
                    <a:lnTo>
                      <a:pt x="2183" y="651"/>
                    </a:lnTo>
                    <a:lnTo>
                      <a:pt x="2158" y="661"/>
                    </a:lnTo>
                    <a:lnTo>
                      <a:pt x="2108" y="682"/>
                    </a:lnTo>
                    <a:lnTo>
                      <a:pt x="2059" y="704"/>
                    </a:lnTo>
                    <a:lnTo>
                      <a:pt x="2059" y="704"/>
                    </a:lnTo>
                    <a:lnTo>
                      <a:pt x="1960" y="748"/>
                    </a:lnTo>
                    <a:lnTo>
                      <a:pt x="1960" y="748"/>
                    </a:lnTo>
                    <a:lnTo>
                      <a:pt x="1906" y="771"/>
                    </a:lnTo>
                    <a:lnTo>
                      <a:pt x="1906" y="771"/>
                    </a:lnTo>
                    <a:lnTo>
                      <a:pt x="1889" y="779"/>
                    </a:lnTo>
                    <a:lnTo>
                      <a:pt x="1880" y="782"/>
                    </a:lnTo>
                    <a:lnTo>
                      <a:pt x="1872" y="786"/>
                    </a:lnTo>
                    <a:lnTo>
                      <a:pt x="1862" y="787"/>
                    </a:lnTo>
                    <a:lnTo>
                      <a:pt x="1853" y="789"/>
                    </a:lnTo>
                    <a:lnTo>
                      <a:pt x="1844" y="787"/>
                    </a:lnTo>
                    <a:lnTo>
                      <a:pt x="1835" y="785"/>
                    </a:lnTo>
                    <a:lnTo>
                      <a:pt x="1835" y="785"/>
                    </a:lnTo>
                    <a:lnTo>
                      <a:pt x="1836" y="796"/>
                    </a:lnTo>
                    <a:lnTo>
                      <a:pt x="1836" y="796"/>
                    </a:lnTo>
                    <a:lnTo>
                      <a:pt x="2034" y="555"/>
                    </a:lnTo>
                    <a:lnTo>
                      <a:pt x="2034" y="555"/>
                    </a:lnTo>
                    <a:lnTo>
                      <a:pt x="2129" y="437"/>
                    </a:lnTo>
                    <a:lnTo>
                      <a:pt x="2129" y="437"/>
                    </a:lnTo>
                    <a:lnTo>
                      <a:pt x="2151" y="413"/>
                    </a:lnTo>
                    <a:lnTo>
                      <a:pt x="2173" y="387"/>
                    </a:lnTo>
                    <a:lnTo>
                      <a:pt x="2183" y="375"/>
                    </a:lnTo>
                    <a:lnTo>
                      <a:pt x="2193" y="361"/>
                    </a:lnTo>
                    <a:lnTo>
                      <a:pt x="2202" y="347"/>
                    </a:lnTo>
                    <a:lnTo>
                      <a:pt x="2208" y="333"/>
                    </a:lnTo>
                    <a:lnTo>
                      <a:pt x="2208" y="333"/>
                    </a:lnTo>
                    <a:lnTo>
                      <a:pt x="2210" y="323"/>
                    </a:lnTo>
                    <a:lnTo>
                      <a:pt x="2213" y="313"/>
                    </a:lnTo>
                    <a:lnTo>
                      <a:pt x="2213" y="302"/>
                    </a:lnTo>
                    <a:lnTo>
                      <a:pt x="2211" y="292"/>
                    </a:lnTo>
                    <a:lnTo>
                      <a:pt x="2208" y="283"/>
                    </a:lnTo>
                    <a:lnTo>
                      <a:pt x="2204" y="274"/>
                    </a:lnTo>
                    <a:lnTo>
                      <a:pt x="2197" y="267"/>
                    </a:lnTo>
                    <a:lnTo>
                      <a:pt x="2189" y="261"/>
                    </a:lnTo>
                    <a:lnTo>
                      <a:pt x="2189" y="261"/>
                    </a:lnTo>
                    <a:lnTo>
                      <a:pt x="2183" y="258"/>
                    </a:lnTo>
                    <a:lnTo>
                      <a:pt x="2177" y="256"/>
                    </a:lnTo>
                    <a:lnTo>
                      <a:pt x="2166" y="253"/>
                    </a:lnTo>
                    <a:lnTo>
                      <a:pt x="2154" y="253"/>
                    </a:lnTo>
                    <a:lnTo>
                      <a:pt x="2142" y="256"/>
                    </a:lnTo>
                    <a:lnTo>
                      <a:pt x="2129" y="259"/>
                    </a:lnTo>
                    <a:lnTo>
                      <a:pt x="2117" y="263"/>
                    </a:lnTo>
                    <a:lnTo>
                      <a:pt x="2095" y="273"/>
                    </a:lnTo>
                    <a:lnTo>
                      <a:pt x="2095" y="273"/>
                    </a:lnTo>
                    <a:lnTo>
                      <a:pt x="2067" y="286"/>
                    </a:lnTo>
                    <a:lnTo>
                      <a:pt x="2040" y="302"/>
                    </a:lnTo>
                    <a:lnTo>
                      <a:pt x="2014" y="320"/>
                    </a:lnTo>
                    <a:lnTo>
                      <a:pt x="1988" y="338"/>
                    </a:lnTo>
                    <a:lnTo>
                      <a:pt x="1965" y="358"/>
                    </a:lnTo>
                    <a:lnTo>
                      <a:pt x="1941" y="378"/>
                    </a:lnTo>
                    <a:lnTo>
                      <a:pt x="1895" y="421"/>
                    </a:lnTo>
                    <a:lnTo>
                      <a:pt x="1895" y="421"/>
                    </a:lnTo>
                    <a:lnTo>
                      <a:pt x="1840" y="475"/>
                    </a:lnTo>
                    <a:lnTo>
                      <a:pt x="1785" y="531"/>
                    </a:lnTo>
                    <a:lnTo>
                      <a:pt x="1759" y="559"/>
                    </a:lnTo>
                    <a:lnTo>
                      <a:pt x="1732" y="588"/>
                    </a:lnTo>
                    <a:lnTo>
                      <a:pt x="1708" y="618"/>
                    </a:lnTo>
                    <a:lnTo>
                      <a:pt x="1683" y="649"/>
                    </a:lnTo>
                    <a:lnTo>
                      <a:pt x="1683" y="649"/>
                    </a:lnTo>
                    <a:lnTo>
                      <a:pt x="1697" y="656"/>
                    </a:lnTo>
                    <a:lnTo>
                      <a:pt x="1697" y="656"/>
                    </a:lnTo>
                    <a:lnTo>
                      <a:pt x="1739" y="591"/>
                    </a:lnTo>
                    <a:lnTo>
                      <a:pt x="1782" y="525"/>
                    </a:lnTo>
                    <a:lnTo>
                      <a:pt x="1823" y="458"/>
                    </a:lnTo>
                    <a:lnTo>
                      <a:pt x="1861" y="389"/>
                    </a:lnTo>
                    <a:lnTo>
                      <a:pt x="1861" y="389"/>
                    </a:lnTo>
                    <a:lnTo>
                      <a:pt x="1898" y="320"/>
                    </a:lnTo>
                    <a:lnTo>
                      <a:pt x="1932" y="248"/>
                    </a:lnTo>
                    <a:lnTo>
                      <a:pt x="1932" y="248"/>
                    </a:lnTo>
                    <a:lnTo>
                      <a:pt x="1947" y="216"/>
                    </a:lnTo>
                    <a:lnTo>
                      <a:pt x="1961" y="183"/>
                    </a:lnTo>
                    <a:lnTo>
                      <a:pt x="1967" y="166"/>
                    </a:lnTo>
                    <a:lnTo>
                      <a:pt x="1972" y="150"/>
                    </a:lnTo>
                    <a:lnTo>
                      <a:pt x="1976" y="132"/>
                    </a:lnTo>
                    <a:lnTo>
                      <a:pt x="1979" y="114"/>
                    </a:lnTo>
                    <a:lnTo>
                      <a:pt x="1979" y="114"/>
                    </a:lnTo>
                    <a:lnTo>
                      <a:pt x="1979" y="102"/>
                    </a:lnTo>
                    <a:lnTo>
                      <a:pt x="1976" y="90"/>
                    </a:lnTo>
                    <a:lnTo>
                      <a:pt x="1972" y="78"/>
                    </a:lnTo>
                    <a:lnTo>
                      <a:pt x="1967" y="65"/>
                    </a:lnTo>
                    <a:lnTo>
                      <a:pt x="1961" y="54"/>
                    </a:lnTo>
                    <a:lnTo>
                      <a:pt x="1953" y="44"/>
                    </a:lnTo>
                    <a:lnTo>
                      <a:pt x="1943" y="36"/>
                    </a:lnTo>
                    <a:lnTo>
                      <a:pt x="1932" y="30"/>
                    </a:lnTo>
                    <a:lnTo>
                      <a:pt x="1932" y="30"/>
                    </a:lnTo>
                    <a:lnTo>
                      <a:pt x="1926" y="27"/>
                    </a:lnTo>
                    <a:lnTo>
                      <a:pt x="1920" y="25"/>
                    </a:lnTo>
                    <a:lnTo>
                      <a:pt x="1912" y="25"/>
                    </a:lnTo>
                    <a:lnTo>
                      <a:pt x="1906" y="24"/>
                    </a:lnTo>
                    <a:lnTo>
                      <a:pt x="1894" y="26"/>
                    </a:lnTo>
                    <a:lnTo>
                      <a:pt x="1882" y="30"/>
                    </a:lnTo>
                    <a:lnTo>
                      <a:pt x="1871" y="36"/>
                    </a:lnTo>
                    <a:lnTo>
                      <a:pt x="1860" y="43"/>
                    </a:lnTo>
                    <a:lnTo>
                      <a:pt x="1849" y="51"/>
                    </a:lnTo>
                    <a:lnTo>
                      <a:pt x="1840" y="59"/>
                    </a:lnTo>
                    <a:lnTo>
                      <a:pt x="1840" y="59"/>
                    </a:lnTo>
                    <a:lnTo>
                      <a:pt x="1815" y="83"/>
                    </a:lnTo>
                    <a:lnTo>
                      <a:pt x="1795" y="107"/>
                    </a:lnTo>
                    <a:lnTo>
                      <a:pt x="1774" y="133"/>
                    </a:lnTo>
                    <a:lnTo>
                      <a:pt x="1754" y="160"/>
                    </a:lnTo>
                    <a:lnTo>
                      <a:pt x="1736" y="188"/>
                    </a:lnTo>
                    <a:lnTo>
                      <a:pt x="1719" y="216"/>
                    </a:lnTo>
                    <a:lnTo>
                      <a:pt x="1703" y="245"/>
                    </a:lnTo>
                    <a:lnTo>
                      <a:pt x="1688" y="274"/>
                    </a:lnTo>
                    <a:lnTo>
                      <a:pt x="1688" y="274"/>
                    </a:lnTo>
                    <a:lnTo>
                      <a:pt x="1672" y="308"/>
                    </a:lnTo>
                    <a:lnTo>
                      <a:pt x="1657" y="344"/>
                    </a:lnTo>
                    <a:lnTo>
                      <a:pt x="1644" y="378"/>
                    </a:lnTo>
                    <a:lnTo>
                      <a:pt x="1630" y="414"/>
                    </a:lnTo>
                    <a:lnTo>
                      <a:pt x="1606" y="485"/>
                    </a:lnTo>
                    <a:lnTo>
                      <a:pt x="1583" y="558"/>
                    </a:lnTo>
                    <a:lnTo>
                      <a:pt x="1583" y="558"/>
                    </a:lnTo>
                    <a:lnTo>
                      <a:pt x="1597" y="559"/>
                    </a:lnTo>
                    <a:lnTo>
                      <a:pt x="1597" y="559"/>
                    </a:lnTo>
                    <a:lnTo>
                      <a:pt x="1603" y="356"/>
                    </a:lnTo>
                    <a:lnTo>
                      <a:pt x="1608" y="154"/>
                    </a:lnTo>
                    <a:lnTo>
                      <a:pt x="1608" y="154"/>
                    </a:lnTo>
                    <a:lnTo>
                      <a:pt x="1607" y="123"/>
                    </a:lnTo>
                    <a:lnTo>
                      <a:pt x="1607" y="107"/>
                    </a:lnTo>
                    <a:lnTo>
                      <a:pt x="1605" y="91"/>
                    </a:lnTo>
                    <a:lnTo>
                      <a:pt x="1602" y="75"/>
                    </a:lnTo>
                    <a:lnTo>
                      <a:pt x="1597" y="60"/>
                    </a:lnTo>
                    <a:lnTo>
                      <a:pt x="1591" y="47"/>
                    </a:lnTo>
                    <a:lnTo>
                      <a:pt x="1583" y="33"/>
                    </a:lnTo>
                    <a:lnTo>
                      <a:pt x="1583" y="33"/>
                    </a:lnTo>
                    <a:lnTo>
                      <a:pt x="1573" y="21"/>
                    </a:lnTo>
                    <a:lnTo>
                      <a:pt x="1562" y="13"/>
                    </a:lnTo>
                    <a:lnTo>
                      <a:pt x="1549" y="6"/>
                    </a:lnTo>
                    <a:lnTo>
                      <a:pt x="1537" y="1"/>
                    </a:lnTo>
                    <a:lnTo>
                      <a:pt x="1522" y="0"/>
                    </a:lnTo>
                    <a:lnTo>
                      <a:pt x="1509" y="0"/>
                    </a:lnTo>
                    <a:lnTo>
                      <a:pt x="1494" y="3"/>
                    </a:lnTo>
                    <a:lnTo>
                      <a:pt x="1481" y="8"/>
                    </a:lnTo>
                    <a:lnTo>
                      <a:pt x="1481" y="8"/>
                    </a:lnTo>
                    <a:lnTo>
                      <a:pt x="1464" y="16"/>
                    </a:lnTo>
                    <a:lnTo>
                      <a:pt x="1450" y="27"/>
                    </a:lnTo>
                    <a:lnTo>
                      <a:pt x="1438" y="40"/>
                    </a:lnTo>
                    <a:lnTo>
                      <a:pt x="1427" y="53"/>
                    </a:lnTo>
                    <a:lnTo>
                      <a:pt x="1420" y="68"/>
                    </a:lnTo>
                    <a:lnTo>
                      <a:pt x="1412" y="84"/>
                    </a:lnTo>
                    <a:lnTo>
                      <a:pt x="1407" y="100"/>
                    </a:lnTo>
                    <a:lnTo>
                      <a:pt x="1402" y="118"/>
                    </a:lnTo>
                    <a:lnTo>
                      <a:pt x="1400" y="135"/>
                    </a:lnTo>
                    <a:lnTo>
                      <a:pt x="1397" y="154"/>
                    </a:lnTo>
                    <a:lnTo>
                      <a:pt x="1396" y="191"/>
                    </a:lnTo>
                    <a:lnTo>
                      <a:pt x="1396" y="226"/>
                    </a:lnTo>
                    <a:lnTo>
                      <a:pt x="1397" y="261"/>
                    </a:lnTo>
                    <a:lnTo>
                      <a:pt x="1397" y="261"/>
                    </a:lnTo>
                    <a:lnTo>
                      <a:pt x="1397" y="335"/>
                    </a:lnTo>
                    <a:lnTo>
                      <a:pt x="1395" y="410"/>
                    </a:lnTo>
                    <a:lnTo>
                      <a:pt x="1391" y="484"/>
                    </a:lnTo>
                    <a:lnTo>
                      <a:pt x="1389" y="522"/>
                    </a:lnTo>
                    <a:lnTo>
                      <a:pt x="1385" y="559"/>
                    </a:lnTo>
                    <a:lnTo>
                      <a:pt x="1385" y="559"/>
                    </a:lnTo>
                    <a:lnTo>
                      <a:pt x="1380" y="601"/>
                    </a:lnTo>
                    <a:lnTo>
                      <a:pt x="1374" y="641"/>
                    </a:lnTo>
                    <a:lnTo>
                      <a:pt x="1366" y="683"/>
                    </a:lnTo>
                    <a:lnTo>
                      <a:pt x="1357" y="725"/>
                    </a:lnTo>
                    <a:lnTo>
                      <a:pt x="1345" y="765"/>
                    </a:lnTo>
                    <a:lnTo>
                      <a:pt x="1330" y="805"/>
                    </a:lnTo>
                    <a:lnTo>
                      <a:pt x="1323" y="824"/>
                    </a:lnTo>
                    <a:lnTo>
                      <a:pt x="1314" y="843"/>
                    </a:lnTo>
                    <a:lnTo>
                      <a:pt x="1304" y="861"/>
                    </a:lnTo>
                    <a:lnTo>
                      <a:pt x="1293" y="879"/>
                    </a:lnTo>
                    <a:lnTo>
                      <a:pt x="1293" y="879"/>
                    </a:lnTo>
                    <a:lnTo>
                      <a:pt x="1292" y="883"/>
                    </a:lnTo>
                    <a:lnTo>
                      <a:pt x="1292" y="886"/>
                    </a:lnTo>
                    <a:lnTo>
                      <a:pt x="1294" y="888"/>
                    </a:lnTo>
                    <a:lnTo>
                      <a:pt x="1296" y="889"/>
                    </a:lnTo>
                    <a:lnTo>
                      <a:pt x="1298" y="891"/>
                    </a:lnTo>
                    <a:lnTo>
                      <a:pt x="1302" y="891"/>
                    </a:lnTo>
                    <a:lnTo>
                      <a:pt x="1304" y="889"/>
                    </a:lnTo>
                    <a:lnTo>
                      <a:pt x="1306" y="887"/>
                    </a:lnTo>
                    <a:lnTo>
                      <a:pt x="1306" y="887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217" name="Freeform 197">
                <a:extLst>
                  <a:ext uri="{FF2B5EF4-FFF2-40B4-BE49-F238E27FC236}">
                    <a16:creationId xmlns:a16="http://schemas.microsoft.com/office/drawing/2014/main" id="{8F41007D-C5FE-2CAE-531D-D3460EF9FAF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990" y="2164"/>
                <a:ext cx="7" cy="199"/>
              </a:xfrm>
              <a:custGeom>
                <a:avLst/>
                <a:gdLst>
                  <a:gd name="T0" fmla="*/ 5 w 31"/>
                  <a:gd name="T1" fmla="*/ 8 h 793"/>
                  <a:gd name="T2" fmla="*/ 5 w 31"/>
                  <a:gd name="T3" fmla="*/ 8 h 793"/>
                  <a:gd name="T4" fmla="*/ 1 w 31"/>
                  <a:gd name="T5" fmla="*/ 160 h 793"/>
                  <a:gd name="T6" fmla="*/ 0 w 31"/>
                  <a:gd name="T7" fmla="*/ 312 h 793"/>
                  <a:gd name="T8" fmla="*/ 0 w 31"/>
                  <a:gd name="T9" fmla="*/ 312 h 793"/>
                  <a:gd name="T10" fmla="*/ 2 w 31"/>
                  <a:gd name="T11" fmla="*/ 464 h 793"/>
                  <a:gd name="T12" fmla="*/ 7 w 31"/>
                  <a:gd name="T13" fmla="*/ 615 h 793"/>
                  <a:gd name="T14" fmla="*/ 7 w 31"/>
                  <a:gd name="T15" fmla="*/ 615 h 793"/>
                  <a:gd name="T16" fmla="*/ 11 w 31"/>
                  <a:gd name="T17" fmla="*/ 701 h 793"/>
                  <a:gd name="T18" fmla="*/ 16 w 31"/>
                  <a:gd name="T19" fmla="*/ 786 h 793"/>
                  <a:gd name="T20" fmla="*/ 16 w 31"/>
                  <a:gd name="T21" fmla="*/ 786 h 793"/>
                  <a:gd name="T22" fmla="*/ 16 w 31"/>
                  <a:gd name="T23" fmla="*/ 790 h 793"/>
                  <a:gd name="T24" fmla="*/ 18 w 31"/>
                  <a:gd name="T25" fmla="*/ 792 h 793"/>
                  <a:gd name="T26" fmla="*/ 21 w 31"/>
                  <a:gd name="T27" fmla="*/ 793 h 793"/>
                  <a:gd name="T28" fmla="*/ 23 w 31"/>
                  <a:gd name="T29" fmla="*/ 793 h 793"/>
                  <a:gd name="T30" fmla="*/ 26 w 31"/>
                  <a:gd name="T31" fmla="*/ 793 h 793"/>
                  <a:gd name="T32" fmla="*/ 28 w 31"/>
                  <a:gd name="T33" fmla="*/ 792 h 793"/>
                  <a:gd name="T34" fmla="*/ 29 w 31"/>
                  <a:gd name="T35" fmla="*/ 790 h 793"/>
                  <a:gd name="T36" fmla="*/ 31 w 31"/>
                  <a:gd name="T37" fmla="*/ 786 h 793"/>
                  <a:gd name="T38" fmla="*/ 31 w 31"/>
                  <a:gd name="T39" fmla="*/ 786 h 793"/>
                  <a:gd name="T40" fmla="*/ 22 w 31"/>
                  <a:gd name="T41" fmla="*/ 635 h 793"/>
                  <a:gd name="T42" fmla="*/ 17 w 31"/>
                  <a:gd name="T43" fmla="*/ 483 h 793"/>
                  <a:gd name="T44" fmla="*/ 17 w 31"/>
                  <a:gd name="T45" fmla="*/ 483 h 793"/>
                  <a:gd name="T46" fmla="*/ 15 w 31"/>
                  <a:gd name="T47" fmla="*/ 331 h 793"/>
                  <a:gd name="T48" fmla="*/ 16 w 31"/>
                  <a:gd name="T49" fmla="*/ 178 h 793"/>
                  <a:gd name="T50" fmla="*/ 16 w 31"/>
                  <a:gd name="T51" fmla="*/ 178 h 793"/>
                  <a:gd name="T52" fmla="*/ 17 w 31"/>
                  <a:gd name="T53" fmla="*/ 94 h 793"/>
                  <a:gd name="T54" fmla="*/ 20 w 31"/>
                  <a:gd name="T55" fmla="*/ 8 h 793"/>
                  <a:gd name="T56" fmla="*/ 20 w 31"/>
                  <a:gd name="T57" fmla="*/ 8 h 793"/>
                  <a:gd name="T58" fmla="*/ 20 w 31"/>
                  <a:gd name="T59" fmla="*/ 5 h 793"/>
                  <a:gd name="T60" fmla="*/ 18 w 31"/>
                  <a:gd name="T61" fmla="*/ 3 h 793"/>
                  <a:gd name="T62" fmla="*/ 16 w 31"/>
                  <a:gd name="T63" fmla="*/ 1 h 793"/>
                  <a:gd name="T64" fmla="*/ 12 w 31"/>
                  <a:gd name="T65" fmla="*/ 0 h 793"/>
                  <a:gd name="T66" fmla="*/ 10 w 31"/>
                  <a:gd name="T67" fmla="*/ 1 h 793"/>
                  <a:gd name="T68" fmla="*/ 7 w 31"/>
                  <a:gd name="T69" fmla="*/ 3 h 793"/>
                  <a:gd name="T70" fmla="*/ 6 w 31"/>
                  <a:gd name="T71" fmla="*/ 5 h 793"/>
                  <a:gd name="T72" fmla="*/ 5 w 31"/>
                  <a:gd name="T73" fmla="*/ 8 h 793"/>
                  <a:gd name="T74" fmla="*/ 5 w 31"/>
                  <a:gd name="T75" fmla="*/ 8 h 7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</a:cxnLst>
                <a:rect l="0" t="0" r="r" b="b"/>
                <a:pathLst>
                  <a:path w="31" h="793">
                    <a:moveTo>
                      <a:pt x="5" y="8"/>
                    </a:moveTo>
                    <a:lnTo>
                      <a:pt x="5" y="8"/>
                    </a:lnTo>
                    <a:lnTo>
                      <a:pt x="1" y="160"/>
                    </a:lnTo>
                    <a:lnTo>
                      <a:pt x="0" y="312"/>
                    </a:lnTo>
                    <a:lnTo>
                      <a:pt x="0" y="312"/>
                    </a:lnTo>
                    <a:lnTo>
                      <a:pt x="2" y="464"/>
                    </a:lnTo>
                    <a:lnTo>
                      <a:pt x="7" y="615"/>
                    </a:lnTo>
                    <a:lnTo>
                      <a:pt x="7" y="615"/>
                    </a:lnTo>
                    <a:lnTo>
                      <a:pt x="11" y="701"/>
                    </a:lnTo>
                    <a:lnTo>
                      <a:pt x="16" y="786"/>
                    </a:lnTo>
                    <a:lnTo>
                      <a:pt x="16" y="786"/>
                    </a:lnTo>
                    <a:lnTo>
                      <a:pt x="16" y="790"/>
                    </a:lnTo>
                    <a:lnTo>
                      <a:pt x="18" y="792"/>
                    </a:lnTo>
                    <a:lnTo>
                      <a:pt x="21" y="793"/>
                    </a:lnTo>
                    <a:lnTo>
                      <a:pt x="23" y="793"/>
                    </a:lnTo>
                    <a:lnTo>
                      <a:pt x="26" y="793"/>
                    </a:lnTo>
                    <a:lnTo>
                      <a:pt x="28" y="792"/>
                    </a:lnTo>
                    <a:lnTo>
                      <a:pt x="29" y="790"/>
                    </a:lnTo>
                    <a:lnTo>
                      <a:pt x="31" y="786"/>
                    </a:lnTo>
                    <a:lnTo>
                      <a:pt x="31" y="786"/>
                    </a:lnTo>
                    <a:lnTo>
                      <a:pt x="22" y="635"/>
                    </a:lnTo>
                    <a:lnTo>
                      <a:pt x="17" y="483"/>
                    </a:lnTo>
                    <a:lnTo>
                      <a:pt x="17" y="483"/>
                    </a:lnTo>
                    <a:lnTo>
                      <a:pt x="15" y="331"/>
                    </a:lnTo>
                    <a:lnTo>
                      <a:pt x="16" y="178"/>
                    </a:lnTo>
                    <a:lnTo>
                      <a:pt x="16" y="178"/>
                    </a:lnTo>
                    <a:lnTo>
                      <a:pt x="17" y="94"/>
                    </a:lnTo>
                    <a:lnTo>
                      <a:pt x="20" y="8"/>
                    </a:lnTo>
                    <a:lnTo>
                      <a:pt x="20" y="8"/>
                    </a:lnTo>
                    <a:lnTo>
                      <a:pt x="20" y="5"/>
                    </a:lnTo>
                    <a:lnTo>
                      <a:pt x="18" y="3"/>
                    </a:lnTo>
                    <a:lnTo>
                      <a:pt x="16" y="1"/>
                    </a:lnTo>
                    <a:lnTo>
                      <a:pt x="12" y="0"/>
                    </a:lnTo>
                    <a:lnTo>
                      <a:pt x="10" y="1"/>
                    </a:lnTo>
                    <a:lnTo>
                      <a:pt x="7" y="3"/>
                    </a:lnTo>
                    <a:lnTo>
                      <a:pt x="6" y="5"/>
                    </a:lnTo>
                    <a:lnTo>
                      <a:pt x="5" y="8"/>
                    </a:lnTo>
                    <a:lnTo>
                      <a:pt x="5" y="8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218" name="Freeform 198">
                <a:extLst>
                  <a:ext uri="{FF2B5EF4-FFF2-40B4-BE49-F238E27FC236}">
                    <a16:creationId xmlns:a16="http://schemas.microsoft.com/office/drawing/2014/main" id="{1B35D1E0-5E1E-EFF7-EBF0-D1FD85E9C6A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004" y="2151"/>
                <a:ext cx="52" cy="144"/>
              </a:xfrm>
              <a:custGeom>
                <a:avLst/>
                <a:gdLst>
                  <a:gd name="T0" fmla="*/ 12 w 210"/>
                  <a:gd name="T1" fmla="*/ 573 h 576"/>
                  <a:gd name="T2" fmla="*/ 55 w 210"/>
                  <a:gd name="T3" fmla="*/ 525 h 576"/>
                  <a:gd name="T4" fmla="*/ 99 w 210"/>
                  <a:gd name="T5" fmla="*/ 480 h 576"/>
                  <a:gd name="T6" fmla="*/ 140 w 210"/>
                  <a:gd name="T7" fmla="*/ 432 h 576"/>
                  <a:gd name="T8" fmla="*/ 164 w 210"/>
                  <a:gd name="T9" fmla="*/ 394 h 576"/>
                  <a:gd name="T10" fmla="*/ 170 w 210"/>
                  <a:gd name="T11" fmla="*/ 379 h 576"/>
                  <a:gd name="T12" fmla="*/ 191 w 210"/>
                  <a:gd name="T13" fmla="*/ 323 h 576"/>
                  <a:gd name="T14" fmla="*/ 204 w 210"/>
                  <a:gd name="T15" fmla="*/ 265 h 576"/>
                  <a:gd name="T16" fmla="*/ 208 w 210"/>
                  <a:gd name="T17" fmla="*/ 205 h 576"/>
                  <a:gd name="T18" fmla="*/ 208 w 210"/>
                  <a:gd name="T19" fmla="*/ 145 h 576"/>
                  <a:gd name="T20" fmla="*/ 207 w 210"/>
                  <a:gd name="T21" fmla="*/ 110 h 576"/>
                  <a:gd name="T22" fmla="*/ 197 w 210"/>
                  <a:gd name="T23" fmla="*/ 7 h 576"/>
                  <a:gd name="T24" fmla="*/ 196 w 210"/>
                  <a:gd name="T25" fmla="*/ 3 h 576"/>
                  <a:gd name="T26" fmla="*/ 193 w 210"/>
                  <a:gd name="T27" fmla="*/ 0 h 576"/>
                  <a:gd name="T28" fmla="*/ 186 w 210"/>
                  <a:gd name="T29" fmla="*/ 0 h 576"/>
                  <a:gd name="T30" fmla="*/ 183 w 210"/>
                  <a:gd name="T31" fmla="*/ 3 h 576"/>
                  <a:gd name="T32" fmla="*/ 183 w 210"/>
                  <a:gd name="T33" fmla="*/ 7 h 576"/>
                  <a:gd name="T34" fmla="*/ 194 w 210"/>
                  <a:gd name="T35" fmla="*/ 126 h 576"/>
                  <a:gd name="T36" fmla="*/ 195 w 210"/>
                  <a:gd name="T37" fmla="*/ 186 h 576"/>
                  <a:gd name="T38" fmla="*/ 191 w 210"/>
                  <a:gd name="T39" fmla="*/ 246 h 576"/>
                  <a:gd name="T40" fmla="*/ 188 w 210"/>
                  <a:gd name="T41" fmla="*/ 276 h 576"/>
                  <a:gd name="T42" fmla="*/ 174 w 210"/>
                  <a:gd name="T43" fmla="*/ 332 h 576"/>
                  <a:gd name="T44" fmla="*/ 163 w 210"/>
                  <a:gd name="T45" fmla="*/ 359 h 576"/>
                  <a:gd name="T46" fmla="*/ 151 w 210"/>
                  <a:gd name="T47" fmla="*/ 386 h 576"/>
                  <a:gd name="T48" fmla="*/ 118 w 210"/>
                  <a:gd name="T49" fmla="*/ 437 h 576"/>
                  <a:gd name="T50" fmla="*/ 98 w 210"/>
                  <a:gd name="T51" fmla="*/ 459 h 576"/>
                  <a:gd name="T52" fmla="*/ 49 w 210"/>
                  <a:gd name="T53" fmla="*/ 510 h 576"/>
                  <a:gd name="T54" fmla="*/ 1 w 210"/>
                  <a:gd name="T55" fmla="*/ 562 h 576"/>
                  <a:gd name="T56" fmla="*/ 0 w 210"/>
                  <a:gd name="T57" fmla="*/ 564 h 576"/>
                  <a:gd name="T58" fmla="*/ 1 w 210"/>
                  <a:gd name="T59" fmla="*/ 571 h 576"/>
                  <a:gd name="T60" fmla="*/ 5 w 210"/>
                  <a:gd name="T61" fmla="*/ 574 h 576"/>
                  <a:gd name="T62" fmla="*/ 10 w 210"/>
                  <a:gd name="T63" fmla="*/ 574 h 576"/>
                  <a:gd name="T64" fmla="*/ 12 w 210"/>
                  <a:gd name="T65" fmla="*/ 573 h 5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210" h="576">
                    <a:moveTo>
                      <a:pt x="12" y="573"/>
                    </a:moveTo>
                    <a:lnTo>
                      <a:pt x="12" y="573"/>
                    </a:lnTo>
                    <a:lnTo>
                      <a:pt x="33" y="549"/>
                    </a:lnTo>
                    <a:lnTo>
                      <a:pt x="55" y="525"/>
                    </a:lnTo>
                    <a:lnTo>
                      <a:pt x="99" y="480"/>
                    </a:lnTo>
                    <a:lnTo>
                      <a:pt x="99" y="480"/>
                    </a:lnTo>
                    <a:lnTo>
                      <a:pt x="120" y="456"/>
                    </a:lnTo>
                    <a:lnTo>
                      <a:pt x="140" y="432"/>
                    </a:lnTo>
                    <a:lnTo>
                      <a:pt x="157" y="407"/>
                    </a:lnTo>
                    <a:lnTo>
                      <a:pt x="164" y="394"/>
                    </a:lnTo>
                    <a:lnTo>
                      <a:pt x="170" y="379"/>
                    </a:lnTo>
                    <a:lnTo>
                      <a:pt x="170" y="379"/>
                    </a:lnTo>
                    <a:lnTo>
                      <a:pt x="183" y="352"/>
                    </a:lnTo>
                    <a:lnTo>
                      <a:pt x="191" y="323"/>
                    </a:lnTo>
                    <a:lnTo>
                      <a:pt x="199" y="294"/>
                    </a:lnTo>
                    <a:lnTo>
                      <a:pt x="204" y="265"/>
                    </a:lnTo>
                    <a:lnTo>
                      <a:pt x="207" y="234"/>
                    </a:lnTo>
                    <a:lnTo>
                      <a:pt x="208" y="205"/>
                    </a:lnTo>
                    <a:lnTo>
                      <a:pt x="210" y="174"/>
                    </a:lnTo>
                    <a:lnTo>
                      <a:pt x="208" y="145"/>
                    </a:lnTo>
                    <a:lnTo>
                      <a:pt x="208" y="145"/>
                    </a:lnTo>
                    <a:lnTo>
                      <a:pt x="207" y="110"/>
                    </a:lnTo>
                    <a:lnTo>
                      <a:pt x="205" y="76"/>
                    </a:lnTo>
                    <a:lnTo>
                      <a:pt x="197" y="7"/>
                    </a:lnTo>
                    <a:lnTo>
                      <a:pt x="197" y="7"/>
                    </a:lnTo>
                    <a:lnTo>
                      <a:pt x="196" y="3"/>
                    </a:lnTo>
                    <a:lnTo>
                      <a:pt x="195" y="1"/>
                    </a:lnTo>
                    <a:lnTo>
                      <a:pt x="193" y="0"/>
                    </a:lnTo>
                    <a:lnTo>
                      <a:pt x="189" y="0"/>
                    </a:lnTo>
                    <a:lnTo>
                      <a:pt x="186" y="0"/>
                    </a:lnTo>
                    <a:lnTo>
                      <a:pt x="184" y="1"/>
                    </a:lnTo>
                    <a:lnTo>
                      <a:pt x="183" y="3"/>
                    </a:lnTo>
                    <a:lnTo>
                      <a:pt x="183" y="7"/>
                    </a:lnTo>
                    <a:lnTo>
                      <a:pt x="183" y="7"/>
                    </a:lnTo>
                    <a:lnTo>
                      <a:pt x="189" y="66"/>
                    </a:lnTo>
                    <a:lnTo>
                      <a:pt x="194" y="126"/>
                    </a:lnTo>
                    <a:lnTo>
                      <a:pt x="195" y="157"/>
                    </a:lnTo>
                    <a:lnTo>
                      <a:pt x="195" y="186"/>
                    </a:lnTo>
                    <a:lnTo>
                      <a:pt x="194" y="217"/>
                    </a:lnTo>
                    <a:lnTo>
                      <a:pt x="191" y="246"/>
                    </a:lnTo>
                    <a:lnTo>
                      <a:pt x="191" y="246"/>
                    </a:lnTo>
                    <a:lnTo>
                      <a:pt x="188" y="276"/>
                    </a:lnTo>
                    <a:lnTo>
                      <a:pt x="182" y="304"/>
                    </a:lnTo>
                    <a:lnTo>
                      <a:pt x="174" y="332"/>
                    </a:lnTo>
                    <a:lnTo>
                      <a:pt x="163" y="359"/>
                    </a:lnTo>
                    <a:lnTo>
                      <a:pt x="163" y="359"/>
                    </a:lnTo>
                    <a:lnTo>
                      <a:pt x="158" y="373"/>
                    </a:lnTo>
                    <a:lnTo>
                      <a:pt x="151" y="386"/>
                    </a:lnTo>
                    <a:lnTo>
                      <a:pt x="136" y="412"/>
                    </a:lnTo>
                    <a:lnTo>
                      <a:pt x="118" y="437"/>
                    </a:lnTo>
                    <a:lnTo>
                      <a:pt x="98" y="459"/>
                    </a:lnTo>
                    <a:lnTo>
                      <a:pt x="98" y="459"/>
                    </a:lnTo>
                    <a:lnTo>
                      <a:pt x="74" y="485"/>
                    </a:lnTo>
                    <a:lnTo>
                      <a:pt x="49" y="510"/>
                    </a:lnTo>
                    <a:lnTo>
                      <a:pt x="25" y="535"/>
                    </a:lnTo>
                    <a:lnTo>
                      <a:pt x="1" y="562"/>
                    </a:lnTo>
                    <a:lnTo>
                      <a:pt x="1" y="562"/>
                    </a:lnTo>
                    <a:lnTo>
                      <a:pt x="0" y="564"/>
                    </a:lnTo>
                    <a:lnTo>
                      <a:pt x="0" y="568"/>
                    </a:lnTo>
                    <a:lnTo>
                      <a:pt x="1" y="571"/>
                    </a:lnTo>
                    <a:lnTo>
                      <a:pt x="3" y="573"/>
                    </a:lnTo>
                    <a:lnTo>
                      <a:pt x="5" y="574"/>
                    </a:lnTo>
                    <a:lnTo>
                      <a:pt x="7" y="576"/>
                    </a:lnTo>
                    <a:lnTo>
                      <a:pt x="10" y="574"/>
                    </a:lnTo>
                    <a:lnTo>
                      <a:pt x="12" y="573"/>
                    </a:lnTo>
                    <a:lnTo>
                      <a:pt x="12" y="573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219" name="Freeform 199">
                <a:extLst>
                  <a:ext uri="{FF2B5EF4-FFF2-40B4-BE49-F238E27FC236}">
                    <a16:creationId xmlns:a16="http://schemas.microsoft.com/office/drawing/2014/main" id="{8DB64DA8-B943-45A5-B961-5BDE7994447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225" y="2131"/>
                <a:ext cx="202" cy="168"/>
              </a:xfrm>
              <a:custGeom>
                <a:avLst/>
                <a:gdLst>
                  <a:gd name="T0" fmla="*/ 0 w 810"/>
                  <a:gd name="T1" fmla="*/ 8 h 673"/>
                  <a:gd name="T2" fmla="*/ 10 w 810"/>
                  <a:gd name="T3" fmla="*/ 63 h 673"/>
                  <a:gd name="T4" fmla="*/ 27 w 810"/>
                  <a:gd name="T5" fmla="*/ 116 h 673"/>
                  <a:gd name="T6" fmla="*/ 50 w 810"/>
                  <a:gd name="T7" fmla="*/ 166 h 673"/>
                  <a:gd name="T8" fmla="*/ 77 w 810"/>
                  <a:gd name="T9" fmla="*/ 214 h 673"/>
                  <a:gd name="T10" fmla="*/ 108 w 810"/>
                  <a:gd name="T11" fmla="*/ 262 h 673"/>
                  <a:gd name="T12" fmla="*/ 140 w 810"/>
                  <a:gd name="T13" fmla="*/ 309 h 673"/>
                  <a:gd name="T14" fmla="*/ 206 w 810"/>
                  <a:gd name="T15" fmla="*/ 401 h 673"/>
                  <a:gd name="T16" fmla="*/ 223 w 810"/>
                  <a:gd name="T17" fmla="*/ 422 h 673"/>
                  <a:gd name="T18" fmla="*/ 260 w 810"/>
                  <a:gd name="T19" fmla="*/ 465 h 673"/>
                  <a:gd name="T20" fmla="*/ 299 w 810"/>
                  <a:gd name="T21" fmla="*/ 503 h 673"/>
                  <a:gd name="T22" fmla="*/ 342 w 810"/>
                  <a:gd name="T23" fmla="*/ 538 h 673"/>
                  <a:gd name="T24" fmla="*/ 364 w 810"/>
                  <a:gd name="T25" fmla="*/ 554 h 673"/>
                  <a:gd name="T26" fmla="*/ 411 w 810"/>
                  <a:gd name="T27" fmla="*/ 581 h 673"/>
                  <a:gd name="T28" fmla="*/ 460 w 810"/>
                  <a:gd name="T29" fmla="*/ 603 h 673"/>
                  <a:gd name="T30" fmla="*/ 510 w 810"/>
                  <a:gd name="T31" fmla="*/ 622 h 673"/>
                  <a:gd name="T32" fmla="*/ 562 w 810"/>
                  <a:gd name="T33" fmla="*/ 636 h 673"/>
                  <a:gd name="T34" fmla="*/ 587 w 810"/>
                  <a:gd name="T35" fmla="*/ 643 h 673"/>
                  <a:gd name="T36" fmla="*/ 668 w 810"/>
                  <a:gd name="T37" fmla="*/ 657 h 673"/>
                  <a:gd name="T38" fmla="*/ 777 w 810"/>
                  <a:gd name="T39" fmla="*/ 671 h 673"/>
                  <a:gd name="T40" fmla="*/ 803 w 810"/>
                  <a:gd name="T41" fmla="*/ 673 h 673"/>
                  <a:gd name="T42" fmla="*/ 807 w 810"/>
                  <a:gd name="T43" fmla="*/ 672 h 673"/>
                  <a:gd name="T44" fmla="*/ 810 w 810"/>
                  <a:gd name="T45" fmla="*/ 668 h 673"/>
                  <a:gd name="T46" fmla="*/ 810 w 810"/>
                  <a:gd name="T47" fmla="*/ 663 h 673"/>
                  <a:gd name="T48" fmla="*/ 807 w 810"/>
                  <a:gd name="T49" fmla="*/ 659 h 673"/>
                  <a:gd name="T50" fmla="*/ 803 w 810"/>
                  <a:gd name="T51" fmla="*/ 659 h 673"/>
                  <a:gd name="T52" fmla="*/ 698 w 810"/>
                  <a:gd name="T53" fmla="*/ 647 h 673"/>
                  <a:gd name="T54" fmla="*/ 592 w 810"/>
                  <a:gd name="T55" fmla="*/ 629 h 673"/>
                  <a:gd name="T56" fmla="*/ 567 w 810"/>
                  <a:gd name="T57" fmla="*/ 623 h 673"/>
                  <a:gd name="T58" fmla="*/ 516 w 810"/>
                  <a:gd name="T59" fmla="*/ 608 h 673"/>
                  <a:gd name="T60" fmla="*/ 467 w 810"/>
                  <a:gd name="T61" fmla="*/ 591 h 673"/>
                  <a:gd name="T62" fmla="*/ 419 w 810"/>
                  <a:gd name="T63" fmla="*/ 569 h 673"/>
                  <a:gd name="T64" fmla="*/ 396 w 810"/>
                  <a:gd name="T65" fmla="*/ 557 h 673"/>
                  <a:gd name="T66" fmla="*/ 351 w 810"/>
                  <a:gd name="T67" fmla="*/ 526 h 673"/>
                  <a:gd name="T68" fmla="*/ 309 w 810"/>
                  <a:gd name="T69" fmla="*/ 492 h 673"/>
                  <a:gd name="T70" fmla="*/ 271 w 810"/>
                  <a:gd name="T71" fmla="*/ 453 h 673"/>
                  <a:gd name="T72" fmla="*/ 236 w 810"/>
                  <a:gd name="T73" fmla="*/ 413 h 673"/>
                  <a:gd name="T74" fmla="*/ 201 w 810"/>
                  <a:gd name="T75" fmla="*/ 369 h 673"/>
                  <a:gd name="T76" fmla="*/ 169 w 810"/>
                  <a:gd name="T77" fmla="*/ 325 h 673"/>
                  <a:gd name="T78" fmla="*/ 108 w 810"/>
                  <a:gd name="T79" fmla="*/ 234 h 673"/>
                  <a:gd name="T80" fmla="*/ 93 w 810"/>
                  <a:gd name="T81" fmla="*/ 210 h 673"/>
                  <a:gd name="T82" fmla="*/ 65 w 810"/>
                  <a:gd name="T83" fmla="*/ 164 h 673"/>
                  <a:gd name="T84" fmla="*/ 42 w 810"/>
                  <a:gd name="T85" fmla="*/ 113 h 673"/>
                  <a:gd name="T86" fmla="*/ 25 w 810"/>
                  <a:gd name="T87" fmla="*/ 62 h 673"/>
                  <a:gd name="T88" fmla="*/ 19 w 810"/>
                  <a:gd name="T89" fmla="*/ 35 h 673"/>
                  <a:gd name="T90" fmla="*/ 15 w 810"/>
                  <a:gd name="T91" fmla="*/ 8 h 673"/>
                  <a:gd name="T92" fmla="*/ 12 w 810"/>
                  <a:gd name="T93" fmla="*/ 2 h 673"/>
                  <a:gd name="T94" fmla="*/ 8 w 810"/>
                  <a:gd name="T95" fmla="*/ 0 h 673"/>
                  <a:gd name="T96" fmla="*/ 3 w 810"/>
                  <a:gd name="T97" fmla="*/ 2 h 673"/>
                  <a:gd name="T98" fmla="*/ 0 w 810"/>
                  <a:gd name="T99" fmla="*/ 8 h 6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</a:cxnLst>
                <a:rect l="0" t="0" r="r" b="b"/>
                <a:pathLst>
                  <a:path w="810" h="673">
                    <a:moveTo>
                      <a:pt x="0" y="8"/>
                    </a:moveTo>
                    <a:lnTo>
                      <a:pt x="0" y="8"/>
                    </a:lnTo>
                    <a:lnTo>
                      <a:pt x="4" y="35"/>
                    </a:lnTo>
                    <a:lnTo>
                      <a:pt x="10" y="63"/>
                    </a:lnTo>
                    <a:lnTo>
                      <a:pt x="17" y="89"/>
                    </a:lnTo>
                    <a:lnTo>
                      <a:pt x="27" y="116"/>
                    </a:lnTo>
                    <a:lnTo>
                      <a:pt x="38" y="140"/>
                    </a:lnTo>
                    <a:lnTo>
                      <a:pt x="50" y="166"/>
                    </a:lnTo>
                    <a:lnTo>
                      <a:pt x="64" y="191"/>
                    </a:lnTo>
                    <a:lnTo>
                      <a:pt x="77" y="214"/>
                    </a:lnTo>
                    <a:lnTo>
                      <a:pt x="77" y="214"/>
                    </a:lnTo>
                    <a:lnTo>
                      <a:pt x="108" y="262"/>
                    </a:lnTo>
                    <a:lnTo>
                      <a:pt x="140" y="309"/>
                    </a:lnTo>
                    <a:lnTo>
                      <a:pt x="140" y="309"/>
                    </a:lnTo>
                    <a:lnTo>
                      <a:pt x="173" y="355"/>
                    </a:lnTo>
                    <a:lnTo>
                      <a:pt x="206" y="401"/>
                    </a:lnTo>
                    <a:lnTo>
                      <a:pt x="206" y="401"/>
                    </a:lnTo>
                    <a:lnTo>
                      <a:pt x="223" y="422"/>
                    </a:lnTo>
                    <a:lnTo>
                      <a:pt x="242" y="444"/>
                    </a:lnTo>
                    <a:lnTo>
                      <a:pt x="260" y="465"/>
                    </a:lnTo>
                    <a:lnTo>
                      <a:pt x="280" y="484"/>
                    </a:lnTo>
                    <a:lnTo>
                      <a:pt x="299" y="503"/>
                    </a:lnTo>
                    <a:lnTo>
                      <a:pt x="320" y="521"/>
                    </a:lnTo>
                    <a:lnTo>
                      <a:pt x="342" y="538"/>
                    </a:lnTo>
                    <a:lnTo>
                      <a:pt x="364" y="554"/>
                    </a:lnTo>
                    <a:lnTo>
                      <a:pt x="364" y="554"/>
                    </a:lnTo>
                    <a:lnTo>
                      <a:pt x="388" y="568"/>
                    </a:lnTo>
                    <a:lnTo>
                      <a:pt x="411" y="581"/>
                    </a:lnTo>
                    <a:lnTo>
                      <a:pt x="435" y="592"/>
                    </a:lnTo>
                    <a:lnTo>
                      <a:pt x="460" y="603"/>
                    </a:lnTo>
                    <a:lnTo>
                      <a:pt x="484" y="613"/>
                    </a:lnTo>
                    <a:lnTo>
                      <a:pt x="510" y="622"/>
                    </a:lnTo>
                    <a:lnTo>
                      <a:pt x="536" y="629"/>
                    </a:lnTo>
                    <a:lnTo>
                      <a:pt x="562" y="636"/>
                    </a:lnTo>
                    <a:lnTo>
                      <a:pt x="562" y="636"/>
                    </a:lnTo>
                    <a:lnTo>
                      <a:pt x="587" y="643"/>
                    </a:lnTo>
                    <a:lnTo>
                      <a:pt x="614" y="649"/>
                    </a:lnTo>
                    <a:lnTo>
                      <a:pt x="668" y="657"/>
                    </a:lnTo>
                    <a:lnTo>
                      <a:pt x="722" y="665"/>
                    </a:lnTo>
                    <a:lnTo>
                      <a:pt x="777" y="671"/>
                    </a:lnTo>
                    <a:lnTo>
                      <a:pt x="777" y="671"/>
                    </a:lnTo>
                    <a:lnTo>
                      <a:pt x="803" y="673"/>
                    </a:lnTo>
                    <a:lnTo>
                      <a:pt x="803" y="673"/>
                    </a:lnTo>
                    <a:lnTo>
                      <a:pt x="807" y="672"/>
                    </a:lnTo>
                    <a:lnTo>
                      <a:pt x="809" y="671"/>
                    </a:lnTo>
                    <a:lnTo>
                      <a:pt x="810" y="668"/>
                    </a:lnTo>
                    <a:lnTo>
                      <a:pt x="810" y="666"/>
                    </a:lnTo>
                    <a:lnTo>
                      <a:pt x="810" y="663"/>
                    </a:lnTo>
                    <a:lnTo>
                      <a:pt x="809" y="661"/>
                    </a:lnTo>
                    <a:lnTo>
                      <a:pt x="807" y="659"/>
                    </a:lnTo>
                    <a:lnTo>
                      <a:pt x="803" y="659"/>
                    </a:lnTo>
                    <a:lnTo>
                      <a:pt x="803" y="659"/>
                    </a:lnTo>
                    <a:lnTo>
                      <a:pt x="750" y="654"/>
                    </a:lnTo>
                    <a:lnTo>
                      <a:pt x="698" y="647"/>
                    </a:lnTo>
                    <a:lnTo>
                      <a:pt x="644" y="639"/>
                    </a:lnTo>
                    <a:lnTo>
                      <a:pt x="592" y="629"/>
                    </a:lnTo>
                    <a:lnTo>
                      <a:pt x="592" y="629"/>
                    </a:lnTo>
                    <a:lnTo>
                      <a:pt x="567" y="623"/>
                    </a:lnTo>
                    <a:lnTo>
                      <a:pt x="541" y="616"/>
                    </a:lnTo>
                    <a:lnTo>
                      <a:pt x="516" y="608"/>
                    </a:lnTo>
                    <a:lnTo>
                      <a:pt x="492" y="600"/>
                    </a:lnTo>
                    <a:lnTo>
                      <a:pt x="467" y="591"/>
                    </a:lnTo>
                    <a:lnTo>
                      <a:pt x="443" y="580"/>
                    </a:lnTo>
                    <a:lnTo>
                      <a:pt x="419" y="569"/>
                    </a:lnTo>
                    <a:lnTo>
                      <a:pt x="396" y="557"/>
                    </a:lnTo>
                    <a:lnTo>
                      <a:pt x="396" y="557"/>
                    </a:lnTo>
                    <a:lnTo>
                      <a:pt x="373" y="542"/>
                    </a:lnTo>
                    <a:lnTo>
                      <a:pt x="351" y="526"/>
                    </a:lnTo>
                    <a:lnTo>
                      <a:pt x="330" y="510"/>
                    </a:lnTo>
                    <a:lnTo>
                      <a:pt x="309" y="492"/>
                    </a:lnTo>
                    <a:lnTo>
                      <a:pt x="289" y="473"/>
                    </a:lnTo>
                    <a:lnTo>
                      <a:pt x="271" y="453"/>
                    </a:lnTo>
                    <a:lnTo>
                      <a:pt x="253" y="434"/>
                    </a:lnTo>
                    <a:lnTo>
                      <a:pt x="236" y="413"/>
                    </a:lnTo>
                    <a:lnTo>
                      <a:pt x="236" y="413"/>
                    </a:lnTo>
                    <a:lnTo>
                      <a:pt x="201" y="369"/>
                    </a:lnTo>
                    <a:lnTo>
                      <a:pt x="169" y="325"/>
                    </a:lnTo>
                    <a:lnTo>
                      <a:pt x="169" y="325"/>
                    </a:lnTo>
                    <a:lnTo>
                      <a:pt x="137" y="279"/>
                    </a:lnTo>
                    <a:lnTo>
                      <a:pt x="108" y="234"/>
                    </a:lnTo>
                    <a:lnTo>
                      <a:pt x="108" y="234"/>
                    </a:lnTo>
                    <a:lnTo>
                      <a:pt x="93" y="210"/>
                    </a:lnTo>
                    <a:lnTo>
                      <a:pt x="79" y="187"/>
                    </a:lnTo>
                    <a:lnTo>
                      <a:pt x="65" y="164"/>
                    </a:lnTo>
                    <a:lnTo>
                      <a:pt x="53" y="139"/>
                    </a:lnTo>
                    <a:lnTo>
                      <a:pt x="42" y="113"/>
                    </a:lnTo>
                    <a:lnTo>
                      <a:pt x="32" y="88"/>
                    </a:lnTo>
                    <a:lnTo>
                      <a:pt x="25" y="62"/>
                    </a:lnTo>
                    <a:lnTo>
                      <a:pt x="19" y="35"/>
                    </a:lnTo>
                    <a:lnTo>
                      <a:pt x="19" y="35"/>
                    </a:lnTo>
                    <a:lnTo>
                      <a:pt x="15" y="8"/>
                    </a:lnTo>
                    <a:lnTo>
                      <a:pt x="15" y="8"/>
                    </a:lnTo>
                    <a:lnTo>
                      <a:pt x="15" y="4"/>
                    </a:lnTo>
                    <a:lnTo>
                      <a:pt x="12" y="2"/>
                    </a:lnTo>
                    <a:lnTo>
                      <a:pt x="10" y="0"/>
                    </a:lnTo>
                    <a:lnTo>
                      <a:pt x="8" y="0"/>
                    </a:lnTo>
                    <a:lnTo>
                      <a:pt x="5" y="0"/>
                    </a:lnTo>
                    <a:lnTo>
                      <a:pt x="3" y="2"/>
                    </a:lnTo>
                    <a:lnTo>
                      <a:pt x="1" y="4"/>
                    </a:lnTo>
                    <a:lnTo>
                      <a:pt x="0" y="8"/>
                    </a:lnTo>
                    <a:lnTo>
                      <a:pt x="0" y="8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220" name="Freeform 200">
                <a:extLst>
                  <a:ext uri="{FF2B5EF4-FFF2-40B4-BE49-F238E27FC236}">
                    <a16:creationId xmlns:a16="http://schemas.microsoft.com/office/drawing/2014/main" id="{ED790292-84AF-12EA-0AE1-D5A7C70225A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954" y="3110"/>
                <a:ext cx="75" cy="49"/>
              </a:xfrm>
              <a:custGeom>
                <a:avLst/>
                <a:gdLst>
                  <a:gd name="T0" fmla="*/ 287 w 299"/>
                  <a:gd name="T1" fmla="*/ 1 h 194"/>
                  <a:gd name="T2" fmla="*/ 287 w 299"/>
                  <a:gd name="T3" fmla="*/ 1 h 194"/>
                  <a:gd name="T4" fmla="*/ 257 w 299"/>
                  <a:gd name="T5" fmla="*/ 14 h 194"/>
                  <a:gd name="T6" fmla="*/ 228 w 299"/>
                  <a:gd name="T7" fmla="*/ 29 h 194"/>
                  <a:gd name="T8" fmla="*/ 199 w 299"/>
                  <a:gd name="T9" fmla="*/ 44 h 194"/>
                  <a:gd name="T10" fmla="*/ 170 w 299"/>
                  <a:gd name="T11" fmla="*/ 60 h 194"/>
                  <a:gd name="T12" fmla="*/ 142 w 299"/>
                  <a:gd name="T13" fmla="*/ 77 h 194"/>
                  <a:gd name="T14" fmla="*/ 114 w 299"/>
                  <a:gd name="T15" fmla="*/ 95 h 194"/>
                  <a:gd name="T16" fmla="*/ 87 w 299"/>
                  <a:gd name="T17" fmla="*/ 114 h 194"/>
                  <a:gd name="T18" fmla="*/ 60 w 299"/>
                  <a:gd name="T19" fmla="*/ 133 h 194"/>
                  <a:gd name="T20" fmla="*/ 60 w 299"/>
                  <a:gd name="T21" fmla="*/ 133 h 194"/>
                  <a:gd name="T22" fmla="*/ 31 w 299"/>
                  <a:gd name="T23" fmla="*/ 157 h 194"/>
                  <a:gd name="T24" fmla="*/ 2 w 299"/>
                  <a:gd name="T25" fmla="*/ 181 h 194"/>
                  <a:gd name="T26" fmla="*/ 2 w 299"/>
                  <a:gd name="T27" fmla="*/ 181 h 194"/>
                  <a:gd name="T28" fmla="*/ 0 w 299"/>
                  <a:gd name="T29" fmla="*/ 184 h 194"/>
                  <a:gd name="T30" fmla="*/ 0 w 299"/>
                  <a:gd name="T31" fmla="*/ 186 h 194"/>
                  <a:gd name="T32" fmla="*/ 0 w 299"/>
                  <a:gd name="T33" fmla="*/ 189 h 194"/>
                  <a:gd name="T34" fmla="*/ 2 w 299"/>
                  <a:gd name="T35" fmla="*/ 191 h 194"/>
                  <a:gd name="T36" fmla="*/ 4 w 299"/>
                  <a:gd name="T37" fmla="*/ 192 h 194"/>
                  <a:gd name="T38" fmla="*/ 7 w 299"/>
                  <a:gd name="T39" fmla="*/ 194 h 194"/>
                  <a:gd name="T40" fmla="*/ 10 w 299"/>
                  <a:gd name="T41" fmla="*/ 194 h 194"/>
                  <a:gd name="T42" fmla="*/ 12 w 299"/>
                  <a:gd name="T43" fmla="*/ 192 h 194"/>
                  <a:gd name="T44" fmla="*/ 12 w 299"/>
                  <a:gd name="T45" fmla="*/ 192 h 194"/>
                  <a:gd name="T46" fmla="*/ 38 w 299"/>
                  <a:gd name="T47" fmla="*/ 170 h 194"/>
                  <a:gd name="T48" fmla="*/ 62 w 299"/>
                  <a:gd name="T49" fmla="*/ 151 h 194"/>
                  <a:gd name="T50" fmla="*/ 89 w 299"/>
                  <a:gd name="T51" fmla="*/ 131 h 194"/>
                  <a:gd name="T52" fmla="*/ 116 w 299"/>
                  <a:gd name="T53" fmla="*/ 111 h 194"/>
                  <a:gd name="T54" fmla="*/ 143 w 299"/>
                  <a:gd name="T55" fmla="*/ 94 h 194"/>
                  <a:gd name="T56" fmla="*/ 172 w 299"/>
                  <a:gd name="T57" fmla="*/ 77 h 194"/>
                  <a:gd name="T58" fmla="*/ 200 w 299"/>
                  <a:gd name="T59" fmla="*/ 60 h 194"/>
                  <a:gd name="T60" fmla="*/ 228 w 299"/>
                  <a:gd name="T61" fmla="*/ 45 h 194"/>
                  <a:gd name="T62" fmla="*/ 228 w 299"/>
                  <a:gd name="T63" fmla="*/ 45 h 194"/>
                  <a:gd name="T64" fmla="*/ 261 w 299"/>
                  <a:gd name="T65" fmla="*/ 29 h 194"/>
                  <a:gd name="T66" fmla="*/ 294 w 299"/>
                  <a:gd name="T67" fmla="*/ 13 h 194"/>
                  <a:gd name="T68" fmla="*/ 294 w 299"/>
                  <a:gd name="T69" fmla="*/ 13 h 194"/>
                  <a:gd name="T70" fmla="*/ 298 w 299"/>
                  <a:gd name="T71" fmla="*/ 12 h 194"/>
                  <a:gd name="T72" fmla="*/ 298 w 299"/>
                  <a:gd name="T73" fmla="*/ 9 h 194"/>
                  <a:gd name="T74" fmla="*/ 299 w 299"/>
                  <a:gd name="T75" fmla="*/ 7 h 194"/>
                  <a:gd name="T76" fmla="*/ 298 w 299"/>
                  <a:gd name="T77" fmla="*/ 4 h 194"/>
                  <a:gd name="T78" fmla="*/ 295 w 299"/>
                  <a:gd name="T79" fmla="*/ 2 h 194"/>
                  <a:gd name="T80" fmla="*/ 293 w 299"/>
                  <a:gd name="T81" fmla="*/ 1 h 194"/>
                  <a:gd name="T82" fmla="*/ 290 w 299"/>
                  <a:gd name="T83" fmla="*/ 0 h 194"/>
                  <a:gd name="T84" fmla="*/ 287 w 299"/>
                  <a:gd name="T85" fmla="*/ 1 h 194"/>
                  <a:gd name="T86" fmla="*/ 287 w 299"/>
                  <a:gd name="T87" fmla="*/ 1 h 1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299" h="194">
                    <a:moveTo>
                      <a:pt x="287" y="1"/>
                    </a:moveTo>
                    <a:lnTo>
                      <a:pt x="287" y="1"/>
                    </a:lnTo>
                    <a:lnTo>
                      <a:pt x="257" y="14"/>
                    </a:lnTo>
                    <a:lnTo>
                      <a:pt x="228" y="29"/>
                    </a:lnTo>
                    <a:lnTo>
                      <a:pt x="199" y="44"/>
                    </a:lnTo>
                    <a:lnTo>
                      <a:pt x="170" y="60"/>
                    </a:lnTo>
                    <a:lnTo>
                      <a:pt x="142" y="77"/>
                    </a:lnTo>
                    <a:lnTo>
                      <a:pt x="114" y="95"/>
                    </a:lnTo>
                    <a:lnTo>
                      <a:pt x="87" y="114"/>
                    </a:lnTo>
                    <a:lnTo>
                      <a:pt x="60" y="133"/>
                    </a:lnTo>
                    <a:lnTo>
                      <a:pt x="60" y="133"/>
                    </a:lnTo>
                    <a:lnTo>
                      <a:pt x="31" y="157"/>
                    </a:lnTo>
                    <a:lnTo>
                      <a:pt x="2" y="181"/>
                    </a:lnTo>
                    <a:lnTo>
                      <a:pt x="2" y="181"/>
                    </a:lnTo>
                    <a:lnTo>
                      <a:pt x="0" y="184"/>
                    </a:lnTo>
                    <a:lnTo>
                      <a:pt x="0" y="186"/>
                    </a:lnTo>
                    <a:lnTo>
                      <a:pt x="0" y="189"/>
                    </a:lnTo>
                    <a:lnTo>
                      <a:pt x="2" y="191"/>
                    </a:lnTo>
                    <a:lnTo>
                      <a:pt x="4" y="192"/>
                    </a:lnTo>
                    <a:lnTo>
                      <a:pt x="7" y="194"/>
                    </a:lnTo>
                    <a:lnTo>
                      <a:pt x="10" y="194"/>
                    </a:lnTo>
                    <a:lnTo>
                      <a:pt x="12" y="192"/>
                    </a:lnTo>
                    <a:lnTo>
                      <a:pt x="12" y="192"/>
                    </a:lnTo>
                    <a:lnTo>
                      <a:pt x="38" y="170"/>
                    </a:lnTo>
                    <a:lnTo>
                      <a:pt x="62" y="151"/>
                    </a:lnTo>
                    <a:lnTo>
                      <a:pt x="89" y="131"/>
                    </a:lnTo>
                    <a:lnTo>
                      <a:pt x="116" y="111"/>
                    </a:lnTo>
                    <a:lnTo>
                      <a:pt x="143" y="94"/>
                    </a:lnTo>
                    <a:lnTo>
                      <a:pt x="172" y="77"/>
                    </a:lnTo>
                    <a:lnTo>
                      <a:pt x="200" y="60"/>
                    </a:lnTo>
                    <a:lnTo>
                      <a:pt x="228" y="45"/>
                    </a:lnTo>
                    <a:lnTo>
                      <a:pt x="228" y="45"/>
                    </a:lnTo>
                    <a:lnTo>
                      <a:pt x="261" y="29"/>
                    </a:lnTo>
                    <a:lnTo>
                      <a:pt x="294" y="13"/>
                    </a:lnTo>
                    <a:lnTo>
                      <a:pt x="294" y="13"/>
                    </a:lnTo>
                    <a:lnTo>
                      <a:pt x="298" y="12"/>
                    </a:lnTo>
                    <a:lnTo>
                      <a:pt x="298" y="9"/>
                    </a:lnTo>
                    <a:lnTo>
                      <a:pt x="299" y="7"/>
                    </a:lnTo>
                    <a:lnTo>
                      <a:pt x="298" y="4"/>
                    </a:lnTo>
                    <a:lnTo>
                      <a:pt x="295" y="2"/>
                    </a:lnTo>
                    <a:lnTo>
                      <a:pt x="293" y="1"/>
                    </a:lnTo>
                    <a:lnTo>
                      <a:pt x="290" y="0"/>
                    </a:lnTo>
                    <a:lnTo>
                      <a:pt x="287" y="1"/>
                    </a:lnTo>
                    <a:lnTo>
                      <a:pt x="287" y="1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221" name="Freeform 201">
                <a:extLst>
                  <a:ext uri="{FF2B5EF4-FFF2-40B4-BE49-F238E27FC236}">
                    <a16:creationId xmlns:a16="http://schemas.microsoft.com/office/drawing/2014/main" id="{2058FC93-6D62-EE18-79CD-095FAD4892E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543" y="2954"/>
                <a:ext cx="18" cy="91"/>
              </a:xfrm>
              <a:custGeom>
                <a:avLst/>
                <a:gdLst>
                  <a:gd name="T0" fmla="*/ 56 w 71"/>
                  <a:gd name="T1" fmla="*/ 7 h 362"/>
                  <a:gd name="T2" fmla="*/ 56 w 71"/>
                  <a:gd name="T3" fmla="*/ 7 h 362"/>
                  <a:gd name="T4" fmla="*/ 56 w 71"/>
                  <a:gd name="T5" fmla="*/ 42 h 362"/>
                  <a:gd name="T6" fmla="*/ 55 w 71"/>
                  <a:gd name="T7" fmla="*/ 76 h 362"/>
                  <a:gd name="T8" fmla="*/ 54 w 71"/>
                  <a:gd name="T9" fmla="*/ 110 h 362"/>
                  <a:gd name="T10" fmla="*/ 50 w 71"/>
                  <a:gd name="T11" fmla="*/ 143 h 362"/>
                  <a:gd name="T12" fmla="*/ 45 w 71"/>
                  <a:gd name="T13" fmla="*/ 178 h 362"/>
                  <a:gd name="T14" fmla="*/ 39 w 71"/>
                  <a:gd name="T15" fmla="*/ 212 h 362"/>
                  <a:gd name="T16" fmla="*/ 32 w 71"/>
                  <a:gd name="T17" fmla="*/ 245 h 362"/>
                  <a:gd name="T18" fmla="*/ 24 w 71"/>
                  <a:gd name="T19" fmla="*/ 279 h 362"/>
                  <a:gd name="T20" fmla="*/ 24 w 71"/>
                  <a:gd name="T21" fmla="*/ 279 h 362"/>
                  <a:gd name="T22" fmla="*/ 13 w 71"/>
                  <a:gd name="T23" fmla="*/ 317 h 362"/>
                  <a:gd name="T24" fmla="*/ 0 w 71"/>
                  <a:gd name="T25" fmla="*/ 353 h 362"/>
                  <a:gd name="T26" fmla="*/ 0 w 71"/>
                  <a:gd name="T27" fmla="*/ 353 h 362"/>
                  <a:gd name="T28" fmla="*/ 0 w 71"/>
                  <a:gd name="T29" fmla="*/ 356 h 362"/>
                  <a:gd name="T30" fmla="*/ 1 w 71"/>
                  <a:gd name="T31" fmla="*/ 358 h 362"/>
                  <a:gd name="T32" fmla="*/ 2 w 71"/>
                  <a:gd name="T33" fmla="*/ 361 h 362"/>
                  <a:gd name="T34" fmla="*/ 5 w 71"/>
                  <a:gd name="T35" fmla="*/ 362 h 362"/>
                  <a:gd name="T36" fmla="*/ 7 w 71"/>
                  <a:gd name="T37" fmla="*/ 362 h 362"/>
                  <a:gd name="T38" fmla="*/ 11 w 71"/>
                  <a:gd name="T39" fmla="*/ 362 h 362"/>
                  <a:gd name="T40" fmla="*/ 12 w 71"/>
                  <a:gd name="T41" fmla="*/ 360 h 362"/>
                  <a:gd name="T42" fmla="*/ 14 w 71"/>
                  <a:gd name="T43" fmla="*/ 357 h 362"/>
                  <a:gd name="T44" fmla="*/ 14 w 71"/>
                  <a:gd name="T45" fmla="*/ 357 h 362"/>
                  <a:gd name="T46" fmla="*/ 25 w 71"/>
                  <a:gd name="T47" fmla="*/ 324 h 362"/>
                  <a:gd name="T48" fmla="*/ 35 w 71"/>
                  <a:gd name="T49" fmla="*/ 291 h 362"/>
                  <a:gd name="T50" fmla="*/ 44 w 71"/>
                  <a:gd name="T51" fmla="*/ 258 h 362"/>
                  <a:gd name="T52" fmla="*/ 52 w 71"/>
                  <a:gd name="T53" fmla="*/ 223 h 362"/>
                  <a:gd name="T54" fmla="*/ 58 w 71"/>
                  <a:gd name="T55" fmla="*/ 189 h 362"/>
                  <a:gd name="T56" fmla="*/ 63 w 71"/>
                  <a:gd name="T57" fmla="*/ 154 h 362"/>
                  <a:gd name="T58" fmla="*/ 67 w 71"/>
                  <a:gd name="T59" fmla="*/ 120 h 362"/>
                  <a:gd name="T60" fmla="*/ 70 w 71"/>
                  <a:gd name="T61" fmla="*/ 86 h 362"/>
                  <a:gd name="T62" fmla="*/ 70 w 71"/>
                  <a:gd name="T63" fmla="*/ 86 h 362"/>
                  <a:gd name="T64" fmla="*/ 71 w 71"/>
                  <a:gd name="T65" fmla="*/ 46 h 362"/>
                  <a:gd name="T66" fmla="*/ 71 w 71"/>
                  <a:gd name="T67" fmla="*/ 7 h 362"/>
                  <a:gd name="T68" fmla="*/ 71 w 71"/>
                  <a:gd name="T69" fmla="*/ 7 h 362"/>
                  <a:gd name="T70" fmla="*/ 70 w 71"/>
                  <a:gd name="T71" fmla="*/ 3 h 362"/>
                  <a:gd name="T72" fmla="*/ 68 w 71"/>
                  <a:gd name="T73" fmla="*/ 1 h 362"/>
                  <a:gd name="T74" fmla="*/ 66 w 71"/>
                  <a:gd name="T75" fmla="*/ 0 h 362"/>
                  <a:gd name="T76" fmla="*/ 63 w 71"/>
                  <a:gd name="T77" fmla="*/ 0 h 362"/>
                  <a:gd name="T78" fmla="*/ 61 w 71"/>
                  <a:gd name="T79" fmla="*/ 0 h 362"/>
                  <a:gd name="T80" fmla="*/ 58 w 71"/>
                  <a:gd name="T81" fmla="*/ 1 h 362"/>
                  <a:gd name="T82" fmla="*/ 56 w 71"/>
                  <a:gd name="T83" fmla="*/ 3 h 362"/>
                  <a:gd name="T84" fmla="*/ 56 w 71"/>
                  <a:gd name="T85" fmla="*/ 7 h 362"/>
                  <a:gd name="T86" fmla="*/ 56 w 71"/>
                  <a:gd name="T87" fmla="*/ 7 h 3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71" h="362">
                    <a:moveTo>
                      <a:pt x="56" y="7"/>
                    </a:moveTo>
                    <a:lnTo>
                      <a:pt x="56" y="7"/>
                    </a:lnTo>
                    <a:lnTo>
                      <a:pt x="56" y="42"/>
                    </a:lnTo>
                    <a:lnTo>
                      <a:pt x="55" y="76"/>
                    </a:lnTo>
                    <a:lnTo>
                      <a:pt x="54" y="110"/>
                    </a:lnTo>
                    <a:lnTo>
                      <a:pt x="50" y="143"/>
                    </a:lnTo>
                    <a:lnTo>
                      <a:pt x="45" y="178"/>
                    </a:lnTo>
                    <a:lnTo>
                      <a:pt x="39" y="212"/>
                    </a:lnTo>
                    <a:lnTo>
                      <a:pt x="32" y="245"/>
                    </a:lnTo>
                    <a:lnTo>
                      <a:pt x="24" y="279"/>
                    </a:lnTo>
                    <a:lnTo>
                      <a:pt x="24" y="279"/>
                    </a:lnTo>
                    <a:lnTo>
                      <a:pt x="13" y="317"/>
                    </a:lnTo>
                    <a:lnTo>
                      <a:pt x="0" y="353"/>
                    </a:lnTo>
                    <a:lnTo>
                      <a:pt x="0" y="353"/>
                    </a:lnTo>
                    <a:lnTo>
                      <a:pt x="0" y="356"/>
                    </a:lnTo>
                    <a:lnTo>
                      <a:pt x="1" y="358"/>
                    </a:lnTo>
                    <a:lnTo>
                      <a:pt x="2" y="361"/>
                    </a:lnTo>
                    <a:lnTo>
                      <a:pt x="5" y="362"/>
                    </a:lnTo>
                    <a:lnTo>
                      <a:pt x="7" y="362"/>
                    </a:lnTo>
                    <a:lnTo>
                      <a:pt x="11" y="362"/>
                    </a:lnTo>
                    <a:lnTo>
                      <a:pt x="12" y="360"/>
                    </a:lnTo>
                    <a:lnTo>
                      <a:pt x="14" y="357"/>
                    </a:lnTo>
                    <a:lnTo>
                      <a:pt x="14" y="357"/>
                    </a:lnTo>
                    <a:lnTo>
                      <a:pt x="25" y="324"/>
                    </a:lnTo>
                    <a:lnTo>
                      <a:pt x="35" y="291"/>
                    </a:lnTo>
                    <a:lnTo>
                      <a:pt x="44" y="258"/>
                    </a:lnTo>
                    <a:lnTo>
                      <a:pt x="52" y="223"/>
                    </a:lnTo>
                    <a:lnTo>
                      <a:pt x="58" y="189"/>
                    </a:lnTo>
                    <a:lnTo>
                      <a:pt x="63" y="154"/>
                    </a:lnTo>
                    <a:lnTo>
                      <a:pt x="67" y="120"/>
                    </a:lnTo>
                    <a:lnTo>
                      <a:pt x="70" y="86"/>
                    </a:lnTo>
                    <a:lnTo>
                      <a:pt x="70" y="86"/>
                    </a:lnTo>
                    <a:lnTo>
                      <a:pt x="71" y="46"/>
                    </a:lnTo>
                    <a:lnTo>
                      <a:pt x="71" y="7"/>
                    </a:lnTo>
                    <a:lnTo>
                      <a:pt x="71" y="7"/>
                    </a:lnTo>
                    <a:lnTo>
                      <a:pt x="70" y="3"/>
                    </a:lnTo>
                    <a:lnTo>
                      <a:pt x="68" y="1"/>
                    </a:lnTo>
                    <a:lnTo>
                      <a:pt x="66" y="0"/>
                    </a:lnTo>
                    <a:lnTo>
                      <a:pt x="63" y="0"/>
                    </a:lnTo>
                    <a:lnTo>
                      <a:pt x="61" y="0"/>
                    </a:lnTo>
                    <a:lnTo>
                      <a:pt x="58" y="1"/>
                    </a:lnTo>
                    <a:lnTo>
                      <a:pt x="56" y="3"/>
                    </a:lnTo>
                    <a:lnTo>
                      <a:pt x="56" y="7"/>
                    </a:lnTo>
                    <a:lnTo>
                      <a:pt x="56" y="7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222" name="Freeform 202">
                <a:extLst>
                  <a:ext uri="{FF2B5EF4-FFF2-40B4-BE49-F238E27FC236}">
                    <a16:creationId xmlns:a16="http://schemas.microsoft.com/office/drawing/2014/main" id="{6E7E698A-CAE5-58AC-D622-E8F0EB86BF8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27" y="3164"/>
                <a:ext cx="38" cy="64"/>
              </a:xfrm>
              <a:custGeom>
                <a:avLst/>
                <a:gdLst>
                  <a:gd name="T0" fmla="*/ 0 w 154"/>
                  <a:gd name="T1" fmla="*/ 9 h 253"/>
                  <a:gd name="T2" fmla="*/ 0 w 154"/>
                  <a:gd name="T3" fmla="*/ 9 h 253"/>
                  <a:gd name="T4" fmla="*/ 8 w 154"/>
                  <a:gd name="T5" fmla="*/ 36 h 253"/>
                  <a:gd name="T6" fmla="*/ 17 w 154"/>
                  <a:gd name="T7" fmla="*/ 61 h 253"/>
                  <a:gd name="T8" fmla="*/ 28 w 154"/>
                  <a:gd name="T9" fmla="*/ 86 h 253"/>
                  <a:gd name="T10" fmla="*/ 40 w 154"/>
                  <a:gd name="T11" fmla="*/ 112 h 253"/>
                  <a:gd name="T12" fmla="*/ 54 w 154"/>
                  <a:gd name="T13" fmla="*/ 135 h 253"/>
                  <a:gd name="T14" fmla="*/ 67 w 154"/>
                  <a:gd name="T15" fmla="*/ 158 h 253"/>
                  <a:gd name="T16" fmla="*/ 83 w 154"/>
                  <a:gd name="T17" fmla="*/ 182 h 253"/>
                  <a:gd name="T18" fmla="*/ 99 w 154"/>
                  <a:gd name="T19" fmla="*/ 204 h 253"/>
                  <a:gd name="T20" fmla="*/ 99 w 154"/>
                  <a:gd name="T21" fmla="*/ 204 h 253"/>
                  <a:gd name="T22" fmla="*/ 120 w 154"/>
                  <a:gd name="T23" fmla="*/ 228 h 253"/>
                  <a:gd name="T24" fmla="*/ 142 w 154"/>
                  <a:gd name="T25" fmla="*/ 252 h 253"/>
                  <a:gd name="T26" fmla="*/ 142 w 154"/>
                  <a:gd name="T27" fmla="*/ 252 h 253"/>
                  <a:gd name="T28" fmla="*/ 144 w 154"/>
                  <a:gd name="T29" fmla="*/ 253 h 253"/>
                  <a:gd name="T30" fmla="*/ 147 w 154"/>
                  <a:gd name="T31" fmla="*/ 253 h 253"/>
                  <a:gd name="T32" fmla="*/ 149 w 154"/>
                  <a:gd name="T33" fmla="*/ 253 h 253"/>
                  <a:gd name="T34" fmla="*/ 152 w 154"/>
                  <a:gd name="T35" fmla="*/ 250 h 253"/>
                  <a:gd name="T36" fmla="*/ 153 w 154"/>
                  <a:gd name="T37" fmla="*/ 249 h 253"/>
                  <a:gd name="T38" fmla="*/ 154 w 154"/>
                  <a:gd name="T39" fmla="*/ 246 h 253"/>
                  <a:gd name="T40" fmla="*/ 154 w 154"/>
                  <a:gd name="T41" fmla="*/ 243 h 253"/>
                  <a:gd name="T42" fmla="*/ 152 w 154"/>
                  <a:gd name="T43" fmla="*/ 241 h 253"/>
                  <a:gd name="T44" fmla="*/ 152 w 154"/>
                  <a:gd name="T45" fmla="*/ 241 h 253"/>
                  <a:gd name="T46" fmla="*/ 133 w 154"/>
                  <a:gd name="T47" fmla="*/ 221 h 253"/>
                  <a:gd name="T48" fmla="*/ 116 w 154"/>
                  <a:gd name="T49" fmla="*/ 201 h 253"/>
                  <a:gd name="T50" fmla="*/ 99 w 154"/>
                  <a:gd name="T51" fmla="*/ 179 h 253"/>
                  <a:gd name="T52" fmla="*/ 84 w 154"/>
                  <a:gd name="T53" fmla="*/ 157 h 253"/>
                  <a:gd name="T54" fmla="*/ 69 w 154"/>
                  <a:gd name="T55" fmla="*/ 135 h 253"/>
                  <a:gd name="T56" fmla="*/ 56 w 154"/>
                  <a:gd name="T57" fmla="*/ 112 h 253"/>
                  <a:gd name="T58" fmla="*/ 45 w 154"/>
                  <a:gd name="T59" fmla="*/ 87 h 253"/>
                  <a:gd name="T60" fmla="*/ 34 w 154"/>
                  <a:gd name="T61" fmla="*/ 63 h 253"/>
                  <a:gd name="T62" fmla="*/ 34 w 154"/>
                  <a:gd name="T63" fmla="*/ 63 h 253"/>
                  <a:gd name="T64" fmla="*/ 23 w 154"/>
                  <a:gd name="T65" fmla="*/ 34 h 253"/>
                  <a:gd name="T66" fmla="*/ 14 w 154"/>
                  <a:gd name="T67" fmla="*/ 5 h 253"/>
                  <a:gd name="T68" fmla="*/ 14 w 154"/>
                  <a:gd name="T69" fmla="*/ 5 h 253"/>
                  <a:gd name="T70" fmla="*/ 13 w 154"/>
                  <a:gd name="T71" fmla="*/ 2 h 253"/>
                  <a:gd name="T72" fmla="*/ 11 w 154"/>
                  <a:gd name="T73" fmla="*/ 0 h 253"/>
                  <a:gd name="T74" fmla="*/ 8 w 154"/>
                  <a:gd name="T75" fmla="*/ 0 h 253"/>
                  <a:gd name="T76" fmla="*/ 5 w 154"/>
                  <a:gd name="T77" fmla="*/ 0 h 253"/>
                  <a:gd name="T78" fmla="*/ 2 w 154"/>
                  <a:gd name="T79" fmla="*/ 1 h 253"/>
                  <a:gd name="T80" fmla="*/ 1 w 154"/>
                  <a:gd name="T81" fmla="*/ 2 h 253"/>
                  <a:gd name="T82" fmla="*/ 0 w 154"/>
                  <a:gd name="T83" fmla="*/ 5 h 253"/>
                  <a:gd name="T84" fmla="*/ 0 w 154"/>
                  <a:gd name="T85" fmla="*/ 9 h 253"/>
                  <a:gd name="T86" fmla="*/ 0 w 154"/>
                  <a:gd name="T87" fmla="*/ 9 h 2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154" h="253">
                    <a:moveTo>
                      <a:pt x="0" y="9"/>
                    </a:moveTo>
                    <a:lnTo>
                      <a:pt x="0" y="9"/>
                    </a:lnTo>
                    <a:lnTo>
                      <a:pt x="8" y="36"/>
                    </a:lnTo>
                    <a:lnTo>
                      <a:pt x="17" y="61"/>
                    </a:lnTo>
                    <a:lnTo>
                      <a:pt x="28" y="86"/>
                    </a:lnTo>
                    <a:lnTo>
                      <a:pt x="40" y="112"/>
                    </a:lnTo>
                    <a:lnTo>
                      <a:pt x="54" y="135"/>
                    </a:lnTo>
                    <a:lnTo>
                      <a:pt x="67" y="158"/>
                    </a:lnTo>
                    <a:lnTo>
                      <a:pt x="83" y="182"/>
                    </a:lnTo>
                    <a:lnTo>
                      <a:pt x="99" y="204"/>
                    </a:lnTo>
                    <a:lnTo>
                      <a:pt x="99" y="204"/>
                    </a:lnTo>
                    <a:lnTo>
                      <a:pt x="120" y="228"/>
                    </a:lnTo>
                    <a:lnTo>
                      <a:pt x="142" y="252"/>
                    </a:lnTo>
                    <a:lnTo>
                      <a:pt x="142" y="252"/>
                    </a:lnTo>
                    <a:lnTo>
                      <a:pt x="144" y="253"/>
                    </a:lnTo>
                    <a:lnTo>
                      <a:pt x="147" y="253"/>
                    </a:lnTo>
                    <a:lnTo>
                      <a:pt x="149" y="253"/>
                    </a:lnTo>
                    <a:lnTo>
                      <a:pt x="152" y="250"/>
                    </a:lnTo>
                    <a:lnTo>
                      <a:pt x="153" y="249"/>
                    </a:lnTo>
                    <a:lnTo>
                      <a:pt x="154" y="246"/>
                    </a:lnTo>
                    <a:lnTo>
                      <a:pt x="154" y="243"/>
                    </a:lnTo>
                    <a:lnTo>
                      <a:pt x="152" y="241"/>
                    </a:lnTo>
                    <a:lnTo>
                      <a:pt x="152" y="241"/>
                    </a:lnTo>
                    <a:lnTo>
                      <a:pt x="133" y="221"/>
                    </a:lnTo>
                    <a:lnTo>
                      <a:pt x="116" y="201"/>
                    </a:lnTo>
                    <a:lnTo>
                      <a:pt x="99" y="179"/>
                    </a:lnTo>
                    <a:lnTo>
                      <a:pt x="84" y="157"/>
                    </a:lnTo>
                    <a:lnTo>
                      <a:pt x="69" y="135"/>
                    </a:lnTo>
                    <a:lnTo>
                      <a:pt x="56" y="112"/>
                    </a:lnTo>
                    <a:lnTo>
                      <a:pt x="45" y="87"/>
                    </a:lnTo>
                    <a:lnTo>
                      <a:pt x="34" y="63"/>
                    </a:lnTo>
                    <a:lnTo>
                      <a:pt x="34" y="63"/>
                    </a:lnTo>
                    <a:lnTo>
                      <a:pt x="23" y="34"/>
                    </a:lnTo>
                    <a:lnTo>
                      <a:pt x="14" y="5"/>
                    </a:lnTo>
                    <a:lnTo>
                      <a:pt x="14" y="5"/>
                    </a:lnTo>
                    <a:lnTo>
                      <a:pt x="13" y="2"/>
                    </a:lnTo>
                    <a:lnTo>
                      <a:pt x="11" y="0"/>
                    </a:lnTo>
                    <a:lnTo>
                      <a:pt x="8" y="0"/>
                    </a:lnTo>
                    <a:lnTo>
                      <a:pt x="5" y="0"/>
                    </a:lnTo>
                    <a:lnTo>
                      <a:pt x="2" y="1"/>
                    </a:lnTo>
                    <a:lnTo>
                      <a:pt x="1" y="2"/>
                    </a:lnTo>
                    <a:lnTo>
                      <a:pt x="0" y="5"/>
                    </a:lnTo>
                    <a:lnTo>
                      <a:pt x="0" y="9"/>
                    </a:lnTo>
                    <a:lnTo>
                      <a:pt x="0" y="9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223" name="Freeform 203">
                <a:extLst>
                  <a:ext uri="{FF2B5EF4-FFF2-40B4-BE49-F238E27FC236}">
                    <a16:creationId xmlns:a16="http://schemas.microsoft.com/office/drawing/2014/main" id="{C80C6109-048C-7DFD-0CBD-C8291129B6F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38" y="3010"/>
                <a:ext cx="19" cy="60"/>
              </a:xfrm>
              <a:custGeom>
                <a:avLst/>
                <a:gdLst>
                  <a:gd name="T0" fmla="*/ 2 w 74"/>
                  <a:gd name="T1" fmla="*/ 11 h 238"/>
                  <a:gd name="T2" fmla="*/ 2 w 74"/>
                  <a:gd name="T3" fmla="*/ 11 h 238"/>
                  <a:gd name="T4" fmla="*/ 13 w 74"/>
                  <a:gd name="T5" fmla="*/ 38 h 238"/>
                  <a:gd name="T6" fmla="*/ 22 w 74"/>
                  <a:gd name="T7" fmla="*/ 65 h 238"/>
                  <a:gd name="T8" fmla="*/ 31 w 74"/>
                  <a:gd name="T9" fmla="*/ 92 h 238"/>
                  <a:gd name="T10" fmla="*/ 38 w 74"/>
                  <a:gd name="T11" fmla="*/ 119 h 238"/>
                  <a:gd name="T12" fmla="*/ 46 w 74"/>
                  <a:gd name="T13" fmla="*/ 148 h 238"/>
                  <a:gd name="T14" fmla="*/ 52 w 74"/>
                  <a:gd name="T15" fmla="*/ 175 h 238"/>
                  <a:gd name="T16" fmla="*/ 56 w 74"/>
                  <a:gd name="T17" fmla="*/ 203 h 238"/>
                  <a:gd name="T18" fmla="*/ 59 w 74"/>
                  <a:gd name="T19" fmla="*/ 231 h 238"/>
                  <a:gd name="T20" fmla="*/ 59 w 74"/>
                  <a:gd name="T21" fmla="*/ 231 h 238"/>
                  <a:gd name="T22" fmla="*/ 60 w 74"/>
                  <a:gd name="T23" fmla="*/ 235 h 238"/>
                  <a:gd name="T24" fmla="*/ 63 w 74"/>
                  <a:gd name="T25" fmla="*/ 236 h 238"/>
                  <a:gd name="T26" fmla="*/ 65 w 74"/>
                  <a:gd name="T27" fmla="*/ 238 h 238"/>
                  <a:gd name="T28" fmla="*/ 68 w 74"/>
                  <a:gd name="T29" fmla="*/ 238 h 238"/>
                  <a:gd name="T30" fmla="*/ 70 w 74"/>
                  <a:gd name="T31" fmla="*/ 238 h 238"/>
                  <a:gd name="T32" fmla="*/ 73 w 74"/>
                  <a:gd name="T33" fmla="*/ 236 h 238"/>
                  <a:gd name="T34" fmla="*/ 74 w 74"/>
                  <a:gd name="T35" fmla="*/ 235 h 238"/>
                  <a:gd name="T36" fmla="*/ 74 w 74"/>
                  <a:gd name="T37" fmla="*/ 231 h 238"/>
                  <a:gd name="T38" fmla="*/ 74 w 74"/>
                  <a:gd name="T39" fmla="*/ 231 h 238"/>
                  <a:gd name="T40" fmla="*/ 70 w 74"/>
                  <a:gd name="T41" fmla="*/ 202 h 238"/>
                  <a:gd name="T42" fmla="*/ 65 w 74"/>
                  <a:gd name="T43" fmla="*/ 173 h 238"/>
                  <a:gd name="T44" fmla="*/ 60 w 74"/>
                  <a:gd name="T45" fmla="*/ 144 h 238"/>
                  <a:gd name="T46" fmla="*/ 53 w 74"/>
                  <a:gd name="T47" fmla="*/ 116 h 238"/>
                  <a:gd name="T48" fmla="*/ 45 w 74"/>
                  <a:gd name="T49" fmla="*/ 87 h 238"/>
                  <a:gd name="T50" fmla="*/ 36 w 74"/>
                  <a:gd name="T51" fmla="*/ 59 h 238"/>
                  <a:gd name="T52" fmla="*/ 26 w 74"/>
                  <a:gd name="T53" fmla="*/ 32 h 238"/>
                  <a:gd name="T54" fmla="*/ 14 w 74"/>
                  <a:gd name="T55" fmla="*/ 4 h 238"/>
                  <a:gd name="T56" fmla="*/ 14 w 74"/>
                  <a:gd name="T57" fmla="*/ 4 h 238"/>
                  <a:gd name="T58" fmla="*/ 13 w 74"/>
                  <a:gd name="T59" fmla="*/ 1 h 238"/>
                  <a:gd name="T60" fmla="*/ 10 w 74"/>
                  <a:gd name="T61" fmla="*/ 0 h 238"/>
                  <a:gd name="T62" fmla="*/ 8 w 74"/>
                  <a:gd name="T63" fmla="*/ 0 h 238"/>
                  <a:gd name="T64" fmla="*/ 5 w 74"/>
                  <a:gd name="T65" fmla="*/ 1 h 238"/>
                  <a:gd name="T66" fmla="*/ 3 w 74"/>
                  <a:gd name="T67" fmla="*/ 4 h 238"/>
                  <a:gd name="T68" fmla="*/ 2 w 74"/>
                  <a:gd name="T69" fmla="*/ 6 h 238"/>
                  <a:gd name="T70" fmla="*/ 0 w 74"/>
                  <a:gd name="T71" fmla="*/ 9 h 238"/>
                  <a:gd name="T72" fmla="*/ 2 w 74"/>
                  <a:gd name="T73" fmla="*/ 11 h 238"/>
                  <a:gd name="T74" fmla="*/ 2 w 74"/>
                  <a:gd name="T75" fmla="*/ 11 h 2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</a:cxnLst>
                <a:rect l="0" t="0" r="r" b="b"/>
                <a:pathLst>
                  <a:path w="74" h="238">
                    <a:moveTo>
                      <a:pt x="2" y="11"/>
                    </a:moveTo>
                    <a:lnTo>
                      <a:pt x="2" y="11"/>
                    </a:lnTo>
                    <a:lnTo>
                      <a:pt x="13" y="38"/>
                    </a:lnTo>
                    <a:lnTo>
                      <a:pt x="22" y="65"/>
                    </a:lnTo>
                    <a:lnTo>
                      <a:pt x="31" y="92"/>
                    </a:lnTo>
                    <a:lnTo>
                      <a:pt x="38" y="119"/>
                    </a:lnTo>
                    <a:lnTo>
                      <a:pt x="46" y="148"/>
                    </a:lnTo>
                    <a:lnTo>
                      <a:pt x="52" y="175"/>
                    </a:lnTo>
                    <a:lnTo>
                      <a:pt x="56" y="203"/>
                    </a:lnTo>
                    <a:lnTo>
                      <a:pt x="59" y="231"/>
                    </a:lnTo>
                    <a:lnTo>
                      <a:pt x="59" y="231"/>
                    </a:lnTo>
                    <a:lnTo>
                      <a:pt x="60" y="235"/>
                    </a:lnTo>
                    <a:lnTo>
                      <a:pt x="63" y="236"/>
                    </a:lnTo>
                    <a:lnTo>
                      <a:pt x="65" y="238"/>
                    </a:lnTo>
                    <a:lnTo>
                      <a:pt x="68" y="238"/>
                    </a:lnTo>
                    <a:lnTo>
                      <a:pt x="70" y="238"/>
                    </a:lnTo>
                    <a:lnTo>
                      <a:pt x="73" y="236"/>
                    </a:lnTo>
                    <a:lnTo>
                      <a:pt x="74" y="235"/>
                    </a:lnTo>
                    <a:lnTo>
                      <a:pt x="74" y="231"/>
                    </a:lnTo>
                    <a:lnTo>
                      <a:pt x="74" y="231"/>
                    </a:lnTo>
                    <a:lnTo>
                      <a:pt x="70" y="202"/>
                    </a:lnTo>
                    <a:lnTo>
                      <a:pt x="65" y="173"/>
                    </a:lnTo>
                    <a:lnTo>
                      <a:pt x="60" y="144"/>
                    </a:lnTo>
                    <a:lnTo>
                      <a:pt x="53" y="116"/>
                    </a:lnTo>
                    <a:lnTo>
                      <a:pt x="45" y="87"/>
                    </a:lnTo>
                    <a:lnTo>
                      <a:pt x="36" y="59"/>
                    </a:lnTo>
                    <a:lnTo>
                      <a:pt x="26" y="32"/>
                    </a:lnTo>
                    <a:lnTo>
                      <a:pt x="14" y="4"/>
                    </a:lnTo>
                    <a:lnTo>
                      <a:pt x="14" y="4"/>
                    </a:lnTo>
                    <a:lnTo>
                      <a:pt x="13" y="1"/>
                    </a:lnTo>
                    <a:lnTo>
                      <a:pt x="10" y="0"/>
                    </a:lnTo>
                    <a:lnTo>
                      <a:pt x="8" y="0"/>
                    </a:lnTo>
                    <a:lnTo>
                      <a:pt x="5" y="1"/>
                    </a:lnTo>
                    <a:lnTo>
                      <a:pt x="3" y="4"/>
                    </a:lnTo>
                    <a:lnTo>
                      <a:pt x="2" y="6"/>
                    </a:lnTo>
                    <a:lnTo>
                      <a:pt x="0" y="9"/>
                    </a:lnTo>
                    <a:lnTo>
                      <a:pt x="2" y="11"/>
                    </a:lnTo>
                    <a:lnTo>
                      <a:pt x="2" y="11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224" name="Freeform 204">
                <a:extLst>
                  <a:ext uri="{FF2B5EF4-FFF2-40B4-BE49-F238E27FC236}">
                    <a16:creationId xmlns:a16="http://schemas.microsoft.com/office/drawing/2014/main" id="{CF74A559-617D-1FBE-0415-29947C3C835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665" y="2154"/>
                <a:ext cx="37" cy="186"/>
              </a:xfrm>
              <a:custGeom>
                <a:avLst/>
                <a:gdLst>
                  <a:gd name="T0" fmla="*/ 134 w 148"/>
                  <a:gd name="T1" fmla="*/ 7 h 743"/>
                  <a:gd name="T2" fmla="*/ 134 w 148"/>
                  <a:gd name="T3" fmla="*/ 7 h 743"/>
                  <a:gd name="T4" fmla="*/ 128 w 148"/>
                  <a:gd name="T5" fmla="*/ 80 h 743"/>
                  <a:gd name="T6" fmla="*/ 120 w 148"/>
                  <a:gd name="T7" fmla="*/ 151 h 743"/>
                  <a:gd name="T8" fmla="*/ 110 w 148"/>
                  <a:gd name="T9" fmla="*/ 222 h 743"/>
                  <a:gd name="T10" fmla="*/ 99 w 148"/>
                  <a:gd name="T11" fmla="*/ 293 h 743"/>
                  <a:gd name="T12" fmla="*/ 99 w 148"/>
                  <a:gd name="T13" fmla="*/ 293 h 743"/>
                  <a:gd name="T14" fmla="*/ 87 w 148"/>
                  <a:gd name="T15" fmla="*/ 365 h 743"/>
                  <a:gd name="T16" fmla="*/ 74 w 148"/>
                  <a:gd name="T17" fmla="*/ 436 h 743"/>
                  <a:gd name="T18" fmla="*/ 59 w 148"/>
                  <a:gd name="T19" fmla="*/ 506 h 743"/>
                  <a:gd name="T20" fmla="*/ 43 w 148"/>
                  <a:gd name="T21" fmla="*/ 576 h 743"/>
                  <a:gd name="T22" fmla="*/ 43 w 148"/>
                  <a:gd name="T23" fmla="*/ 576 h 743"/>
                  <a:gd name="T24" fmla="*/ 22 w 148"/>
                  <a:gd name="T25" fmla="*/ 656 h 743"/>
                  <a:gd name="T26" fmla="*/ 0 w 148"/>
                  <a:gd name="T27" fmla="*/ 733 h 743"/>
                  <a:gd name="T28" fmla="*/ 0 w 148"/>
                  <a:gd name="T29" fmla="*/ 733 h 743"/>
                  <a:gd name="T30" fmla="*/ 0 w 148"/>
                  <a:gd name="T31" fmla="*/ 737 h 743"/>
                  <a:gd name="T32" fmla="*/ 0 w 148"/>
                  <a:gd name="T33" fmla="*/ 739 h 743"/>
                  <a:gd name="T34" fmla="*/ 3 w 148"/>
                  <a:gd name="T35" fmla="*/ 742 h 743"/>
                  <a:gd name="T36" fmla="*/ 5 w 148"/>
                  <a:gd name="T37" fmla="*/ 743 h 743"/>
                  <a:gd name="T38" fmla="*/ 7 w 148"/>
                  <a:gd name="T39" fmla="*/ 743 h 743"/>
                  <a:gd name="T40" fmla="*/ 10 w 148"/>
                  <a:gd name="T41" fmla="*/ 742 h 743"/>
                  <a:gd name="T42" fmla="*/ 12 w 148"/>
                  <a:gd name="T43" fmla="*/ 740 h 743"/>
                  <a:gd name="T44" fmla="*/ 14 w 148"/>
                  <a:gd name="T45" fmla="*/ 738 h 743"/>
                  <a:gd name="T46" fmla="*/ 14 w 148"/>
                  <a:gd name="T47" fmla="*/ 738 h 743"/>
                  <a:gd name="T48" fmla="*/ 34 w 148"/>
                  <a:gd name="T49" fmla="*/ 668 h 743"/>
                  <a:gd name="T50" fmla="*/ 53 w 148"/>
                  <a:gd name="T51" fmla="*/ 597 h 743"/>
                  <a:gd name="T52" fmla="*/ 69 w 148"/>
                  <a:gd name="T53" fmla="*/ 527 h 743"/>
                  <a:gd name="T54" fmla="*/ 85 w 148"/>
                  <a:gd name="T55" fmla="*/ 455 h 743"/>
                  <a:gd name="T56" fmla="*/ 85 w 148"/>
                  <a:gd name="T57" fmla="*/ 455 h 743"/>
                  <a:gd name="T58" fmla="*/ 99 w 148"/>
                  <a:gd name="T59" fmla="*/ 384 h 743"/>
                  <a:gd name="T60" fmla="*/ 112 w 148"/>
                  <a:gd name="T61" fmla="*/ 313 h 743"/>
                  <a:gd name="T62" fmla="*/ 123 w 148"/>
                  <a:gd name="T63" fmla="*/ 242 h 743"/>
                  <a:gd name="T64" fmla="*/ 133 w 148"/>
                  <a:gd name="T65" fmla="*/ 169 h 743"/>
                  <a:gd name="T66" fmla="*/ 133 w 148"/>
                  <a:gd name="T67" fmla="*/ 169 h 743"/>
                  <a:gd name="T68" fmla="*/ 141 w 148"/>
                  <a:gd name="T69" fmla="*/ 88 h 743"/>
                  <a:gd name="T70" fmla="*/ 148 w 148"/>
                  <a:gd name="T71" fmla="*/ 7 h 743"/>
                  <a:gd name="T72" fmla="*/ 148 w 148"/>
                  <a:gd name="T73" fmla="*/ 7 h 743"/>
                  <a:gd name="T74" fmla="*/ 148 w 148"/>
                  <a:gd name="T75" fmla="*/ 5 h 743"/>
                  <a:gd name="T76" fmla="*/ 146 w 148"/>
                  <a:gd name="T77" fmla="*/ 2 h 743"/>
                  <a:gd name="T78" fmla="*/ 145 w 148"/>
                  <a:gd name="T79" fmla="*/ 1 h 743"/>
                  <a:gd name="T80" fmla="*/ 141 w 148"/>
                  <a:gd name="T81" fmla="*/ 0 h 743"/>
                  <a:gd name="T82" fmla="*/ 139 w 148"/>
                  <a:gd name="T83" fmla="*/ 1 h 743"/>
                  <a:gd name="T84" fmla="*/ 136 w 148"/>
                  <a:gd name="T85" fmla="*/ 2 h 743"/>
                  <a:gd name="T86" fmla="*/ 135 w 148"/>
                  <a:gd name="T87" fmla="*/ 5 h 743"/>
                  <a:gd name="T88" fmla="*/ 134 w 148"/>
                  <a:gd name="T89" fmla="*/ 7 h 743"/>
                  <a:gd name="T90" fmla="*/ 134 w 148"/>
                  <a:gd name="T91" fmla="*/ 7 h 7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</a:cxnLst>
                <a:rect l="0" t="0" r="r" b="b"/>
                <a:pathLst>
                  <a:path w="148" h="743">
                    <a:moveTo>
                      <a:pt x="134" y="7"/>
                    </a:moveTo>
                    <a:lnTo>
                      <a:pt x="134" y="7"/>
                    </a:lnTo>
                    <a:lnTo>
                      <a:pt x="128" y="80"/>
                    </a:lnTo>
                    <a:lnTo>
                      <a:pt x="120" y="151"/>
                    </a:lnTo>
                    <a:lnTo>
                      <a:pt x="110" y="222"/>
                    </a:lnTo>
                    <a:lnTo>
                      <a:pt x="99" y="293"/>
                    </a:lnTo>
                    <a:lnTo>
                      <a:pt x="99" y="293"/>
                    </a:lnTo>
                    <a:lnTo>
                      <a:pt x="87" y="365"/>
                    </a:lnTo>
                    <a:lnTo>
                      <a:pt x="74" y="436"/>
                    </a:lnTo>
                    <a:lnTo>
                      <a:pt x="59" y="506"/>
                    </a:lnTo>
                    <a:lnTo>
                      <a:pt x="43" y="576"/>
                    </a:lnTo>
                    <a:lnTo>
                      <a:pt x="43" y="576"/>
                    </a:lnTo>
                    <a:lnTo>
                      <a:pt x="22" y="656"/>
                    </a:lnTo>
                    <a:lnTo>
                      <a:pt x="0" y="733"/>
                    </a:lnTo>
                    <a:lnTo>
                      <a:pt x="0" y="733"/>
                    </a:lnTo>
                    <a:lnTo>
                      <a:pt x="0" y="737"/>
                    </a:lnTo>
                    <a:lnTo>
                      <a:pt x="0" y="739"/>
                    </a:lnTo>
                    <a:lnTo>
                      <a:pt x="3" y="742"/>
                    </a:lnTo>
                    <a:lnTo>
                      <a:pt x="5" y="743"/>
                    </a:lnTo>
                    <a:lnTo>
                      <a:pt x="7" y="743"/>
                    </a:lnTo>
                    <a:lnTo>
                      <a:pt x="10" y="742"/>
                    </a:lnTo>
                    <a:lnTo>
                      <a:pt x="12" y="740"/>
                    </a:lnTo>
                    <a:lnTo>
                      <a:pt x="14" y="738"/>
                    </a:lnTo>
                    <a:lnTo>
                      <a:pt x="14" y="738"/>
                    </a:lnTo>
                    <a:lnTo>
                      <a:pt x="34" y="668"/>
                    </a:lnTo>
                    <a:lnTo>
                      <a:pt x="53" y="597"/>
                    </a:lnTo>
                    <a:lnTo>
                      <a:pt x="69" y="527"/>
                    </a:lnTo>
                    <a:lnTo>
                      <a:pt x="85" y="455"/>
                    </a:lnTo>
                    <a:lnTo>
                      <a:pt x="85" y="455"/>
                    </a:lnTo>
                    <a:lnTo>
                      <a:pt x="99" y="384"/>
                    </a:lnTo>
                    <a:lnTo>
                      <a:pt x="112" y="313"/>
                    </a:lnTo>
                    <a:lnTo>
                      <a:pt x="123" y="242"/>
                    </a:lnTo>
                    <a:lnTo>
                      <a:pt x="133" y="169"/>
                    </a:lnTo>
                    <a:lnTo>
                      <a:pt x="133" y="169"/>
                    </a:lnTo>
                    <a:lnTo>
                      <a:pt x="141" y="88"/>
                    </a:lnTo>
                    <a:lnTo>
                      <a:pt x="148" y="7"/>
                    </a:lnTo>
                    <a:lnTo>
                      <a:pt x="148" y="7"/>
                    </a:lnTo>
                    <a:lnTo>
                      <a:pt x="148" y="5"/>
                    </a:lnTo>
                    <a:lnTo>
                      <a:pt x="146" y="2"/>
                    </a:lnTo>
                    <a:lnTo>
                      <a:pt x="145" y="1"/>
                    </a:lnTo>
                    <a:lnTo>
                      <a:pt x="141" y="0"/>
                    </a:lnTo>
                    <a:lnTo>
                      <a:pt x="139" y="1"/>
                    </a:lnTo>
                    <a:lnTo>
                      <a:pt x="136" y="2"/>
                    </a:lnTo>
                    <a:lnTo>
                      <a:pt x="135" y="5"/>
                    </a:lnTo>
                    <a:lnTo>
                      <a:pt x="134" y="7"/>
                    </a:lnTo>
                    <a:lnTo>
                      <a:pt x="134" y="7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</p:grpSp>
        <p:sp>
          <p:nvSpPr>
            <p:cNvPr id="9" name="Freeform 206">
              <a:extLst>
                <a:ext uri="{FF2B5EF4-FFF2-40B4-BE49-F238E27FC236}">
                  <a16:creationId xmlns:a16="http://schemas.microsoft.com/office/drawing/2014/main" id="{8E02C355-46B5-075F-7FA1-A8CFD710F050}"/>
                </a:ext>
              </a:extLst>
            </p:cNvPr>
            <p:cNvSpPr>
              <a:spLocks/>
            </p:cNvSpPr>
            <p:nvPr/>
          </p:nvSpPr>
          <p:spPr bwMode="auto">
            <a:xfrm>
              <a:off x="2687" y="2158"/>
              <a:ext cx="45" cy="133"/>
            </a:xfrm>
            <a:custGeom>
              <a:avLst/>
              <a:gdLst>
                <a:gd name="T0" fmla="*/ 10 w 178"/>
                <a:gd name="T1" fmla="*/ 533 h 533"/>
                <a:gd name="T2" fmla="*/ 10 w 178"/>
                <a:gd name="T3" fmla="*/ 533 h 533"/>
                <a:gd name="T4" fmla="*/ 32 w 178"/>
                <a:gd name="T5" fmla="*/ 519 h 533"/>
                <a:gd name="T6" fmla="*/ 51 w 178"/>
                <a:gd name="T7" fmla="*/ 504 h 533"/>
                <a:gd name="T8" fmla="*/ 71 w 178"/>
                <a:gd name="T9" fmla="*/ 488 h 533"/>
                <a:gd name="T10" fmla="*/ 80 w 178"/>
                <a:gd name="T11" fmla="*/ 480 h 533"/>
                <a:gd name="T12" fmla="*/ 88 w 178"/>
                <a:gd name="T13" fmla="*/ 471 h 533"/>
                <a:gd name="T14" fmla="*/ 88 w 178"/>
                <a:gd name="T15" fmla="*/ 471 h 533"/>
                <a:gd name="T16" fmla="*/ 97 w 178"/>
                <a:gd name="T17" fmla="*/ 461 h 533"/>
                <a:gd name="T18" fmla="*/ 103 w 178"/>
                <a:gd name="T19" fmla="*/ 450 h 533"/>
                <a:gd name="T20" fmla="*/ 109 w 178"/>
                <a:gd name="T21" fmla="*/ 439 h 533"/>
                <a:gd name="T22" fmla="*/ 114 w 178"/>
                <a:gd name="T23" fmla="*/ 428 h 533"/>
                <a:gd name="T24" fmla="*/ 119 w 178"/>
                <a:gd name="T25" fmla="*/ 416 h 533"/>
                <a:gd name="T26" fmla="*/ 122 w 178"/>
                <a:gd name="T27" fmla="*/ 404 h 533"/>
                <a:gd name="T28" fmla="*/ 127 w 178"/>
                <a:gd name="T29" fmla="*/ 379 h 533"/>
                <a:gd name="T30" fmla="*/ 127 w 178"/>
                <a:gd name="T31" fmla="*/ 379 h 533"/>
                <a:gd name="T32" fmla="*/ 132 w 178"/>
                <a:gd name="T33" fmla="*/ 351 h 533"/>
                <a:gd name="T34" fmla="*/ 136 w 178"/>
                <a:gd name="T35" fmla="*/ 321 h 533"/>
                <a:gd name="T36" fmla="*/ 143 w 178"/>
                <a:gd name="T37" fmla="*/ 264 h 533"/>
                <a:gd name="T38" fmla="*/ 143 w 178"/>
                <a:gd name="T39" fmla="*/ 264 h 533"/>
                <a:gd name="T40" fmla="*/ 159 w 178"/>
                <a:gd name="T41" fmla="*/ 143 h 533"/>
                <a:gd name="T42" fmla="*/ 159 w 178"/>
                <a:gd name="T43" fmla="*/ 143 h 533"/>
                <a:gd name="T44" fmla="*/ 178 w 178"/>
                <a:gd name="T45" fmla="*/ 7 h 533"/>
                <a:gd name="T46" fmla="*/ 178 w 178"/>
                <a:gd name="T47" fmla="*/ 7 h 533"/>
                <a:gd name="T48" fmla="*/ 178 w 178"/>
                <a:gd name="T49" fmla="*/ 5 h 533"/>
                <a:gd name="T50" fmla="*/ 175 w 178"/>
                <a:gd name="T51" fmla="*/ 2 h 533"/>
                <a:gd name="T52" fmla="*/ 173 w 178"/>
                <a:gd name="T53" fmla="*/ 1 h 533"/>
                <a:gd name="T54" fmla="*/ 170 w 178"/>
                <a:gd name="T55" fmla="*/ 0 h 533"/>
                <a:gd name="T56" fmla="*/ 170 w 178"/>
                <a:gd name="T57" fmla="*/ 0 h 533"/>
                <a:gd name="T58" fmla="*/ 167 w 178"/>
                <a:gd name="T59" fmla="*/ 1 h 533"/>
                <a:gd name="T60" fmla="*/ 165 w 178"/>
                <a:gd name="T61" fmla="*/ 2 h 533"/>
                <a:gd name="T62" fmla="*/ 163 w 178"/>
                <a:gd name="T63" fmla="*/ 5 h 533"/>
                <a:gd name="T64" fmla="*/ 163 w 178"/>
                <a:gd name="T65" fmla="*/ 7 h 533"/>
                <a:gd name="T66" fmla="*/ 163 w 178"/>
                <a:gd name="T67" fmla="*/ 7 h 533"/>
                <a:gd name="T68" fmla="*/ 132 w 178"/>
                <a:gd name="T69" fmla="*/ 242 h 533"/>
                <a:gd name="T70" fmla="*/ 132 w 178"/>
                <a:gd name="T71" fmla="*/ 242 h 533"/>
                <a:gd name="T72" fmla="*/ 116 w 178"/>
                <a:gd name="T73" fmla="*/ 357 h 533"/>
                <a:gd name="T74" fmla="*/ 116 w 178"/>
                <a:gd name="T75" fmla="*/ 357 h 533"/>
                <a:gd name="T76" fmla="*/ 113 w 178"/>
                <a:gd name="T77" fmla="*/ 382 h 533"/>
                <a:gd name="T78" fmla="*/ 106 w 178"/>
                <a:gd name="T79" fmla="*/ 406 h 533"/>
                <a:gd name="T80" fmla="*/ 103 w 178"/>
                <a:gd name="T81" fmla="*/ 418 h 533"/>
                <a:gd name="T82" fmla="*/ 98 w 178"/>
                <a:gd name="T83" fmla="*/ 429 h 533"/>
                <a:gd name="T84" fmla="*/ 92 w 178"/>
                <a:gd name="T85" fmla="*/ 440 h 533"/>
                <a:gd name="T86" fmla="*/ 86 w 178"/>
                <a:gd name="T87" fmla="*/ 452 h 533"/>
                <a:gd name="T88" fmla="*/ 86 w 178"/>
                <a:gd name="T89" fmla="*/ 452 h 533"/>
                <a:gd name="T90" fmla="*/ 77 w 178"/>
                <a:gd name="T91" fmla="*/ 463 h 533"/>
                <a:gd name="T92" fmla="*/ 68 w 178"/>
                <a:gd name="T93" fmla="*/ 471 h 533"/>
                <a:gd name="T94" fmla="*/ 57 w 178"/>
                <a:gd name="T95" fmla="*/ 481 h 533"/>
                <a:gd name="T96" fmla="*/ 48 w 178"/>
                <a:gd name="T97" fmla="*/ 490 h 533"/>
                <a:gd name="T98" fmla="*/ 26 w 178"/>
                <a:gd name="T99" fmla="*/ 504 h 533"/>
                <a:gd name="T100" fmla="*/ 2 w 178"/>
                <a:gd name="T101" fmla="*/ 519 h 533"/>
                <a:gd name="T102" fmla="*/ 2 w 178"/>
                <a:gd name="T103" fmla="*/ 519 h 533"/>
                <a:gd name="T104" fmla="*/ 1 w 178"/>
                <a:gd name="T105" fmla="*/ 522 h 533"/>
                <a:gd name="T106" fmla="*/ 0 w 178"/>
                <a:gd name="T107" fmla="*/ 524 h 533"/>
                <a:gd name="T108" fmla="*/ 0 w 178"/>
                <a:gd name="T109" fmla="*/ 526 h 533"/>
                <a:gd name="T110" fmla="*/ 1 w 178"/>
                <a:gd name="T111" fmla="*/ 529 h 533"/>
                <a:gd name="T112" fmla="*/ 2 w 178"/>
                <a:gd name="T113" fmla="*/ 531 h 533"/>
                <a:gd name="T114" fmla="*/ 5 w 178"/>
                <a:gd name="T115" fmla="*/ 533 h 533"/>
                <a:gd name="T116" fmla="*/ 7 w 178"/>
                <a:gd name="T117" fmla="*/ 533 h 533"/>
                <a:gd name="T118" fmla="*/ 10 w 178"/>
                <a:gd name="T119" fmla="*/ 533 h 533"/>
                <a:gd name="T120" fmla="*/ 10 w 178"/>
                <a:gd name="T121" fmla="*/ 533 h 5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78" h="533">
                  <a:moveTo>
                    <a:pt x="10" y="533"/>
                  </a:moveTo>
                  <a:lnTo>
                    <a:pt x="10" y="533"/>
                  </a:lnTo>
                  <a:lnTo>
                    <a:pt x="32" y="519"/>
                  </a:lnTo>
                  <a:lnTo>
                    <a:pt x="51" y="504"/>
                  </a:lnTo>
                  <a:lnTo>
                    <a:pt x="71" y="488"/>
                  </a:lnTo>
                  <a:lnTo>
                    <a:pt x="80" y="480"/>
                  </a:lnTo>
                  <a:lnTo>
                    <a:pt x="88" y="471"/>
                  </a:lnTo>
                  <a:lnTo>
                    <a:pt x="88" y="471"/>
                  </a:lnTo>
                  <a:lnTo>
                    <a:pt x="97" y="461"/>
                  </a:lnTo>
                  <a:lnTo>
                    <a:pt x="103" y="450"/>
                  </a:lnTo>
                  <a:lnTo>
                    <a:pt x="109" y="439"/>
                  </a:lnTo>
                  <a:lnTo>
                    <a:pt x="114" y="428"/>
                  </a:lnTo>
                  <a:lnTo>
                    <a:pt x="119" y="416"/>
                  </a:lnTo>
                  <a:lnTo>
                    <a:pt x="122" y="404"/>
                  </a:lnTo>
                  <a:lnTo>
                    <a:pt x="127" y="379"/>
                  </a:lnTo>
                  <a:lnTo>
                    <a:pt x="127" y="379"/>
                  </a:lnTo>
                  <a:lnTo>
                    <a:pt x="132" y="351"/>
                  </a:lnTo>
                  <a:lnTo>
                    <a:pt x="136" y="321"/>
                  </a:lnTo>
                  <a:lnTo>
                    <a:pt x="143" y="264"/>
                  </a:lnTo>
                  <a:lnTo>
                    <a:pt x="143" y="264"/>
                  </a:lnTo>
                  <a:lnTo>
                    <a:pt x="159" y="143"/>
                  </a:lnTo>
                  <a:lnTo>
                    <a:pt x="159" y="143"/>
                  </a:lnTo>
                  <a:lnTo>
                    <a:pt x="178" y="7"/>
                  </a:lnTo>
                  <a:lnTo>
                    <a:pt x="178" y="7"/>
                  </a:lnTo>
                  <a:lnTo>
                    <a:pt x="178" y="5"/>
                  </a:lnTo>
                  <a:lnTo>
                    <a:pt x="175" y="2"/>
                  </a:lnTo>
                  <a:lnTo>
                    <a:pt x="173" y="1"/>
                  </a:lnTo>
                  <a:lnTo>
                    <a:pt x="170" y="0"/>
                  </a:lnTo>
                  <a:lnTo>
                    <a:pt x="170" y="0"/>
                  </a:lnTo>
                  <a:lnTo>
                    <a:pt x="167" y="1"/>
                  </a:lnTo>
                  <a:lnTo>
                    <a:pt x="165" y="2"/>
                  </a:lnTo>
                  <a:lnTo>
                    <a:pt x="163" y="5"/>
                  </a:lnTo>
                  <a:lnTo>
                    <a:pt x="163" y="7"/>
                  </a:lnTo>
                  <a:lnTo>
                    <a:pt x="163" y="7"/>
                  </a:lnTo>
                  <a:lnTo>
                    <a:pt x="132" y="242"/>
                  </a:lnTo>
                  <a:lnTo>
                    <a:pt x="132" y="242"/>
                  </a:lnTo>
                  <a:lnTo>
                    <a:pt x="116" y="357"/>
                  </a:lnTo>
                  <a:lnTo>
                    <a:pt x="116" y="357"/>
                  </a:lnTo>
                  <a:lnTo>
                    <a:pt x="113" y="382"/>
                  </a:lnTo>
                  <a:lnTo>
                    <a:pt x="106" y="406"/>
                  </a:lnTo>
                  <a:lnTo>
                    <a:pt x="103" y="418"/>
                  </a:lnTo>
                  <a:lnTo>
                    <a:pt x="98" y="429"/>
                  </a:lnTo>
                  <a:lnTo>
                    <a:pt x="92" y="440"/>
                  </a:lnTo>
                  <a:lnTo>
                    <a:pt x="86" y="452"/>
                  </a:lnTo>
                  <a:lnTo>
                    <a:pt x="86" y="452"/>
                  </a:lnTo>
                  <a:lnTo>
                    <a:pt x="77" y="463"/>
                  </a:lnTo>
                  <a:lnTo>
                    <a:pt x="68" y="471"/>
                  </a:lnTo>
                  <a:lnTo>
                    <a:pt x="57" y="481"/>
                  </a:lnTo>
                  <a:lnTo>
                    <a:pt x="48" y="490"/>
                  </a:lnTo>
                  <a:lnTo>
                    <a:pt x="26" y="504"/>
                  </a:lnTo>
                  <a:lnTo>
                    <a:pt x="2" y="519"/>
                  </a:lnTo>
                  <a:lnTo>
                    <a:pt x="2" y="519"/>
                  </a:lnTo>
                  <a:lnTo>
                    <a:pt x="1" y="522"/>
                  </a:lnTo>
                  <a:lnTo>
                    <a:pt x="0" y="524"/>
                  </a:lnTo>
                  <a:lnTo>
                    <a:pt x="0" y="526"/>
                  </a:lnTo>
                  <a:lnTo>
                    <a:pt x="1" y="529"/>
                  </a:lnTo>
                  <a:lnTo>
                    <a:pt x="2" y="531"/>
                  </a:lnTo>
                  <a:lnTo>
                    <a:pt x="5" y="533"/>
                  </a:lnTo>
                  <a:lnTo>
                    <a:pt x="7" y="533"/>
                  </a:lnTo>
                  <a:lnTo>
                    <a:pt x="10" y="533"/>
                  </a:lnTo>
                  <a:lnTo>
                    <a:pt x="10" y="53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0" name="Freeform 207">
              <a:extLst>
                <a:ext uri="{FF2B5EF4-FFF2-40B4-BE49-F238E27FC236}">
                  <a16:creationId xmlns:a16="http://schemas.microsoft.com/office/drawing/2014/main" id="{26CD5E3B-6B54-9BBD-C28C-7104722FFAEC}"/>
                </a:ext>
              </a:extLst>
            </p:cNvPr>
            <p:cNvSpPr>
              <a:spLocks/>
            </p:cNvSpPr>
            <p:nvPr/>
          </p:nvSpPr>
          <p:spPr bwMode="auto">
            <a:xfrm>
              <a:off x="2322" y="2114"/>
              <a:ext cx="205" cy="101"/>
            </a:xfrm>
            <a:custGeom>
              <a:avLst/>
              <a:gdLst>
                <a:gd name="T0" fmla="*/ 6 w 823"/>
                <a:gd name="T1" fmla="*/ 406 h 406"/>
                <a:gd name="T2" fmla="*/ 152 w 823"/>
                <a:gd name="T3" fmla="*/ 388 h 406"/>
                <a:gd name="T4" fmla="*/ 248 w 823"/>
                <a:gd name="T5" fmla="*/ 370 h 406"/>
                <a:gd name="T6" fmla="*/ 342 w 823"/>
                <a:gd name="T7" fmla="*/ 347 h 406"/>
                <a:gd name="T8" fmla="*/ 389 w 823"/>
                <a:gd name="T9" fmla="*/ 332 h 406"/>
                <a:gd name="T10" fmla="*/ 471 w 823"/>
                <a:gd name="T11" fmla="*/ 299 h 406"/>
                <a:gd name="T12" fmla="*/ 548 w 823"/>
                <a:gd name="T13" fmla="*/ 260 h 406"/>
                <a:gd name="T14" fmla="*/ 623 w 823"/>
                <a:gd name="T15" fmla="*/ 213 h 406"/>
                <a:gd name="T16" fmla="*/ 694 w 823"/>
                <a:gd name="T17" fmla="*/ 159 h 406"/>
                <a:gd name="T18" fmla="*/ 731 w 823"/>
                <a:gd name="T19" fmla="*/ 127 h 406"/>
                <a:gd name="T20" fmla="*/ 767 w 823"/>
                <a:gd name="T21" fmla="*/ 93 h 406"/>
                <a:gd name="T22" fmla="*/ 797 w 823"/>
                <a:gd name="T23" fmla="*/ 54 h 406"/>
                <a:gd name="T24" fmla="*/ 822 w 823"/>
                <a:gd name="T25" fmla="*/ 11 h 406"/>
                <a:gd name="T26" fmla="*/ 823 w 823"/>
                <a:gd name="T27" fmla="*/ 8 h 406"/>
                <a:gd name="T28" fmla="*/ 820 w 823"/>
                <a:gd name="T29" fmla="*/ 3 h 406"/>
                <a:gd name="T30" fmla="*/ 817 w 823"/>
                <a:gd name="T31" fmla="*/ 0 h 406"/>
                <a:gd name="T32" fmla="*/ 812 w 823"/>
                <a:gd name="T33" fmla="*/ 1 h 406"/>
                <a:gd name="T34" fmla="*/ 809 w 823"/>
                <a:gd name="T35" fmla="*/ 3 h 406"/>
                <a:gd name="T36" fmla="*/ 789 w 823"/>
                <a:gd name="T37" fmla="*/ 41 h 406"/>
                <a:gd name="T38" fmla="*/ 762 w 823"/>
                <a:gd name="T39" fmla="*/ 76 h 406"/>
                <a:gd name="T40" fmla="*/ 731 w 823"/>
                <a:gd name="T41" fmla="*/ 106 h 406"/>
                <a:gd name="T42" fmla="*/ 699 w 823"/>
                <a:gd name="T43" fmla="*/ 136 h 406"/>
                <a:gd name="T44" fmla="*/ 632 w 823"/>
                <a:gd name="T45" fmla="*/ 189 h 406"/>
                <a:gd name="T46" fmla="*/ 559 w 823"/>
                <a:gd name="T47" fmla="*/ 237 h 406"/>
                <a:gd name="T48" fmla="*/ 521 w 823"/>
                <a:gd name="T49" fmla="*/ 257 h 406"/>
                <a:gd name="T50" fmla="*/ 443 w 823"/>
                <a:gd name="T51" fmla="*/ 296 h 406"/>
                <a:gd name="T52" fmla="*/ 402 w 823"/>
                <a:gd name="T53" fmla="*/ 311 h 406"/>
                <a:gd name="T54" fmla="*/ 313 w 823"/>
                <a:gd name="T55" fmla="*/ 340 h 406"/>
                <a:gd name="T56" fmla="*/ 222 w 823"/>
                <a:gd name="T57" fmla="*/ 361 h 406"/>
                <a:gd name="T58" fmla="*/ 168 w 823"/>
                <a:gd name="T59" fmla="*/ 370 h 406"/>
                <a:gd name="T60" fmla="*/ 60 w 823"/>
                <a:gd name="T61" fmla="*/ 385 h 406"/>
                <a:gd name="T62" fmla="*/ 6 w 823"/>
                <a:gd name="T63" fmla="*/ 391 h 406"/>
                <a:gd name="T64" fmla="*/ 2 w 823"/>
                <a:gd name="T65" fmla="*/ 394 h 406"/>
                <a:gd name="T66" fmla="*/ 0 w 823"/>
                <a:gd name="T67" fmla="*/ 400 h 406"/>
                <a:gd name="T68" fmla="*/ 2 w 823"/>
                <a:gd name="T69" fmla="*/ 405 h 406"/>
                <a:gd name="T70" fmla="*/ 6 w 823"/>
                <a:gd name="T71" fmla="*/ 406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823" h="406">
                  <a:moveTo>
                    <a:pt x="6" y="406"/>
                  </a:moveTo>
                  <a:lnTo>
                    <a:pt x="6" y="406"/>
                  </a:lnTo>
                  <a:lnTo>
                    <a:pt x="103" y="395"/>
                  </a:lnTo>
                  <a:lnTo>
                    <a:pt x="152" y="388"/>
                  </a:lnTo>
                  <a:lnTo>
                    <a:pt x="200" y="380"/>
                  </a:lnTo>
                  <a:lnTo>
                    <a:pt x="248" y="370"/>
                  </a:lnTo>
                  <a:lnTo>
                    <a:pt x="296" y="359"/>
                  </a:lnTo>
                  <a:lnTo>
                    <a:pt x="342" y="347"/>
                  </a:lnTo>
                  <a:lnTo>
                    <a:pt x="389" y="332"/>
                  </a:lnTo>
                  <a:lnTo>
                    <a:pt x="389" y="332"/>
                  </a:lnTo>
                  <a:lnTo>
                    <a:pt x="429" y="316"/>
                  </a:lnTo>
                  <a:lnTo>
                    <a:pt x="471" y="299"/>
                  </a:lnTo>
                  <a:lnTo>
                    <a:pt x="510" y="281"/>
                  </a:lnTo>
                  <a:lnTo>
                    <a:pt x="548" y="260"/>
                  </a:lnTo>
                  <a:lnTo>
                    <a:pt x="586" y="237"/>
                  </a:lnTo>
                  <a:lnTo>
                    <a:pt x="623" y="213"/>
                  </a:lnTo>
                  <a:lnTo>
                    <a:pt x="659" y="187"/>
                  </a:lnTo>
                  <a:lnTo>
                    <a:pt x="694" y="159"/>
                  </a:lnTo>
                  <a:lnTo>
                    <a:pt x="694" y="159"/>
                  </a:lnTo>
                  <a:lnTo>
                    <a:pt x="731" y="127"/>
                  </a:lnTo>
                  <a:lnTo>
                    <a:pt x="749" y="110"/>
                  </a:lnTo>
                  <a:lnTo>
                    <a:pt x="767" y="93"/>
                  </a:lnTo>
                  <a:lnTo>
                    <a:pt x="782" y="73"/>
                  </a:lnTo>
                  <a:lnTo>
                    <a:pt x="797" y="54"/>
                  </a:lnTo>
                  <a:lnTo>
                    <a:pt x="811" y="33"/>
                  </a:lnTo>
                  <a:lnTo>
                    <a:pt x="822" y="11"/>
                  </a:lnTo>
                  <a:lnTo>
                    <a:pt x="822" y="11"/>
                  </a:lnTo>
                  <a:lnTo>
                    <a:pt x="823" y="8"/>
                  </a:lnTo>
                  <a:lnTo>
                    <a:pt x="823" y="6"/>
                  </a:lnTo>
                  <a:lnTo>
                    <a:pt x="820" y="3"/>
                  </a:lnTo>
                  <a:lnTo>
                    <a:pt x="819" y="1"/>
                  </a:lnTo>
                  <a:lnTo>
                    <a:pt x="817" y="0"/>
                  </a:lnTo>
                  <a:lnTo>
                    <a:pt x="814" y="0"/>
                  </a:lnTo>
                  <a:lnTo>
                    <a:pt x="812" y="1"/>
                  </a:lnTo>
                  <a:lnTo>
                    <a:pt x="809" y="3"/>
                  </a:lnTo>
                  <a:lnTo>
                    <a:pt x="809" y="3"/>
                  </a:lnTo>
                  <a:lnTo>
                    <a:pt x="800" y="23"/>
                  </a:lnTo>
                  <a:lnTo>
                    <a:pt x="789" y="41"/>
                  </a:lnTo>
                  <a:lnTo>
                    <a:pt x="775" y="59"/>
                  </a:lnTo>
                  <a:lnTo>
                    <a:pt x="762" y="76"/>
                  </a:lnTo>
                  <a:lnTo>
                    <a:pt x="747" y="92"/>
                  </a:lnTo>
                  <a:lnTo>
                    <a:pt x="731" y="106"/>
                  </a:lnTo>
                  <a:lnTo>
                    <a:pt x="699" y="136"/>
                  </a:lnTo>
                  <a:lnTo>
                    <a:pt x="699" y="136"/>
                  </a:lnTo>
                  <a:lnTo>
                    <a:pt x="666" y="163"/>
                  </a:lnTo>
                  <a:lnTo>
                    <a:pt x="632" y="189"/>
                  </a:lnTo>
                  <a:lnTo>
                    <a:pt x="596" y="213"/>
                  </a:lnTo>
                  <a:lnTo>
                    <a:pt x="559" y="237"/>
                  </a:lnTo>
                  <a:lnTo>
                    <a:pt x="559" y="237"/>
                  </a:lnTo>
                  <a:lnTo>
                    <a:pt x="521" y="257"/>
                  </a:lnTo>
                  <a:lnTo>
                    <a:pt x="483" y="277"/>
                  </a:lnTo>
                  <a:lnTo>
                    <a:pt x="443" y="296"/>
                  </a:lnTo>
                  <a:lnTo>
                    <a:pt x="402" y="311"/>
                  </a:lnTo>
                  <a:lnTo>
                    <a:pt x="402" y="311"/>
                  </a:lnTo>
                  <a:lnTo>
                    <a:pt x="358" y="326"/>
                  </a:lnTo>
                  <a:lnTo>
                    <a:pt x="313" y="340"/>
                  </a:lnTo>
                  <a:lnTo>
                    <a:pt x="268" y="351"/>
                  </a:lnTo>
                  <a:lnTo>
                    <a:pt x="222" y="361"/>
                  </a:lnTo>
                  <a:lnTo>
                    <a:pt x="222" y="361"/>
                  </a:lnTo>
                  <a:lnTo>
                    <a:pt x="168" y="370"/>
                  </a:lnTo>
                  <a:lnTo>
                    <a:pt x="114" y="378"/>
                  </a:lnTo>
                  <a:lnTo>
                    <a:pt x="60" y="385"/>
                  </a:lnTo>
                  <a:lnTo>
                    <a:pt x="6" y="391"/>
                  </a:lnTo>
                  <a:lnTo>
                    <a:pt x="6" y="391"/>
                  </a:lnTo>
                  <a:lnTo>
                    <a:pt x="4" y="393"/>
                  </a:lnTo>
                  <a:lnTo>
                    <a:pt x="2" y="394"/>
                  </a:lnTo>
                  <a:lnTo>
                    <a:pt x="0" y="396"/>
                  </a:lnTo>
                  <a:lnTo>
                    <a:pt x="0" y="400"/>
                  </a:lnTo>
                  <a:lnTo>
                    <a:pt x="0" y="402"/>
                  </a:lnTo>
                  <a:lnTo>
                    <a:pt x="2" y="405"/>
                  </a:lnTo>
                  <a:lnTo>
                    <a:pt x="4" y="406"/>
                  </a:lnTo>
                  <a:lnTo>
                    <a:pt x="6" y="406"/>
                  </a:lnTo>
                  <a:lnTo>
                    <a:pt x="6" y="40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1" name="Freeform 208">
              <a:extLst>
                <a:ext uri="{FF2B5EF4-FFF2-40B4-BE49-F238E27FC236}">
                  <a16:creationId xmlns:a16="http://schemas.microsoft.com/office/drawing/2014/main" id="{85B64655-4ABE-7844-2ED0-E5A6906EBDD2}"/>
                </a:ext>
              </a:extLst>
            </p:cNvPr>
            <p:cNvSpPr>
              <a:spLocks/>
            </p:cNvSpPr>
            <p:nvPr/>
          </p:nvSpPr>
          <p:spPr bwMode="auto">
            <a:xfrm>
              <a:off x="2724" y="2015"/>
              <a:ext cx="3" cy="52"/>
            </a:xfrm>
            <a:custGeom>
              <a:avLst/>
              <a:gdLst>
                <a:gd name="T0" fmla="*/ 0 w 14"/>
                <a:gd name="T1" fmla="*/ 8 h 209"/>
                <a:gd name="T2" fmla="*/ 0 w 14"/>
                <a:gd name="T3" fmla="*/ 8 h 209"/>
                <a:gd name="T4" fmla="*/ 0 w 14"/>
                <a:gd name="T5" fmla="*/ 202 h 209"/>
                <a:gd name="T6" fmla="*/ 0 w 14"/>
                <a:gd name="T7" fmla="*/ 202 h 209"/>
                <a:gd name="T8" fmla="*/ 0 w 14"/>
                <a:gd name="T9" fmla="*/ 205 h 209"/>
                <a:gd name="T10" fmla="*/ 1 w 14"/>
                <a:gd name="T11" fmla="*/ 207 h 209"/>
                <a:gd name="T12" fmla="*/ 3 w 14"/>
                <a:gd name="T13" fmla="*/ 209 h 209"/>
                <a:gd name="T14" fmla="*/ 7 w 14"/>
                <a:gd name="T15" fmla="*/ 209 h 209"/>
                <a:gd name="T16" fmla="*/ 10 w 14"/>
                <a:gd name="T17" fmla="*/ 209 h 209"/>
                <a:gd name="T18" fmla="*/ 12 w 14"/>
                <a:gd name="T19" fmla="*/ 207 h 209"/>
                <a:gd name="T20" fmla="*/ 13 w 14"/>
                <a:gd name="T21" fmla="*/ 205 h 209"/>
                <a:gd name="T22" fmla="*/ 14 w 14"/>
                <a:gd name="T23" fmla="*/ 202 h 209"/>
                <a:gd name="T24" fmla="*/ 14 w 14"/>
                <a:gd name="T25" fmla="*/ 202 h 209"/>
                <a:gd name="T26" fmla="*/ 14 w 14"/>
                <a:gd name="T27" fmla="*/ 8 h 209"/>
                <a:gd name="T28" fmla="*/ 14 w 14"/>
                <a:gd name="T29" fmla="*/ 8 h 209"/>
                <a:gd name="T30" fmla="*/ 13 w 14"/>
                <a:gd name="T31" fmla="*/ 5 h 209"/>
                <a:gd name="T32" fmla="*/ 12 w 14"/>
                <a:gd name="T33" fmla="*/ 3 h 209"/>
                <a:gd name="T34" fmla="*/ 10 w 14"/>
                <a:gd name="T35" fmla="*/ 2 h 209"/>
                <a:gd name="T36" fmla="*/ 7 w 14"/>
                <a:gd name="T37" fmla="*/ 0 h 209"/>
                <a:gd name="T38" fmla="*/ 3 w 14"/>
                <a:gd name="T39" fmla="*/ 2 h 209"/>
                <a:gd name="T40" fmla="*/ 1 w 14"/>
                <a:gd name="T41" fmla="*/ 3 h 209"/>
                <a:gd name="T42" fmla="*/ 0 w 14"/>
                <a:gd name="T43" fmla="*/ 5 h 209"/>
                <a:gd name="T44" fmla="*/ 0 w 14"/>
                <a:gd name="T45" fmla="*/ 8 h 209"/>
                <a:gd name="T46" fmla="*/ 0 w 14"/>
                <a:gd name="T47" fmla="*/ 8 h 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14" h="209">
                  <a:moveTo>
                    <a:pt x="0" y="8"/>
                  </a:moveTo>
                  <a:lnTo>
                    <a:pt x="0" y="8"/>
                  </a:lnTo>
                  <a:lnTo>
                    <a:pt x="0" y="202"/>
                  </a:lnTo>
                  <a:lnTo>
                    <a:pt x="0" y="202"/>
                  </a:lnTo>
                  <a:lnTo>
                    <a:pt x="0" y="205"/>
                  </a:lnTo>
                  <a:lnTo>
                    <a:pt x="1" y="207"/>
                  </a:lnTo>
                  <a:lnTo>
                    <a:pt x="3" y="209"/>
                  </a:lnTo>
                  <a:lnTo>
                    <a:pt x="7" y="209"/>
                  </a:lnTo>
                  <a:lnTo>
                    <a:pt x="10" y="209"/>
                  </a:lnTo>
                  <a:lnTo>
                    <a:pt x="12" y="207"/>
                  </a:lnTo>
                  <a:lnTo>
                    <a:pt x="13" y="205"/>
                  </a:lnTo>
                  <a:lnTo>
                    <a:pt x="14" y="202"/>
                  </a:lnTo>
                  <a:lnTo>
                    <a:pt x="14" y="202"/>
                  </a:lnTo>
                  <a:lnTo>
                    <a:pt x="14" y="8"/>
                  </a:lnTo>
                  <a:lnTo>
                    <a:pt x="14" y="8"/>
                  </a:lnTo>
                  <a:lnTo>
                    <a:pt x="13" y="5"/>
                  </a:lnTo>
                  <a:lnTo>
                    <a:pt x="12" y="3"/>
                  </a:lnTo>
                  <a:lnTo>
                    <a:pt x="10" y="2"/>
                  </a:lnTo>
                  <a:lnTo>
                    <a:pt x="7" y="0"/>
                  </a:lnTo>
                  <a:lnTo>
                    <a:pt x="3" y="2"/>
                  </a:lnTo>
                  <a:lnTo>
                    <a:pt x="1" y="3"/>
                  </a:lnTo>
                  <a:lnTo>
                    <a:pt x="0" y="5"/>
                  </a:lnTo>
                  <a:lnTo>
                    <a:pt x="0" y="8"/>
                  </a:lnTo>
                  <a:lnTo>
                    <a:pt x="0" y="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2" name="Freeform 209">
              <a:extLst>
                <a:ext uri="{FF2B5EF4-FFF2-40B4-BE49-F238E27FC236}">
                  <a16:creationId xmlns:a16="http://schemas.microsoft.com/office/drawing/2014/main" id="{08E4C25C-8459-3A75-8A26-5EB8706EDC39}"/>
                </a:ext>
              </a:extLst>
            </p:cNvPr>
            <p:cNvSpPr>
              <a:spLocks/>
            </p:cNvSpPr>
            <p:nvPr/>
          </p:nvSpPr>
          <p:spPr bwMode="auto">
            <a:xfrm>
              <a:off x="4745" y="2015"/>
              <a:ext cx="665" cy="125"/>
            </a:xfrm>
            <a:custGeom>
              <a:avLst/>
              <a:gdLst>
                <a:gd name="T0" fmla="*/ 27 w 2659"/>
                <a:gd name="T1" fmla="*/ 466 h 499"/>
                <a:gd name="T2" fmla="*/ 78 w 2659"/>
                <a:gd name="T3" fmla="*/ 384 h 499"/>
                <a:gd name="T4" fmla="*/ 143 w 2659"/>
                <a:gd name="T5" fmla="*/ 310 h 499"/>
                <a:gd name="T6" fmla="*/ 192 w 2659"/>
                <a:gd name="T7" fmla="*/ 268 h 499"/>
                <a:gd name="T8" fmla="*/ 274 w 2659"/>
                <a:gd name="T9" fmla="*/ 214 h 499"/>
                <a:gd name="T10" fmla="*/ 363 w 2659"/>
                <a:gd name="T11" fmla="*/ 172 h 499"/>
                <a:gd name="T12" fmla="*/ 425 w 2659"/>
                <a:gd name="T13" fmla="*/ 149 h 499"/>
                <a:gd name="T14" fmla="*/ 581 w 2659"/>
                <a:gd name="T15" fmla="*/ 104 h 499"/>
                <a:gd name="T16" fmla="*/ 714 w 2659"/>
                <a:gd name="T17" fmla="*/ 74 h 499"/>
                <a:gd name="T18" fmla="*/ 920 w 2659"/>
                <a:gd name="T19" fmla="*/ 41 h 499"/>
                <a:gd name="T20" fmla="*/ 1058 w 2659"/>
                <a:gd name="T21" fmla="*/ 26 h 499"/>
                <a:gd name="T22" fmla="*/ 1268 w 2659"/>
                <a:gd name="T23" fmla="*/ 15 h 499"/>
                <a:gd name="T24" fmla="*/ 1478 w 2659"/>
                <a:gd name="T25" fmla="*/ 16 h 499"/>
                <a:gd name="T26" fmla="*/ 1620 w 2659"/>
                <a:gd name="T27" fmla="*/ 24 h 499"/>
                <a:gd name="T28" fmla="*/ 1833 w 2659"/>
                <a:gd name="T29" fmla="*/ 43 h 499"/>
                <a:gd name="T30" fmla="*/ 2045 w 2659"/>
                <a:gd name="T31" fmla="*/ 74 h 499"/>
                <a:gd name="T32" fmla="*/ 2181 w 2659"/>
                <a:gd name="T33" fmla="*/ 100 h 499"/>
                <a:gd name="T34" fmla="*/ 2385 w 2659"/>
                <a:gd name="T35" fmla="*/ 148 h 499"/>
                <a:gd name="T36" fmla="*/ 2586 w 2659"/>
                <a:gd name="T37" fmla="*/ 204 h 499"/>
                <a:gd name="T38" fmla="*/ 2651 w 2659"/>
                <a:gd name="T39" fmla="*/ 224 h 499"/>
                <a:gd name="T40" fmla="*/ 2658 w 2659"/>
                <a:gd name="T41" fmla="*/ 221 h 499"/>
                <a:gd name="T42" fmla="*/ 2659 w 2659"/>
                <a:gd name="T43" fmla="*/ 214 h 499"/>
                <a:gd name="T44" fmla="*/ 2654 w 2659"/>
                <a:gd name="T45" fmla="*/ 210 h 499"/>
                <a:gd name="T46" fmla="*/ 2452 w 2659"/>
                <a:gd name="T47" fmla="*/ 150 h 499"/>
                <a:gd name="T48" fmla="*/ 2246 w 2659"/>
                <a:gd name="T49" fmla="*/ 99 h 499"/>
                <a:gd name="T50" fmla="*/ 2109 w 2659"/>
                <a:gd name="T51" fmla="*/ 72 h 499"/>
                <a:gd name="T52" fmla="*/ 1897 w 2659"/>
                <a:gd name="T53" fmla="*/ 37 h 499"/>
                <a:gd name="T54" fmla="*/ 1682 w 2659"/>
                <a:gd name="T55" fmla="*/ 14 h 499"/>
                <a:gd name="T56" fmla="*/ 1539 w 2659"/>
                <a:gd name="T57" fmla="*/ 4 h 499"/>
                <a:gd name="T58" fmla="*/ 1326 w 2659"/>
                <a:gd name="T59" fmla="*/ 0 h 499"/>
                <a:gd name="T60" fmla="*/ 1112 w 2659"/>
                <a:gd name="T61" fmla="*/ 8 h 499"/>
                <a:gd name="T62" fmla="*/ 970 w 2659"/>
                <a:gd name="T63" fmla="*/ 20 h 499"/>
                <a:gd name="T64" fmla="*/ 767 w 2659"/>
                <a:gd name="T65" fmla="*/ 48 h 499"/>
                <a:gd name="T66" fmla="*/ 566 w 2659"/>
                <a:gd name="T67" fmla="*/ 91 h 499"/>
                <a:gd name="T68" fmla="*/ 434 w 2659"/>
                <a:gd name="T69" fmla="*/ 129 h 499"/>
                <a:gd name="T70" fmla="*/ 344 w 2659"/>
                <a:gd name="T71" fmla="*/ 164 h 499"/>
                <a:gd name="T72" fmla="*/ 257 w 2659"/>
                <a:gd name="T73" fmla="*/ 207 h 499"/>
                <a:gd name="T74" fmla="*/ 203 w 2659"/>
                <a:gd name="T75" fmla="*/ 241 h 499"/>
                <a:gd name="T76" fmla="*/ 128 w 2659"/>
                <a:gd name="T77" fmla="*/ 305 h 499"/>
                <a:gd name="T78" fmla="*/ 65 w 2659"/>
                <a:gd name="T79" fmla="*/ 379 h 499"/>
                <a:gd name="T80" fmla="*/ 29 w 2659"/>
                <a:gd name="T81" fmla="*/ 433 h 499"/>
                <a:gd name="T82" fmla="*/ 0 w 2659"/>
                <a:gd name="T83" fmla="*/ 488 h 499"/>
                <a:gd name="T84" fmla="*/ 2 w 2659"/>
                <a:gd name="T85" fmla="*/ 496 h 499"/>
                <a:gd name="T86" fmla="*/ 9 w 2659"/>
                <a:gd name="T87" fmla="*/ 499 h 499"/>
                <a:gd name="T88" fmla="*/ 13 w 2659"/>
                <a:gd name="T89" fmla="*/ 495 h 4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2659" h="499">
                  <a:moveTo>
                    <a:pt x="13" y="495"/>
                  </a:moveTo>
                  <a:lnTo>
                    <a:pt x="13" y="495"/>
                  </a:lnTo>
                  <a:lnTo>
                    <a:pt x="27" y="466"/>
                  </a:lnTo>
                  <a:lnTo>
                    <a:pt x="42" y="438"/>
                  </a:lnTo>
                  <a:lnTo>
                    <a:pt x="59" y="411"/>
                  </a:lnTo>
                  <a:lnTo>
                    <a:pt x="78" y="384"/>
                  </a:lnTo>
                  <a:lnTo>
                    <a:pt x="98" y="358"/>
                  </a:lnTo>
                  <a:lnTo>
                    <a:pt x="119" y="333"/>
                  </a:lnTo>
                  <a:lnTo>
                    <a:pt x="143" y="310"/>
                  </a:lnTo>
                  <a:lnTo>
                    <a:pt x="166" y="289"/>
                  </a:lnTo>
                  <a:lnTo>
                    <a:pt x="166" y="289"/>
                  </a:lnTo>
                  <a:lnTo>
                    <a:pt x="192" y="268"/>
                  </a:lnTo>
                  <a:lnTo>
                    <a:pt x="219" y="248"/>
                  </a:lnTo>
                  <a:lnTo>
                    <a:pt x="246" y="230"/>
                  </a:lnTo>
                  <a:lnTo>
                    <a:pt x="274" y="214"/>
                  </a:lnTo>
                  <a:lnTo>
                    <a:pt x="303" y="199"/>
                  </a:lnTo>
                  <a:lnTo>
                    <a:pt x="333" y="185"/>
                  </a:lnTo>
                  <a:lnTo>
                    <a:pt x="363" y="172"/>
                  </a:lnTo>
                  <a:lnTo>
                    <a:pt x="394" y="160"/>
                  </a:lnTo>
                  <a:lnTo>
                    <a:pt x="394" y="160"/>
                  </a:lnTo>
                  <a:lnTo>
                    <a:pt x="425" y="149"/>
                  </a:lnTo>
                  <a:lnTo>
                    <a:pt x="455" y="138"/>
                  </a:lnTo>
                  <a:lnTo>
                    <a:pt x="518" y="120"/>
                  </a:lnTo>
                  <a:lnTo>
                    <a:pt x="581" y="104"/>
                  </a:lnTo>
                  <a:lnTo>
                    <a:pt x="645" y="89"/>
                  </a:lnTo>
                  <a:lnTo>
                    <a:pt x="645" y="89"/>
                  </a:lnTo>
                  <a:lnTo>
                    <a:pt x="714" y="74"/>
                  </a:lnTo>
                  <a:lnTo>
                    <a:pt x="783" y="62"/>
                  </a:lnTo>
                  <a:lnTo>
                    <a:pt x="851" y="51"/>
                  </a:lnTo>
                  <a:lnTo>
                    <a:pt x="920" y="41"/>
                  </a:lnTo>
                  <a:lnTo>
                    <a:pt x="920" y="41"/>
                  </a:lnTo>
                  <a:lnTo>
                    <a:pt x="990" y="34"/>
                  </a:lnTo>
                  <a:lnTo>
                    <a:pt x="1058" y="26"/>
                  </a:lnTo>
                  <a:lnTo>
                    <a:pt x="1128" y="21"/>
                  </a:lnTo>
                  <a:lnTo>
                    <a:pt x="1198" y="18"/>
                  </a:lnTo>
                  <a:lnTo>
                    <a:pt x="1268" y="15"/>
                  </a:lnTo>
                  <a:lnTo>
                    <a:pt x="1338" y="15"/>
                  </a:lnTo>
                  <a:lnTo>
                    <a:pt x="1408" y="15"/>
                  </a:lnTo>
                  <a:lnTo>
                    <a:pt x="1478" y="16"/>
                  </a:lnTo>
                  <a:lnTo>
                    <a:pt x="1478" y="16"/>
                  </a:lnTo>
                  <a:lnTo>
                    <a:pt x="1549" y="20"/>
                  </a:lnTo>
                  <a:lnTo>
                    <a:pt x="1620" y="24"/>
                  </a:lnTo>
                  <a:lnTo>
                    <a:pt x="1691" y="29"/>
                  </a:lnTo>
                  <a:lnTo>
                    <a:pt x="1762" y="36"/>
                  </a:lnTo>
                  <a:lnTo>
                    <a:pt x="1833" y="43"/>
                  </a:lnTo>
                  <a:lnTo>
                    <a:pt x="1904" y="53"/>
                  </a:lnTo>
                  <a:lnTo>
                    <a:pt x="1974" y="63"/>
                  </a:lnTo>
                  <a:lnTo>
                    <a:pt x="2045" y="74"/>
                  </a:lnTo>
                  <a:lnTo>
                    <a:pt x="2045" y="74"/>
                  </a:lnTo>
                  <a:lnTo>
                    <a:pt x="2114" y="86"/>
                  </a:lnTo>
                  <a:lnTo>
                    <a:pt x="2181" y="100"/>
                  </a:lnTo>
                  <a:lnTo>
                    <a:pt x="2250" y="115"/>
                  </a:lnTo>
                  <a:lnTo>
                    <a:pt x="2317" y="131"/>
                  </a:lnTo>
                  <a:lnTo>
                    <a:pt x="2385" y="148"/>
                  </a:lnTo>
                  <a:lnTo>
                    <a:pt x="2452" y="165"/>
                  </a:lnTo>
                  <a:lnTo>
                    <a:pt x="2520" y="183"/>
                  </a:lnTo>
                  <a:lnTo>
                    <a:pt x="2586" y="204"/>
                  </a:lnTo>
                  <a:lnTo>
                    <a:pt x="2586" y="204"/>
                  </a:lnTo>
                  <a:lnTo>
                    <a:pt x="2651" y="224"/>
                  </a:lnTo>
                  <a:lnTo>
                    <a:pt x="2651" y="224"/>
                  </a:lnTo>
                  <a:lnTo>
                    <a:pt x="2653" y="225"/>
                  </a:lnTo>
                  <a:lnTo>
                    <a:pt x="2656" y="224"/>
                  </a:lnTo>
                  <a:lnTo>
                    <a:pt x="2658" y="221"/>
                  </a:lnTo>
                  <a:lnTo>
                    <a:pt x="2659" y="219"/>
                  </a:lnTo>
                  <a:lnTo>
                    <a:pt x="2659" y="217"/>
                  </a:lnTo>
                  <a:lnTo>
                    <a:pt x="2659" y="214"/>
                  </a:lnTo>
                  <a:lnTo>
                    <a:pt x="2657" y="212"/>
                  </a:lnTo>
                  <a:lnTo>
                    <a:pt x="2654" y="210"/>
                  </a:lnTo>
                  <a:lnTo>
                    <a:pt x="2654" y="210"/>
                  </a:lnTo>
                  <a:lnTo>
                    <a:pt x="2587" y="188"/>
                  </a:lnTo>
                  <a:lnTo>
                    <a:pt x="2520" y="169"/>
                  </a:lnTo>
                  <a:lnTo>
                    <a:pt x="2452" y="150"/>
                  </a:lnTo>
                  <a:lnTo>
                    <a:pt x="2384" y="132"/>
                  </a:lnTo>
                  <a:lnTo>
                    <a:pt x="2315" y="115"/>
                  </a:lnTo>
                  <a:lnTo>
                    <a:pt x="2246" y="99"/>
                  </a:lnTo>
                  <a:lnTo>
                    <a:pt x="2178" y="85"/>
                  </a:lnTo>
                  <a:lnTo>
                    <a:pt x="2109" y="72"/>
                  </a:lnTo>
                  <a:lnTo>
                    <a:pt x="2109" y="72"/>
                  </a:lnTo>
                  <a:lnTo>
                    <a:pt x="2038" y="58"/>
                  </a:lnTo>
                  <a:lnTo>
                    <a:pt x="1967" y="47"/>
                  </a:lnTo>
                  <a:lnTo>
                    <a:pt x="1897" y="37"/>
                  </a:lnTo>
                  <a:lnTo>
                    <a:pt x="1825" y="29"/>
                  </a:lnTo>
                  <a:lnTo>
                    <a:pt x="1753" y="20"/>
                  </a:lnTo>
                  <a:lnTo>
                    <a:pt x="1682" y="14"/>
                  </a:lnTo>
                  <a:lnTo>
                    <a:pt x="1611" y="9"/>
                  </a:lnTo>
                  <a:lnTo>
                    <a:pt x="1539" y="4"/>
                  </a:lnTo>
                  <a:lnTo>
                    <a:pt x="1539" y="4"/>
                  </a:lnTo>
                  <a:lnTo>
                    <a:pt x="1468" y="2"/>
                  </a:lnTo>
                  <a:lnTo>
                    <a:pt x="1397" y="0"/>
                  </a:lnTo>
                  <a:lnTo>
                    <a:pt x="1326" y="0"/>
                  </a:lnTo>
                  <a:lnTo>
                    <a:pt x="1255" y="2"/>
                  </a:lnTo>
                  <a:lnTo>
                    <a:pt x="1183" y="4"/>
                  </a:lnTo>
                  <a:lnTo>
                    <a:pt x="1112" y="8"/>
                  </a:lnTo>
                  <a:lnTo>
                    <a:pt x="1041" y="14"/>
                  </a:lnTo>
                  <a:lnTo>
                    <a:pt x="970" y="20"/>
                  </a:lnTo>
                  <a:lnTo>
                    <a:pt x="970" y="20"/>
                  </a:lnTo>
                  <a:lnTo>
                    <a:pt x="903" y="29"/>
                  </a:lnTo>
                  <a:lnTo>
                    <a:pt x="834" y="38"/>
                  </a:lnTo>
                  <a:lnTo>
                    <a:pt x="767" y="48"/>
                  </a:lnTo>
                  <a:lnTo>
                    <a:pt x="699" y="62"/>
                  </a:lnTo>
                  <a:lnTo>
                    <a:pt x="632" y="75"/>
                  </a:lnTo>
                  <a:lnTo>
                    <a:pt x="566" y="91"/>
                  </a:lnTo>
                  <a:lnTo>
                    <a:pt x="499" y="110"/>
                  </a:lnTo>
                  <a:lnTo>
                    <a:pt x="434" y="129"/>
                  </a:lnTo>
                  <a:lnTo>
                    <a:pt x="434" y="129"/>
                  </a:lnTo>
                  <a:lnTo>
                    <a:pt x="404" y="140"/>
                  </a:lnTo>
                  <a:lnTo>
                    <a:pt x="374" y="151"/>
                  </a:lnTo>
                  <a:lnTo>
                    <a:pt x="344" y="164"/>
                  </a:lnTo>
                  <a:lnTo>
                    <a:pt x="314" y="177"/>
                  </a:lnTo>
                  <a:lnTo>
                    <a:pt x="285" y="192"/>
                  </a:lnTo>
                  <a:lnTo>
                    <a:pt x="257" y="207"/>
                  </a:lnTo>
                  <a:lnTo>
                    <a:pt x="230" y="224"/>
                  </a:lnTo>
                  <a:lnTo>
                    <a:pt x="203" y="241"/>
                  </a:lnTo>
                  <a:lnTo>
                    <a:pt x="203" y="241"/>
                  </a:lnTo>
                  <a:lnTo>
                    <a:pt x="176" y="261"/>
                  </a:lnTo>
                  <a:lnTo>
                    <a:pt x="151" y="282"/>
                  </a:lnTo>
                  <a:lnTo>
                    <a:pt x="128" y="305"/>
                  </a:lnTo>
                  <a:lnTo>
                    <a:pt x="106" y="328"/>
                  </a:lnTo>
                  <a:lnTo>
                    <a:pt x="85" y="353"/>
                  </a:lnTo>
                  <a:lnTo>
                    <a:pt x="65" y="379"/>
                  </a:lnTo>
                  <a:lnTo>
                    <a:pt x="46" y="406"/>
                  </a:lnTo>
                  <a:lnTo>
                    <a:pt x="29" y="433"/>
                  </a:lnTo>
                  <a:lnTo>
                    <a:pt x="29" y="433"/>
                  </a:lnTo>
                  <a:lnTo>
                    <a:pt x="14" y="460"/>
                  </a:lnTo>
                  <a:lnTo>
                    <a:pt x="0" y="488"/>
                  </a:lnTo>
                  <a:lnTo>
                    <a:pt x="0" y="488"/>
                  </a:lnTo>
                  <a:lnTo>
                    <a:pt x="0" y="492"/>
                  </a:lnTo>
                  <a:lnTo>
                    <a:pt x="0" y="494"/>
                  </a:lnTo>
                  <a:lnTo>
                    <a:pt x="2" y="496"/>
                  </a:lnTo>
                  <a:lnTo>
                    <a:pt x="4" y="498"/>
                  </a:lnTo>
                  <a:lnTo>
                    <a:pt x="7" y="499"/>
                  </a:lnTo>
                  <a:lnTo>
                    <a:pt x="9" y="499"/>
                  </a:lnTo>
                  <a:lnTo>
                    <a:pt x="11" y="498"/>
                  </a:lnTo>
                  <a:lnTo>
                    <a:pt x="13" y="495"/>
                  </a:lnTo>
                  <a:lnTo>
                    <a:pt x="13" y="49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3" name="Freeform 210">
              <a:extLst>
                <a:ext uri="{FF2B5EF4-FFF2-40B4-BE49-F238E27FC236}">
                  <a16:creationId xmlns:a16="http://schemas.microsoft.com/office/drawing/2014/main" id="{B46668B5-7B74-2009-8FD8-0B377D624859}"/>
                </a:ext>
              </a:extLst>
            </p:cNvPr>
            <p:cNvSpPr>
              <a:spLocks/>
            </p:cNvSpPr>
            <p:nvPr/>
          </p:nvSpPr>
          <p:spPr bwMode="auto">
            <a:xfrm>
              <a:off x="5326" y="1743"/>
              <a:ext cx="79" cy="101"/>
            </a:xfrm>
            <a:custGeom>
              <a:avLst/>
              <a:gdLst>
                <a:gd name="T0" fmla="*/ 7 w 317"/>
                <a:gd name="T1" fmla="*/ 14 h 402"/>
                <a:gd name="T2" fmla="*/ 19 w 317"/>
                <a:gd name="T3" fmla="*/ 17 h 402"/>
                <a:gd name="T4" fmla="*/ 27 w 317"/>
                <a:gd name="T5" fmla="*/ 24 h 402"/>
                <a:gd name="T6" fmla="*/ 43 w 317"/>
                <a:gd name="T7" fmla="*/ 43 h 402"/>
                <a:gd name="T8" fmla="*/ 58 w 317"/>
                <a:gd name="T9" fmla="*/ 62 h 402"/>
                <a:gd name="T10" fmla="*/ 72 w 317"/>
                <a:gd name="T11" fmla="*/ 82 h 402"/>
                <a:gd name="T12" fmla="*/ 124 w 317"/>
                <a:gd name="T13" fmla="*/ 163 h 402"/>
                <a:gd name="T14" fmla="*/ 150 w 317"/>
                <a:gd name="T15" fmla="*/ 205 h 402"/>
                <a:gd name="T16" fmla="*/ 202 w 317"/>
                <a:gd name="T17" fmla="*/ 285 h 402"/>
                <a:gd name="T18" fmla="*/ 231 w 317"/>
                <a:gd name="T19" fmla="*/ 324 h 402"/>
                <a:gd name="T20" fmla="*/ 265 w 317"/>
                <a:gd name="T21" fmla="*/ 364 h 402"/>
                <a:gd name="T22" fmla="*/ 304 w 317"/>
                <a:gd name="T23" fmla="*/ 401 h 402"/>
                <a:gd name="T24" fmla="*/ 307 w 317"/>
                <a:gd name="T25" fmla="*/ 402 h 402"/>
                <a:gd name="T26" fmla="*/ 312 w 317"/>
                <a:gd name="T27" fmla="*/ 401 h 402"/>
                <a:gd name="T28" fmla="*/ 317 w 317"/>
                <a:gd name="T29" fmla="*/ 398 h 402"/>
                <a:gd name="T30" fmla="*/ 317 w 317"/>
                <a:gd name="T31" fmla="*/ 393 h 402"/>
                <a:gd name="T32" fmla="*/ 314 w 317"/>
                <a:gd name="T33" fmla="*/ 390 h 402"/>
                <a:gd name="T34" fmla="*/ 279 w 317"/>
                <a:gd name="T35" fmla="*/ 357 h 402"/>
                <a:gd name="T36" fmla="*/ 247 w 317"/>
                <a:gd name="T37" fmla="*/ 320 h 402"/>
                <a:gd name="T38" fmla="*/ 217 w 317"/>
                <a:gd name="T39" fmla="*/ 281 h 402"/>
                <a:gd name="T40" fmla="*/ 190 w 317"/>
                <a:gd name="T41" fmla="*/ 240 h 402"/>
                <a:gd name="T42" fmla="*/ 138 w 317"/>
                <a:gd name="T43" fmla="*/ 157 h 402"/>
                <a:gd name="T44" fmla="*/ 84 w 317"/>
                <a:gd name="T45" fmla="*/ 73 h 402"/>
                <a:gd name="T46" fmla="*/ 68 w 317"/>
                <a:gd name="T47" fmla="*/ 51 h 402"/>
                <a:gd name="T48" fmla="*/ 51 w 317"/>
                <a:gd name="T49" fmla="*/ 29 h 402"/>
                <a:gd name="T50" fmla="*/ 32 w 317"/>
                <a:gd name="T51" fmla="*/ 9 h 402"/>
                <a:gd name="T52" fmla="*/ 20 w 317"/>
                <a:gd name="T53" fmla="*/ 2 h 402"/>
                <a:gd name="T54" fmla="*/ 7 w 317"/>
                <a:gd name="T55" fmla="*/ 0 h 402"/>
                <a:gd name="T56" fmla="*/ 4 w 317"/>
                <a:gd name="T57" fmla="*/ 0 h 402"/>
                <a:gd name="T58" fmla="*/ 0 w 317"/>
                <a:gd name="T59" fmla="*/ 3 h 402"/>
                <a:gd name="T60" fmla="*/ 0 w 317"/>
                <a:gd name="T61" fmla="*/ 9 h 402"/>
                <a:gd name="T62" fmla="*/ 4 w 317"/>
                <a:gd name="T63" fmla="*/ 13 h 402"/>
                <a:gd name="T64" fmla="*/ 7 w 317"/>
                <a:gd name="T65" fmla="*/ 14 h 4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317" h="402">
                  <a:moveTo>
                    <a:pt x="7" y="14"/>
                  </a:moveTo>
                  <a:lnTo>
                    <a:pt x="7" y="14"/>
                  </a:lnTo>
                  <a:lnTo>
                    <a:pt x="13" y="16"/>
                  </a:lnTo>
                  <a:lnTo>
                    <a:pt x="19" y="17"/>
                  </a:lnTo>
                  <a:lnTo>
                    <a:pt x="24" y="21"/>
                  </a:lnTo>
                  <a:lnTo>
                    <a:pt x="27" y="24"/>
                  </a:lnTo>
                  <a:lnTo>
                    <a:pt x="36" y="34"/>
                  </a:lnTo>
                  <a:lnTo>
                    <a:pt x="43" y="43"/>
                  </a:lnTo>
                  <a:lnTo>
                    <a:pt x="43" y="43"/>
                  </a:lnTo>
                  <a:lnTo>
                    <a:pt x="58" y="62"/>
                  </a:lnTo>
                  <a:lnTo>
                    <a:pt x="72" y="82"/>
                  </a:lnTo>
                  <a:lnTo>
                    <a:pt x="72" y="82"/>
                  </a:lnTo>
                  <a:lnTo>
                    <a:pt x="99" y="122"/>
                  </a:lnTo>
                  <a:lnTo>
                    <a:pt x="124" y="163"/>
                  </a:lnTo>
                  <a:lnTo>
                    <a:pt x="124" y="163"/>
                  </a:lnTo>
                  <a:lnTo>
                    <a:pt x="150" y="205"/>
                  </a:lnTo>
                  <a:lnTo>
                    <a:pt x="176" y="245"/>
                  </a:lnTo>
                  <a:lnTo>
                    <a:pt x="202" y="285"/>
                  </a:lnTo>
                  <a:lnTo>
                    <a:pt x="231" y="324"/>
                  </a:lnTo>
                  <a:lnTo>
                    <a:pt x="231" y="324"/>
                  </a:lnTo>
                  <a:lnTo>
                    <a:pt x="248" y="343"/>
                  </a:lnTo>
                  <a:lnTo>
                    <a:pt x="265" y="364"/>
                  </a:lnTo>
                  <a:lnTo>
                    <a:pt x="284" y="383"/>
                  </a:lnTo>
                  <a:lnTo>
                    <a:pt x="304" y="401"/>
                  </a:lnTo>
                  <a:lnTo>
                    <a:pt x="304" y="401"/>
                  </a:lnTo>
                  <a:lnTo>
                    <a:pt x="307" y="402"/>
                  </a:lnTo>
                  <a:lnTo>
                    <a:pt x="309" y="402"/>
                  </a:lnTo>
                  <a:lnTo>
                    <a:pt x="312" y="401"/>
                  </a:lnTo>
                  <a:lnTo>
                    <a:pt x="314" y="400"/>
                  </a:lnTo>
                  <a:lnTo>
                    <a:pt x="317" y="398"/>
                  </a:lnTo>
                  <a:lnTo>
                    <a:pt x="317" y="395"/>
                  </a:lnTo>
                  <a:lnTo>
                    <a:pt x="317" y="393"/>
                  </a:lnTo>
                  <a:lnTo>
                    <a:pt x="314" y="390"/>
                  </a:lnTo>
                  <a:lnTo>
                    <a:pt x="314" y="390"/>
                  </a:lnTo>
                  <a:lnTo>
                    <a:pt x="296" y="374"/>
                  </a:lnTo>
                  <a:lnTo>
                    <a:pt x="279" y="357"/>
                  </a:lnTo>
                  <a:lnTo>
                    <a:pt x="263" y="339"/>
                  </a:lnTo>
                  <a:lnTo>
                    <a:pt x="247" y="320"/>
                  </a:lnTo>
                  <a:lnTo>
                    <a:pt x="232" y="300"/>
                  </a:lnTo>
                  <a:lnTo>
                    <a:pt x="217" y="281"/>
                  </a:lnTo>
                  <a:lnTo>
                    <a:pt x="190" y="240"/>
                  </a:lnTo>
                  <a:lnTo>
                    <a:pt x="190" y="240"/>
                  </a:lnTo>
                  <a:lnTo>
                    <a:pt x="164" y="199"/>
                  </a:lnTo>
                  <a:lnTo>
                    <a:pt x="138" y="157"/>
                  </a:lnTo>
                  <a:lnTo>
                    <a:pt x="111" y="114"/>
                  </a:lnTo>
                  <a:lnTo>
                    <a:pt x="84" y="73"/>
                  </a:lnTo>
                  <a:lnTo>
                    <a:pt x="84" y="73"/>
                  </a:lnTo>
                  <a:lnTo>
                    <a:pt x="68" y="51"/>
                  </a:lnTo>
                  <a:lnTo>
                    <a:pt x="51" y="29"/>
                  </a:lnTo>
                  <a:lnTo>
                    <a:pt x="51" y="29"/>
                  </a:lnTo>
                  <a:lnTo>
                    <a:pt x="42" y="18"/>
                  </a:lnTo>
                  <a:lnTo>
                    <a:pt x="32" y="9"/>
                  </a:lnTo>
                  <a:lnTo>
                    <a:pt x="26" y="6"/>
                  </a:lnTo>
                  <a:lnTo>
                    <a:pt x="20" y="2"/>
                  </a:lnTo>
                  <a:lnTo>
                    <a:pt x="14" y="1"/>
                  </a:lnTo>
                  <a:lnTo>
                    <a:pt x="7" y="0"/>
                  </a:lnTo>
                  <a:lnTo>
                    <a:pt x="7" y="0"/>
                  </a:lnTo>
                  <a:lnTo>
                    <a:pt x="4" y="0"/>
                  </a:lnTo>
                  <a:lnTo>
                    <a:pt x="2" y="2"/>
                  </a:lnTo>
                  <a:lnTo>
                    <a:pt x="0" y="3"/>
                  </a:lnTo>
                  <a:lnTo>
                    <a:pt x="0" y="7"/>
                  </a:lnTo>
                  <a:lnTo>
                    <a:pt x="0" y="9"/>
                  </a:lnTo>
                  <a:lnTo>
                    <a:pt x="2" y="12"/>
                  </a:lnTo>
                  <a:lnTo>
                    <a:pt x="4" y="13"/>
                  </a:lnTo>
                  <a:lnTo>
                    <a:pt x="7" y="14"/>
                  </a:lnTo>
                  <a:lnTo>
                    <a:pt x="7" y="1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4" name="Freeform 211">
              <a:extLst>
                <a:ext uri="{FF2B5EF4-FFF2-40B4-BE49-F238E27FC236}">
                  <a16:creationId xmlns:a16="http://schemas.microsoft.com/office/drawing/2014/main" id="{4867DDF3-EE38-94BB-FDEA-438EB5C78D6A}"/>
                </a:ext>
              </a:extLst>
            </p:cNvPr>
            <p:cNvSpPr>
              <a:spLocks/>
            </p:cNvSpPr>
            <p:nvPr/>
          </p:nvSpPr>
          <p:spPr bwMode="auto">
            <a:xfrm>
              <a:off x="4820" y="2055"/>
              <a:ext cx="20" cy="108"/>
            </a:xfrm>
            <a:custGeom>
              <a:avLst/>
              <a:gdLst>
                <a:gd name="T0" fmla="*/ 68 w 83"/>
                <a:gd name="T1" fmla="*/ 7 h 435"/>
                <a:gd name="T2" fmla="*/ 68 w 83"/>
                <a:gd name="T3" fmla="*/ 7 h 435"/>
                <a:gd name="T4" fmla="*/ 67 w 83"/>
                <a:gd name="T5" fmla="*/ 46 h 435"/>
                <a:gd name="T6" fmla="*/ 63 w 83"/>
                <a:gd name="T7" fmla="*/ 87 h 435"/>
                <a:gd name="T8" fmla="*/ 60 w 83"/>
                <a:gd name="T9" fmla="*/ 126 h 435"/>
                <a:gd name="T10" fmla="*/ 55 w 83"/>
                <a:gd name="T11" fmla="*/ 166 h 435"/>
                <a:gd name="T12" fmla="*/ 55 w 83"/>
                <a:gd name="T13" fmla="*/ 166 h 435"/>
                <a:gd name="T14" fmla="*/ 49 w 83"/>
                <a:gd name="T15" fmla="*/ 211 h 435"/>
                <a:gd name="T16" fmla="*/ 41 w 83"/>
                <a:gd name="T17" fmla="*/ 256 h 435"/>
                <a:gd name="T18" fmla="*/ 33 w 83"/>
                <a:gd name="T19" fmla="*/ 301 h 435"/>
                <a:gd name="T20" fmla="*/ 23 w 83"/>
                <a:gd name="T21" fmla="*/ 346 h 435"/>
                <a:gd name="T22" fmla="*/ 23 w 83"/>
                <a:gd name="T23" fmla="*/ 346 h 435"/>
                <a:gd name="T24" fmla="*/ 12 w 83"/>
                <a:gd name="T25" fmla="*/ 385 h 435"/>
                <a:gd name="T26" fmla="*/ 6 w 83"/>
                <a:gd name="T27" fmla="*/ 405 h 435"/>
                <a:gd name="T28" fmla="*/ 0 w 83"/>
                <a:gd name="T29" fmla="*/ 425 h 435"/>
                <a:gd name="T30" fmla="*/ 0 w 83"/>
                <a:gd name="T31" fmla="*/ 425 h 435"/>
                <a:gd name="T32" fmla="*/ 0 w 83"/>
                <a:gd name="T33" fmla="*/ 428 h 435"/>
                <a:gd name="T34" fmla="*/ 0 w 83"/>
                <a:gd name="T35" fmla="*/ 431 h 435"/>
                <a:gd name="T36" fmla="*/ 2 w 83"/>
                <a:gd name="T37" fmla="*/ 432 h 435"/>
                <a:gd name="T38" fmla="*/ 4 w 83"/>
                <a:gd name="T39" fmla="*/ 433 h 435"/>
                <a:gd name="T40" fmla="*/ 7 w 83"/>
                <a:gd name="T41" fmla="*/ 435 h 435"/>
                <a:gd name="T42" fmla="*/ 9 w 83"/>
                <a:gd name="T43" fmla="*/ 433 h 435"/>
                <a:gd name="T44" fmla="*/ 12 w 83"/>
                <a:gd name="T45" fmla="*/ 432 h 435"/>
                <a:gd name="T46" fmla="*/ 14 w 83"/>
                <a:gd name="T47" fmla="*/ 430 h 435"/>
                <a:gd name="T48" fmla="*/ 14 w 83"/>
                <a:gd name="T49" fmla="*/ 430 h 435"/>
                <a:gd name="T50" fmla="*/ 27 w 83"/>
                <a:gd name="T51" fmla="*/ 390 h 435"/>
                <a:gd name="T52" fmla="*/ 36 w 83"/>
                <a:gd name="T53" fmla="*/ 352 h 435"/>
                <a:gd name="T54" fmla="*/ 45 w 83"/>
                <a:gd name="T55" fmla="*/ 312 h 435"/>
                <a:gd name="T56" fmla="*/ 52 w 83"/>
                <a:gd name="T57" fmla="*/ 272 h 435"/>
                <a:gd name="T58" fmla="*/ 52 w 83"/>
                <a:gd name="T59" fmla="*/ 272 h 435"/>
                <a:gd name="T60" fmla="*/ 61 w 83"/>
                <a:gd name="T61" fmla="*/ 227 h 435"/>
                <a:gd name="T62" fmla="*/ 67 w 83"/>
                <a:gd name="T63" fmla="*/ 182 h 435"/>
                <a:gd name="T64" fmla="*/ 73 w 83"/>
                <a:gd name="T65" fmla="*/ 136 h 435"/>
                <a:gd name="T66" fmla="*/ 78 w 83"/>
                <a:gd name="T67" fmla="*/ 91 h 435"/>
                <a:gd name="T68" fmla="*/ 78 w 83"/>
                <a:gd name="T69" fmla="*/ 91 h 435"/>
                <a:gd name="T70" fmla="*/ 82 w 83"/>
                <a:gd name="T71" fmla="*/ 49 h 435"/>
                <a:gd name="T72" fmla="*/ 83 w 83"/>
                <a:gd name="T73" fmla="*/ 7 h 435"/>
                <a:gd name="T74" fmla="*/ 83 w 83"/>
                <a:gd name="T75" fmla="*/ 7 h 435"/>
                <a:gd name="T76" fmla="*/ 82 w 83"/>
                <a:gd name="T77" fmla="*/ 3 h 435"/>
                <a:gd name="T78" fmla="*/ 80 w 83"/>
                <a:gd name="T79" fmla="*/ 1 h 435"/>
                <a:gd name="T80" fmla="*/ 78 w 83"/>
                <a:gd name="T81" fmla="*/ 0 h 435"/>
                <a:gd name="T82" fmla="*/ 76 w 83"/>
                <a:gd name="T83" fmla="*/ 0 h 435"/>
                <a:gd name="T84" fmla="*/ 72 w 83"/>
                <a:gd name="T85" fmla="*/ 0 h 435"/>
                <a:gd name="T86" fmla="*/ 69 w 83"/>
                <a:gd name="T87" fmla="*/ 1 h 435"/>
                <a:gd name="T88" fmla="*/ 68 w 83"/>
                <a:gd name="T89" fmla="*/ 3 h 435"/>
                <a:gd name="T90" fmla="*/ 68 w 83"/>
                <a:gd name="T91" fmla="*/ 7 h 435"/>
                <a:gd name="T92" fmla="*/ 68 w 83"/>
                <a:gd name="T93" fmla="*/ 7 h 4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83" h="435">
                  <a:moveTo>
                    <a:pt x="68" y="7"/>
                  </a:moveTo>
                  <a:lnTo>
                    <a:pt x="68" y="7"/>
                  </a:lnTo>
                  <a:lnTo>
                    <a:pt x="67" y="46"/>
                  </a:lnTo>
                  <a:lnTo>
                    <a:pt x="63" y="87"/>
                  </a:lnTo>
                  <a:lnTo>
                    <a:pt x="60" y="126"/>
                  </a:lnTo>
                  <a:lnTo>
                    <a:pt x="55" y="166"/>
                  </a:lnTo>
                  <a:lnTo>
                    <a:pt x="55" y="166"/>
                  </a:lnTo>
                  <a:lnTo>
                    <a:pt x="49" y="211"/>
                  </a:lnTo>
                  <a:lnTo>
                    <a:pt x="41" y="256"/>
                  </a:lnTo>
                  <a:lnTo>
                    <a:pt x="33" y="301"/>
                  </a:lnTo>
                  <a:lnTo>
                    <a:pt x="23" y="346"/>
                  </a:lnTo>
                  <a:lnTo>
                    <a:pt x="23" y="346"/>
                  </a:lnTo>
                  <a:lnTo>
                    <a:pt x="12" y="385"/>
                  </a:lnTo>
                  <a:lnTo>
                    <a:pt x="6" y="405"/>
                  </a:lnTo>
                  <a:lnTo>
                    <a:pt x="0" y="425"/>
                  </a:lnTo>
                  <a:lnTo>
                    <a:pt x="0" y="425"/>
                  </a:lnTo>
                  <a:lnTo>
                    <a:pt x="0" y="428"/>
                  </a:lnTo>
                  <a:lnTo>
                    <a:pt x="0" y="431"/>
                  </a:lnTo>
                  <a:lnTo>
                    <a:pt x="2" y="432"/>
                  </a:lnTo>
                  <a:lnTo>
                    <a:pt x="4" y="433"/>
                  </a:lnTo>
                  <a:lnTo>
                    <a:pt x="7" y="435"/>
                  </a:lnTo>
                  <a:lnTo>
                    <a:pt x="9" y="433"/>
                  </a:lnTo>
                  <a:lnTo>
                    <a:pt x="12" y="432"/>
                  </a:lnTo>
                  <a:lnTo>
                    <a:pt x="14" y="430"/>
                  </a:lnTo>
                  <a:lnTo>
                    <a:pt x="14" y="430"/>
                  </a:lnTo>
                  <a:lnTo>
                    <a:pt x="27" y="390"/>
                  </a:lnTo>
                  <a:lnTo>
                    <a:pt x="36" y="352"/>
                  </a:lnTo>
                  <a:lnTo>
                    <a:pt x="45" y="312"/>
                  </a:lnTo>
                  <a:lnTo>
                    <a:pt x="52" y="272"/>
                  </a:lnTo>
                  <a:lnTo>
                    <a:pt x="52" y="272"/>
                  </a:lnTo>
                  <a:lnTo>
                    <a:pt x="61" y="227"/>
                  </a:lnTo>
                  <a:lnTo>
                    <a:pt x="67" y="182"/>
                  </a:lnTo>
                  <a:lnTo>
                    <a:pt x="73" y="136"/>
                  </a:lnTo>
                  <a:lnTo>
                    <a:pt x="78" y="91"/>
                  </a:lnTo>
                  <a:lnTo>
                    <a:pt x="78" y="91"/>
                  </a:lnTo>
                  <a:lnTo>
                    <a:pt x="82" y="49"/>
                  </a:lnTo>
                  <a:lnTo>
                    <a:pt x="83" y="7"/>
                  </a:lnTo>
                  <a:lnTo>
                    <a:pt x="83" y="7"/>
                  </a:lnTo>
                  <a:lnTo>
                    <a:pt x="82" y="3"/>
                  </a:lnTo>
                  <a:lnTo>
                    <a:pt x="80" y="1"/>
                  </a:lnTo>
                  <a:lnTo>
                    <a:pt x="78" y="0"/>
                  </a:lnTo>
                  <a:lnTo>
                    <a:pt x="76" y="0"/>
                  </a:lnTo>
                  <a:lnTo>
                    <a:pt x="72" y="0"/>
                  </a:lnTo>
                  <a:lnTo>
                    <a:pt x="69" y="1"/>
                  </a:lnTo>
                  <a:lnTo>
                    <a:pt x="68" y="3"/>
                  </a:lnTo>
                  <a:lnTo>
                    <a:pt x="68" y="7"/>
                  </a:lnTo>
                  <a:lnTo>
                    <a:pt x="68" y="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5" name="Freeform 212">
              <a:extLst>
                <a:ext uri="{FF2B5EF4-FFF2-40B4-BE49-F238E27FC236}">
                  <a16:creationId xmlns:a16="http://schemas.microsoft.com/office/drawing/2014/main" id="{778E8A85-609F-95FE-B645-55B40DBAC0E2}"/>
                </a:ext>
              </a:extLst>
            </p:cNvPr>
            <p:cNvSpPr>
              <a:spLocks/>
            </p:cNvSpPr>
            <p:nvPr/>
          </p:nvSpPr>
          <p:spPr bwMode="auto">
            <a:xfrm>
              <a:off x="2711" y="1125"/>
              <a:ext cx="125" cy="52"/>
            </a:xfrm>
            <a:custGeom>
              <a:avLst/>
              <a:gdLst>
                <a:gd name="T0" fmla="*/ 483 w 499"/>
                <a:gd name="T1" fmla="*/ 34 h 206"/>
                <a:gd name="T2" fmla="*/ 478 w 499"/>
                <a:gd name="T3" fmla="*/ 48 h 206"/>
                <a:gd name="T4" fmla="*/ 467 w 499"/>
                <a:gd name="T5" fmla="*/ 65 h 206"/>
                <a:gd name="T6" fmla="*/ 445 w 499"/>
                <a:gd name="T7" fmla="*/ 92 h 206"/>
                <a:gd name="T8" fmla="*/ 375 w 499"/>
                <a:gd name="T9" fmla="*/ 148 h 206"/>
                <a:gd name="T10" fmla="*/ 334 w 499"/>
                <a:gd name="T11" fmla="*/ 169 h 206"/>
                <a:gd name="T12" fmla="*/ 289 w 499"/>
                <a:gd name="T13" fmla="*/ 185 h 206"/>
                <a:gd name="T14" fmla="*/ 242 w 499"/>
                <a:gd name="T15" fmla="*/ 193 h 206"/>
                <a:gd name="T16" fmla="*/ 212 w 499"/>
                <a:gd name="T17" fmla="*/ 190 h 206"/>
                <a:gd name="T18" fmla="*/ 168 w 499"/>
                <a:gd name="T19" fmla="*/ 179 h 206"/>
                <a:gd name="T20" fmla="*/ 127 w 499"/>
                <a:gd name="T21" fmla="*/ 161 h 206"/>
                <a:gd name="T22" fmla="*/ 92 w 499"/>
                <a:gd name="T23" fmla="*/ 137 h 206"/>
                <a:gd name="T24" fmla="*/ 38 w 499"/>
                <a:gd name="T25" fmla="*/ 80 h 206"/>
                <a:gd name="T26" fmla="*/ 22 w 499"/>
                <a:gd name="T27" fmla="*/ 55 h 206"/>
                <a:gd name="T28" fmla="*/ 16 w 499"/>
                <a:gd name="T29" fmla="*/ 38 h 206"/>
                <a:gd name="T30" fmla="*/ 16 w 499"/>
                <a:gd name="T31" fmla="*/ 35 h 206"/>
                <a:gd name="T32" fmla="*/ 14 w 499"/>
                <a:gd name="T33" fmla="*/ 33 h 206"/>
                <a:gd name="T34" fmla="*/ 14 w 499"/>
                <a:gd name="T35" fmla="*/ 27 h 206"/>
                <a:gd name="T36" fmla="*/ 18 w 499"/>
                <a:gd name="T37" fmla="*/ 18 h 206"/>
                <a:gd name="T38" fmla="*/ 29 w 499"/>
                <a:gd name="T39" fmla="*/ 14 h 206"/>
                <a:gd name="T40" fmla="*/ 49 w 499"/>
                <a:gd name="T41" fmla="*/ 14 h 206"/>
                <a:gd name="T42" fmla="*/ 84 w 499"/>
                <a:gd name="T43" fmla="*/ 19 h 206"/>
                <a:gd name="T44" fmla="*/ 193 w 499"/>
                <a:gd name="T45" fmla="*/ 33 h 206"/>
                <a:gd name="T46" fmla="*/ 269 w 499"/>
                <a:gd name="T47" fmla="*/ 34 h 206"/>
                <a:gd name="T48" fmla="*/ 387 w 499"/>
                <a:gd name="T49" fmla="*/ 21 h 206"/>
                <a:gd name="T50" fmla="*/ 447 w 499"/>
                <a:gd name="T51" fmla="*/ 14 h 206"/>
                <a:gd name="T52" fmla="*/ 468 w 499"/>
                <a:gd name="T53" fmla="*/ 16 h 206"/>
                <a:gd name="T54" fmla="*/ 475 w 499"/>
                <a:gd name="T55" fmla="*/ 17 h 206"/>
                <a:gd name="T56" fmla="*/ 483 w 499"/>
                <a:gd name="T57" fmla="*/ 23 h 206"/>
                <a:gd name="T58" fmla="*/ 484 w 499"/>
                <a:gd name="T59" fmla="*/ 30 h 206"/>
                <a:gd name="T60" fmla="*/ 491 w 499"/>
                <a:gd name="T61" fmla="*/ 35 h 206"/>
                <a:gd name="T62" fmla="*/ 497 w 499"/>
                <a:gd name="T63" fmla="*/ 30 h 206"/>
                <a:gd name="T64" fmla="*/ 497 w 499"/>
                <a:gd name="T65" fmla="*/ 22 h 206"/>
                <a:gd name="T66" fmla="*/ 490 w 499"/>
                <a:gd name="T67" fmla="*/ 10 h 206"/>
                <a:gd name="T68" fmla="*/ 473 w 499"/>
                <a:gd name="T69" fmla="*/ 1 h 206"/>
                <a:gd name="T70" fmla="*/ 430 w 499"/>
                <a:gd name="T71" fmla="*/ 1 h 206"/>
                <a:gd name="T72" fmla="*/ 353 w 499"/>
                <a:gd name="T73" fmla="*/ 11 h 206"/>
                <a:gd name="T74" fmla="*/ 276 w 499"/>
                <a:gd name="T75" fmla="*/ 19 h 206"/>
                <a:gd name="T76" fmla="*/ 193 w 499"/>
                <a:gd name="T77" fmla="*/ 18 h 206"/>
                <a:gd name="T78" fmla="*/ 112 w 499"/>
                <a:gd name="T79" fmla="*/ 8 h 206"/>
                <a:gd name="T80" fmla="*/ 52 w 499"/>
                <a:gd name="T81" fmla="*/ 0 h 206"/>
                <a:gd name="T82" fmla="*/ 23 w 499"/>
                <a:gd name="T83" fmla="*/ 1 h 206"/>
                <a:gd name="T84" fmla="*/ 9 w 499"/>
                <a:gd name="T85" fmla="*/ 6 h 206"/>
                <a:gd name="T86" fmla="*/ 2 w 499"/>
                <a:gd name="T87" fmla="*/ 16 h 206"/>
                <a:gd name="T88" fmla="*/ 1 w 499"/>
                <a:gd name="T89" fmla="*/ 41 h 206"/>
                <a:gd name="T90" fmla="*/ 11 w 499"/>
                <a:gd name="T91" fmla="*/ 65 h 206"/>
                <a:gd name="T92" fmla="*/ 40 w 499"/>
                <a:gd name="T93" fmla="*/ 108 h 206"/>
                <a:gd name="T94" fmla="*/ 78 w 499"/>
                <a:gd name="T95" fmla="*/ 145 h 206"/>
                <a:gd name="T96" fmla="*/ 117 w 499"/>
                <a:gd name="T97" fmla="*/ 172 h 206"/>
                <a:gd name="T98" fmla="*/ 160 w 499"/>
                <a:gd name="T99" fmla="*/ 193 h 206"/>
                <a:gd name="T100" fmla="*/ 191 w 499"/>
                <a:gd name="T101" fmla="*/ 201 h 206"/>
                <a:gd name="T102" fmla="*/ 241 w 499"/>
                <a:gd name="T103" fmla="*/ 206 h 206"/>
                <a:gd name="T104" fmla="*/ 291 w 499"/>
                <a:gd name="T105" fmla="*/ 200 h 206"/>
                <a:gd name="T106" fmla="*/ 323 w 499"/>
                <a:gd name="T107" fmla="*/ 190 h 206"/>
                <a:gd name="T108" fmla="*/ 369 w 499"/>
                <a:gd name="T109" fmla="*/ 168 h 206"/>
                <a:gd name="T110" fmla="*/ 410 w 499"/>
                <a:gd name="T111" fmla="*/ 141 h 206"/>
                <a:gd name="T112" fmla="*/ 456 w 499"/>
                <a:gd name="T113" fmla="*/ 100 h 206"/>
                <a:gd name="T114" fmla="*/ 486 w 499"/>
                <a:gd name="T115" fmla="*/ 62 h 206"/>
                <a:gd name="T116" fmla="*/ 495 w 499"/>
                <a:gd name="T117" fmla="*/ 43 h 206"/>
                <a:gd name="T118" fmla="*/ 499 w 499"/>
                <a:gd name="T119" fmla="*/ 28 h 206"/>
                <a:gd name="T120" fmla="*/ 494 w 499"/>
                <a:gd name="T121" fmla="*/ 22 h 206"/>
                <a:gd name="T122" fmla="*/ 485 w 499"/>
                <a:gd name="T123" fmla="*/ 23 h 206"/>
                <a:gd name="T124" fmla="*/ 484 w 499"/>
                <a:gd name="T125" fmla="*/ 28 h 2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499" h="206">
                  <a:moveTo>
                    <a:pt x="484" y="28"/>
                  </a:moveTo>
                  <a:lnTo>
                    <a:pt x="484" y="28"/>
                  </a:lnTo>
                  <a:lnTo>
                    <a:pt x="483" y="34"/>
                  </a:lnTo>
                  <a:lnTo>
                    <a:pt x="480" y="40"/>
                  </a:lnTo>
                  <a:lnTo>
                    <a:pt x="480" y="40"/>
                  </a:lnTo>
                  <a:lnTo>
                    <a:pt x="478" y="48"/>
                  </a:lnTo>
                  <a:lnTo>
                    <a:pt x="473" y="55"/>
                  </a:lnTo>
                  <a:lnTo>
                    <a:pt x="473" y="55"/>
                  </a:lnTo>
                  <a:lnTo>
                    <a:pt x="467" y="65"/>
                  </a:lnTo>
                  <a:lnTo>
                    <a:pt x="459" y="75"/>
                  </a:lnTo>
                  <a:lnTo>
                    <a:pt x="445" y="92"/>
                  </a:lnTo>
                  <a:lnTo>
                    <a:pt x="445" y="92"/>
                  </a:lnTo>
                  <a:lnTo>
                    <a:pt x="423" y="113"/>
                  </a:lnTo>
                  <a:lnTo>
                    <a:pt x="399" y="131"/>
                  </a:lnTo>
                  <a:lnTo>
                    <a:pt x="375" y="148"/>
                  </a:lnTo>
                  <a:lnTo>
                    <a:pt x="349" y="163"/>
                  </a:lnTo>
                  <a:lnTo>
                    <a:pt x="349" y="163"/>
                  </a:lnTo>
                  <a:lnTo>
                    <a:pt x="334" y="169"/>
                  </a:lnTo>
                  <a:lnTo>
                    <a:pt x="320" y="175"/>
                  </a:lnTo>
                  <a:lnTo>
                    <a:pt x="305" y="180"/>
                  </a:lnTo>
                  <a:lnTo>
                    <a:pt x="289" y="185"/>
                  </a:lnTo>
                  <a:lnTo>
                    <a:pt x="274" y="189"/>
                  </a:lnTo>
                  <a:lnTo>
                    <a:pt x="258" y="191"/>
                  </a:lnTo>
                  <a:lnTo>
                    <a:pt x="242" y="193"/>
                  </a:lnTo>
                  <a:lnTo>
                    <a:pt x="226" y="191"/>
                  </a:lnTo>
                  <a:lnTo>
                    <a:pt x="226" y="191"/>
                  </a:lnTo>
                  <a:lnTo>
                    <a:pt x="212" y="190"/>
                  </a:lnTo>
                  <a:lnTo>
                    <a:pt x="197" y="188"/>
                  </a:lnTo>
                  <a:lnTo>
                    <a:pt x="182" y="184"/>
                  </a:lnTo>
                  <a:lnTo>
                    <a:pt x="168" y="179"/>
                  </a:lnTo>
                  <a:lnTo>
                    <a:pt x="154" y="174"/>
                  </a:lnTo>
                  <a:lnTo>
                    <a:pt x="139" y="168"/>
                  </a:lnTo>
                  <a:lnTo>
                    <a:pt x="127" y="161"/>
                  </a:lnTo>
                  <a:lnTo>
                    <a:pt x="114" y="152"/>
                  </a:lnTo>
                  <a:lnTo>
                    <a:pt x="114" y="152"/>
                  </a:lnTo>
                  <a:lnTo>
                    <a:pt x="92" y="137"/>
                  </a:lnTo>
                  <a:lnTo>
                    <a:pt x="72" y="120"/>
                  </a:lnTo>
                  <a:lnTo>
                    <a:pt x="54" y="100"/>
                  </a:lnTo>
                  <a:lnTo>
                    <a:pt x="38" y="80"/>
                  </a:lnTo>
                  <a:lnTo>
                    <a:pt x="38" y="80"/>
                  </a:lnTo>
                  <a:lnTo>
                    <a:pt x="27" y="64"/>
                  </a:lnTo>
                  <a:lnTo>
                    <a:pt x="22" y="55"/>
                  </a:lnTo>
                  <a:lnTo>
                    <a:pt x="18" y="45"/>
                  </a:lnTo>
                  <a:lnTo>
                    <a:pt x="18" y="45"/>
                  </a:lnTo>
                  <a:lnTo>
                    <a:pt x="16" y="38"/>
                  </a:lnTo>
                  <a:lnTo>
                    <a:pt x="16" y="38"/>
                  </a:lnTo>
                  <a:lnTo>
                    <a:pt x="16" y="35"/>
                  </a:lnTo>
                  <a:lnTo>
                    <a:pt x="16" y="35"/>
                  </a:lnTo>
                  <a:lnTo>
                    <a:pt x="14" y="33"/>
                  </a:lnTo>
                  <a:lnTo>
                    <a:pt x="14" y="33"/>
                  </a:lnTo>
                  <a:lnTo>
                    <a:pt x="14" y="33"/>
                  </a:lnTo>
                  <a:lnTo>
                    <a:pt x="14" y="33"/>
                  </a:lnTo>
                  <a:lnTo>
                    <a:pt x="14" y="27"/>
                  </a:lnTo>
                  <a:lnTo>
                    <a:pt x="14" y="27"/>
                  </a:lnTo>
                  <a:lnTo>
                    <a:pt x="16" y="22"/>
                  </a:lnTo>
                  <a:lnTo>
                    <a:pt x="16" y="22"/>
                  </a:lnTo>
                  <a:lnTo>
                    <a:pt x="18" y="18"/>
                  </a:lnTo>
                  <a:lnTo>
                    <a:pt x="22" y="17"/>
                  </a:lnTo>
                  <a:lnTo>
                    <a:pt x="22" y="17"/>
                  </a:lnTo>
                  <a:lnTo>
                    <a:pt x="29" y="14"/>
                  </a:lnTo>
                  <a:lnTo>
                    <a:pt x="36" y="14"/>
                  </a:lnTo>
                  <a:lnTo>
                    <a:pt x="36" y="14"/>
                  </a:lnTo>
                  <a:lnTo>
                    <a:pt x="49" y="14"/>
                  </a:lnTo>
                  <a:lnTo>
                    <a:pt x="61" y="16"/>
                  </a:lnTo>
                  <a:lnTo>
                    <a:pt x="84" y="19"/>
                  </a:lnTo>
                  <a:lnTo>
                    <a:pt x="84" y="19"/>
                  </a:lnTo>
                  <a:lnTo>
                    <a:pt x="121" y="24"/>
                  </a:lnTo>
                  <a:lnTo>
                    <a:pt x="157" y="29"/>
                  </a:lnTo>
                  <a:lnTo>
                    <a:pt x="193" y="33"/>
                  </a:lnTo>
                  <a:lnTo>
                    <a:pt x="230" y="35"/>
                  </a:lnTo>
                  <a:lnTo>
                    <a:pt x="230" y="35"/>
                  </a:lnTo>
                  <a:lnTo>
                    <a:pt x="269" y="34"/>
                  </a:lnTo>
                  <a:lnTo>
                    <a:pt x="309" y="32"/>
                  </a:lnTo>
                  <a:lnTo>
                    <a:pt x="348" y="27"/>
                  </a:lnTo>
                  <a:lnTo>
                    <a:pt x="387" y="21"/>
                  </a:lnTo>
                  <a:lnTo>
                    <a:pt x="387" y="21"/>
                  </a:lnTo>
                  <a:lnTo>
                    <a:pt x="416" y="17"/>
                  </a:lnTo>
                  <a:lnTo>
                    <a:pt x="447" y="14"/>
                  </a:lnTo>
                  <a:lnTo>
                    <a:pt x="447" y="14"/>
                  </a:lnTo>
                  <a:lnTo>
                    <a:pt x="457" y="14"/>
                  </a:lnTo>
                  <a:lnTo>
                    <a:pt x="468" y="16"/>
                  </a:lnTo>
                  <a:lnTo>
                    <a:pt x="468" y="16"/>
                  </a:lnTo>
                  <a:lnTo>
                    <a:pt x="475" y="17"/>
                  </a:lnTo>
                  <a:lnTo>
                    <a:pt x="475" y="17"/>
                  </a:lnTo>
                  <a:lnTo>
                    <a:pt x="480" y="19"/>
                  </a:lnTo>
                  <a:lnTo>
                    <a:pt x="480" y="19"/>
                  </a:lnTo>
                  <a:lnTo>
                    <a:pt x="483" y="23"/>
                  </a:lnTo>
                  <a:lnTo>
                    <a:pt x="484" y="28"/>
                  </a:lnTo>
                  <a:lnTo>
                    <a:pt x="484" y="28"/>
                  </a:lnTo>
                  <a:lnTo>
                    <a:pt x="484" y="30"/>
                  </a:lnTo>
                  <a:lnTo>
                    <a:pt x="485" y="33"/>
                  </a:lnTo>
                  <a:lnTo>
                    <a:pt x="488" y="34"/>
                  </a:lnTo>
                  <a:lnTo>
                    <a:pt x="491" y="35"/>
                  </a:lnTo>
                  <a:lnTo>
                    <a:pt x="494" y="34"/>
                  </a:lnTo>
                  <a:lnTo>
                    <a:pt x="496" y="33"/>
                  </a:lnTo>
                  <a:lnTo>
                    <a:pt x="497" y="30"/>
                  </a:lnTo>
                  <a:lnTo>
                    <a:pt x="499" y="28"/>
                  </a:lnTo>
                  <a:lnTo>
                    <a:pt x="499" y="28"/>
                  </a:lnTo>
                  <a:lnTo>
                    <a:pt x="497" y="22"/>
                  </a:lnTo>
                  <a:lnTo>
                    <a:pt x="496" y="17"/>
                  </a:lnTo>
                  <a:lnTo>
                    <a:pt x="494" y="13"/>
                  </a:lnTo>
                  <a:lnTo>
                    <a:pt x="490" y="10"/>
                  </a:lnTo>
                  <a:lnTo>
                    <a:pt x="486" y="6"/>
                  </a:lnTo>
                  <a:lnTo>
                    <a:pt x="483" y="5"/>
                  </a:lnTo>
                  <a:lnTo>
                    <a:pt x="473" y="1"/>
                  </a:lnTo>
                  <a:lnTo>
                    <a:pt x="462" y="0"/>
                  </a:lnTo>
                  <a:lnTo>
                    <a:pt x="451" y="0"/>
                  </a:lnTo>
                  <a:lnTo>
                    <a:pt x="430" y="1"/>
                  </a:lnTo>
                  <a:lnTo>
                    <a:pt x="430" y="1"/>
                  </a:lnTo>
                  <a:lnTo>
                    <a:pt x="392" y="5"/>
                  </a:lnTo>
                  <a:lnTo>
                    <a:pt x="353" y="11"/>
                  </a:lnTo>
                  <a:lnTo>
                    <a:pt x="315" y="16"/>
                  </a:lnTo>
                  <a:lnTo>
                    <a:pt x="276" y="19"/>
                  </a:lnTo>
                  <a:lnTo>
                    <a:pt x="276" y="19"/>
                  </a:lnTo>
                  <a:lnTo>
                    <a:pt x="255" y="21"/>
                  </a:lnTo>
                  <a:lnTo>
                    <a:pt x="235" y="21"/>
                  </a:lnTo>
                  <a:lnTo>
                    <a:pt x="193" y="18"/>
                  </a:lnTo>
                  <a:lnTo>
                    <a:pt x="153" y="14"/>
                  </a:lnTo>
                  <a:lnTo>
                    <a:pt x="112" y="8"/>
                  </a:lnTo>
                  <a:lnTo>
                    <a:pt x="112" y="8"/>
                  </a:lnTo>
                  <a:lnTo>
                    <a:pt x="82" y="3"/>
                  </a:lnTo>
                  <a:lnTo>
                    <a:pt x="52" y="0"/>
                  </a:lnTo>
                  <a:lnTo>
                    <a:pt x="52" y="0"/>
                  </a:lnTo>
                  <a:lnTo>
                    <a:pt x="43" y="0"/>
                  </a:lnTo>
                  <a:lnTo>
                    <a:pt x="33" y="0"/>
                  </a:lnTo>
                  <a:lnTo>
                    <a:pt x="23" y="1"/>
                  </a:lnTo>
                  <a:lnTo>
                    <a:pt x="13" y="3"/>
                  </a:lnTo>
                  <a:lnTo>
                    <a:pt x="13" y="3"/>
                  </a:lnTo>
                  <a:lnTo>
                    <a:pt x="9" y="6"/>
                  </a:lnTo>
                  <a:lnTo>
                    <a:pt x="6" y="10"/>
                  </a:lnTo>
                  <a:lnTo>
                    <a:pt x="3" y="12"/>
                  </a:lnTo>
                  <a:lnTo>
                    <a:pt x="2" y="16"/>
                  </a:lnTo>
                  <a:lnTo>
                    <a:pt x="0" y="24"/>
                  </a:lnTo>
                  <a:lnTo>
                    <a:pt x="0" y="33"/>
                  </a:lnTo>
                  <a:lnTo>
                    <a:pt x="1" y="41"/>
                  </a:lnTo>
                  <a:lnTo>
                    <a:pt x="5" y="50"/>
                  </a:lnTo>
                  <a:lnTo>
                    <a:pt x="11" y="65"/>
                  </a:lnTo>
                  <a:lnTo>
                    <a:pt x="11" y="65"/>
                  </a:lnTo>
                  <a:lnTo>
                    <a:pt x="17" y="77"/>
                  </a:lnTo>
                  <a:lnTo>
                    <a:pt x="24" y="87"/>
                  </a:lnTo>
                  <a:lnTo>
                    <a:pt x="40" y="108"/>
                  </a:lnTo>
                  <a:lnTo>
                    <a:pt x="59" y="127"/>
                  </a:lnTo>
                  <a:lnTo>
                    <a:pt x="78" y="145"/>
                  </a:lnTo>
                  <a:lnTo>
                    <a:pt x="78" y="145"/>
                  </a:lnTo>
                  <a:lnTo>
                    <a:pt x="90" y="154"/>
                  </a:lnTo>
                  <a:lnTo>
                    <a:pt x="104" y="163"/>
                  </a:lnTo>
                  <a:lnTo>
                    <a:pt x="117" y="172"/>
                  </a:lnTo>
                  <a:lnTo>
                    <a:pt x="131" y="180"/>
                  </a:lnTo>
                  <a:lnTo>
                    <a:pt x="146" y="186"/>
                  </a:lnTo>
                  <a:lnTo>
                    <a:pt x="160" y="193"/>
                  </a:lnTo>
                  <a:lnTo>
                    <a:pt x="175" y="197"/>
                  </a:lnTo>
                  <a:lnTo>
                    <a:pt x="191" y="201"/>
                  </a:lnTo>
                  <a:lnTo>
                    <a:pt x="191" y="201"/>
                  </a:lnTo>
                  <a:lnTo>
                    <a:pt x="208" y="205"/>
                  </a:lnTo>
                  <a:lnTo>
                    <a:pt x="224" y="206"/>
                  </a:lnTo>
                  <a:lnTo>
                    <a:pt x="241" y="206"/>
                  </a:lnTo>
                  <a:lnTo>
                    <a:pt x="258" y="206"/>
                  </a:lnTo>
                  <a:lnTo>
                    <a:pt x="274" y="204"/>
                  </a:lnTo>
                  <a:lnTo>
                    <a:pt x="291" y="200"/>
                  </a:lnTo>
                  <a:lnTo>
                    <a:pt x="307" y="195"/>
                  </a:lnTo>
                  <a:lnTo>
                    <a:pt x="323" y="190"/>
                  </a:lnTo>
                  <a:lnTo>
                    <a:pt x="323" y="190"/>
                  </a:lnTo>
                  <a:lnTo>
                    <a:pt x="339" y="184"/>
                  </a:lnTo>
                  <a:lnTo>
                    <a:pt x="354" y="177"/>
                  </a:lnTo>
                  <a:lnTo>
                    <a:pt x="369" y="168"/>
                  </a:lnTo>
                  <a:lnTo>
                    <a:pt x="383" y="161"/>
                  </a:lnTo>
                  <a:lnTo>
                    <a:pt x="397" y="151"/>
                  </a:lnTo>
                  <a:lnTo>
                    <a:pt x="410" y="141"/>
                  </a:lnTo>
                  <a:lnTo>
                    <a:pt x="436" y="120"/>
                  </a:lnTo>
                  <a:lnTo>
                    <a:pt x="436" y="120"/>
                  </a:lnTo>
                  <a:lnTo>
                    <a:pt x="456" y="100"/>
                  </a:lnTo>
                  <a:lnTo>
                    <a:pt x="474" y="80"/>
                  </a:lnTo>
                  <a:lnTo>
                    <a:pt x="474" y="80"/>
                  </a:lnTo>
                  <a:lnTo>
                    <a:pt x="486" y="62"/>
                  </a:lnTo>
                  <a:lnTo>
                    <a:pt x="491" y="53"/>
                  </a:lnTo>
                  <a:lnTo>
                    <a:pt x="495" y="43"/>
                  </a:lnTo>
                  <a:lnTo>
                    <a:pt x="495" y="43"/>
                  </a:lnTo>
                  <a:lnTo>
                    <a:pt x="497" y="35"/>
                  </a:lnTo>
                  <a:lnTo>
                    <a:pt x="499" y="28"/>
                  </a:lnTo>
                  <a:lnTo>
                    <a:pt x="499" y="28"/>
                  </a:lnTo>
                  <a:lnTo>
                    <a:pt x="497" y="24"/>
                  </a:lnTo>
                  <a:lnTo>
                    <a:pt x="496" y="23"/>
                  </a:lnTo>
                  <a:lnTo>
                    <a:pt x="494" y="22"/>
                  </a:lnTo>
                  <a:lnTo>
                    <a:pt x="491" y="21"/>
                  </a:lnTo>
                  <a:lnTo>
                    <a:pt x="488" y="22"/>
                  </a:lnTo>
                  <a:lnTo>
                    <a:pt x="485" y="23"/>
                  </a:lnTo>
                  <a:lnTo>
                    <a:pt x="484" y="24"/>
                  </a:lnTo>
                  <a:lnTo>
                    <a:pt x="484" y="28"/>
                  </a:lnTo>
                  <a:lnTo>
                    <a:pt x="484" y="2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6" name="Freeform 213">
              <a:extLst>
                <a:ext uri="{FF2B5EF4-FFF2-40B4-BE49-F238E27FC236}">
                  <a16:creationId xmlns:a16="http://schemas.microsoft.com/office/drawing/2014/main" id="{1AD0CEC4-84C3-6972-D48A-B4D56C28B212}"/>
                </a:ext>
              </a:extLst>
            </p:cNvPr>
            <p:cNvSpPr>
              <a:spLocks/>
            </p:cNvSpPr>
            <p:nvPr/>
          </p:nvSpPr>
          <p:spPr bwMode="auto">
            <a:xfrm>
              <a:off x="4969" y="980"/>
              <a:ext cx="136" cy="67"/>
            </a:xfrm>
            <a:custGeom>
              <a:avLst/>
              <a:gdLst>
                <a:gd name="T0" fmla="*/ 523 w 542"/>
                <a:gd name="T1" fmla="*/ 54 h 272"/>
                <a:gd name="T2" fmla="*/ 510 w 542"/>
                <a:gd name="T3" fmla="*/ 84 h 272"/>
                <a:gd name="T4" fmla="*/ 466 w 542"/>
                <a:gd name="T5" fmla="*/ 145 h 272"/>
                <a:gd name="T6" fmla="*/ 389 w 542"/>
                <a:gd name="T7" fmla="*/ 212 h 272"/>
                <a:gd name="T8" fmla="*/ 327 w 542"/>
                <a:gd name="T9" fmla="*/ 244 h 272"/>
                <a:gd name="T10" fmla="*/ 260 w 542"/>
                <a:gd name="T11" fmla="*/ 257 h 272"/>
                <a:gd name="T12" fmla="*/ 211 w 542"/>
                <a:gd name="T13" fmla="*/ 251 h 272"/>
                <a:gd name="T14" fmla="*/ 152 w 542"/>
                <a:gd name="T15" fmla="*/ 224 h 272"/>
                <a:gd name="T16" fmla="*/ 113 w 542"/>
                <a:gd name="T17" fmla="*/ 194 h 272"/>
                <a:gd name="T18" fmla="*/ 69 w 542"/>
                <a:gd name="T19" fmla="*/ 148 h 272"/>
                <a:gd name="T20" fmla="*/ 31 w 542"/>
                <a:gd name="T21" fmla="*/ 88 h 272"/>
                <a:gd name="T22" fmla="*/ 16 w 542"/>
                <a:gd name="T23" fmla="*/ 47 h 272"/>
                <a:gd name="T24" fmla="*/ 16 w 542"/>
                <a:gd name="T25" fmla="*/ 26 h 272"/>
                <a:gd name="T26" fmla="*/ 28 w 542"/>
                <a:gd name="T27" fmla="*/ 16 h 272"/>
                <a:gd name="T28" fmla="*/ 75 w 542"/>
                <a:gd name="T29" fmla="*/ 19 h 272"/>
                <a:gd name="T30" fmla="*/ 212 w 542"/>
                <a:gd name="T31" fmla="*/ 41 h 272"/>
                <a:gd name="T32" fmla="*/ 277 w 542"/>
                <a:gd name="T33" fmla="*/ 42 h 272"/>
                <a:gd name="T34" fmla="*/ 413 w 542"/>
                <a:gd name="T35" fmla="*/ 25 h 272"/>
                <a:gd name="T36" fmla="*/ 483 w 542"/>
                <a:gd name="T37" fmla="*/ 15 h 272"/>
                <a:gd name="T38" fmla="*/ 508 w 542"/>
                <a:gd name="T39" fmla="*/ 16 h 272"/>
                <a:gd name="T40" fmla="*/ 522 w 542"/>
                <a:gd name="T41" fmla="*/ 23 h 272"/>
                <a:gd name="T42" fmla="*/ 527 w 542"/>
                <a:gd name="T43" fmla="*/ 36 h 272"/>
                <a:gd name="T44" fmla="*/ 534 w 542"/>
                <a:gd name="T45" fmla="*/ 43 h 272"/>
                <a:gd name="T46" fmla="*/ 542 w 542"/>
                <a:gd name="T47" fmla="*/ 36 h 272"/>
                <a:gd name="T48" fmla="*/ 537 w 542"/>
                <a:gd name="T49" fmla="*/ 16 h 272"/>
                <a:gd name="T50" fmla="*/ 519 w 542"/>
                <a:gd name="T51" fmla="*/ 4 h 272"/>
                <a:gd name="T52" fmla="*/ 462 w 542"/>
                <a:gd name="T53" fmla="*/ 3 h 272"/>
                <a:gd name="T54" fmla="*/ 327 w 542"/>
                <a:gd name="T55" fmla="*/ 24 h 272"/>
                <a:gd name="T56" fmla="*/ 260 w 542"/>
                <a:gd name="T57" fmla="*/ 29 h 272"/>
                <a:gd name="T58" fmla="*/ 147 w 542"/>
                <a:gd name="T59" fmla="*/ 16 h 272"/>
                <a:gd name="T60" fmla="*/ 58 w 542"/>
                <a:gd name="T61" fmla="*/ 0 h 272"/>
                <a:gd name="T62" fmla="*/ 22 w 542"/>
                <a:gd name="T63" fmla="*/ 3 h 272"/>
                <a:gd name="T64" fmla="*/ 5 w 542"/>
                <a:gd name="T65" fmla="*/ 15 h 272"/>
                <a:gd name="T66" fmla="*/ 0 w 542"/>
                <a:gd name="T67" fmla="*/ 35 h 272"/>
                <a:gd name="T68" fmla="*/ 6 w 542"/>
                <a:gd name="T69" fmla="*/ 67 h 272"/>
                <a:gd name="T70" fmla="*/ 28 w 542"/>
                <a:gd name="T71" fmla="*/ 115 h 272"/>
                <a:gd name="T72" fmla="*/ 77 w 542"/>
                <a:gd name="T73" fmla="*/ 180 h 272"/>
                <a:gd name="T74" fmla="*/ 127 w 542"/>
                <a:gd name="T75" fmla="*/ 225 h 272"/>
                <a:gd name="T76" fmla="*/ 189 w 542"/>
                <a:gd name="T77" fmla="*/ 258 h 272"/>
                <a:gd name="T78" fmla="*/ 240 w 542"/>
                <a:gd name="T79" fmla="*/ 271 h 272"/>
                <a:gd name="T80" fmla="*/ 313 w 542"/>
                <a:gd name="T81" fmla="*/ 264 h 272"/>
                <a:gd name="T82" fmla="*/ 363 w 542"/>
                <a:gd name="T83" fmla="*/ 244 h 272"/>
                <a:gd name="T84" fmla="*/ 425 w 542"/>
                <a:gd name="T85" fmla="*/ 204 h 272"/>
                <a:gd name="T86" fmla="*/ 478 w 542"/>
                <a:gd name="T87" fmla="*/ 153 h 272"/>
                <a:gd name="T88" fmla="*/ 522 w 542"/>
                <a:gd name="T89" fmla="*/ 95 h 272"/>
                <a:gd name="T90" fmla="*/ 539 w 542"/>
                <a:gd name="T91" fmla="*/ 54 h 272"/>
                <a:gd name="T92" fmla="*/ 541 w 542"/>
                <a:gd name="T93" fmla="*/ 32 h 272"/>
                <a:gd name="T94" fmla="*/ 532 w 542"/>
                <a:gd name="T95" fmla="*/ 29 h 272"/>
                <a:gd name="T96" fmla="*/ 527 w 542"/>
                <a:gd name="T97" fmla="*/ 36 h 2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542" h="272">
                  <a:moveTo>
                    <a:pt x="527" y="36"/>
                  </a:moveTo>
                  <a:lnTo>
                    <a:pt x="527" y="36"/>
                  </a:lnTo>
                  <a:lnTo>
                    <a:pt x="526" y="45"/>
                  </a:lnTo>
                  <a:lnTo>
                    <a:pt x="523" y="54"/>
                  </a:lnTo>
                  <a:lnTo>
                    <a:pt x="521" y="63"/>
                  </a:lnTo>
                  <a:lnTo>
                    <a:pt x="516" y="72"/>
                  </a:lnTo>
                  <a:lnTo>
                    <a:pt x="516" y="72"/>
                  </a:lnTo>
                  <a:lnTo>
                    <a:pt x="510" y="84"/>
                  </a:lnTo>
                  <a:lnTo>
                    <a:pt x="503" y="96"/>
                  </a:lnTo>
                  <a:lnTo>
                    <a:pt x="487" y="120"/>
                  </a:lnTo>
                  <a:lnTo>
                    <a:pt x="487" y="120"/>
                  </a:lnTo>
                  <a:lnTo>
                    <a:pt x="466" y="145"/>
                  </a:lnTo>
                  <a:lnTo>
                    <a:pt x="441" y="170"/>
                  </a:lnTo>
                  <a:lnTo>
                    <a:pt x="416" y="192"/>
                  </a:lnTo>
                  <a:lnTo>
                    <a:pt x="389" y="212"/>
                  </a:lnTo>
                  <a:lnTo>
                    <a:pt x="389" y="212"/>
                  </a:lnTo>
                  <a:lnTo>
                    <a:pt x="374" y="221"/>
                  </a:lnTo>
                  <a:lnTo>
                    <a:pt x="359" y="230"/>
                  </a:lnTo>
                  <a:lnTo>
                    <a:pt x="343" y="237"/>
                  </a:lnTo>
                  <a:lnTo>
                    <a:pt x="327" y="244"/>
                  </a:lnTo>
                  <a:lnTo>
                    <a:pt x="311" y="250"/>
                  </a:lnTo>
                  <a:lnTo>
                    <a:pt x="294" y="253"/>
                  </a:lnTo>
                  <a:lnTo>
                    <a:pt x="277" y="256"/>
                  </a:lnTo>
                  <a:lnTo>
                    <a:pt x="260" y="257"/>
                  </a:lnTo>
                  <a:lnTo>
                    <a:pt x="260" y="257"/>
                  </a:lnTo>
                  <a:lnTo>
                    <a:pt x="243" y="257"/>
                  </a:lnTo>
                  <a:lnTo>
                    <a:pt x="227" y="255"/>
                  </a:lnTo>
                  <a:lnTo>
                    <a:pt x="211" y="251"/>
                  </a:lnTo>
                  <a:lnTo>
                    <a:pt x="196" y="246"/>
                  </a:lnTo>
                  <a:lnTo>
                    <a:pt x="180" y="240"/>
                  </a:lnTo>
                  <a:lnTo>
                    <a:pt x="165" y="233"/>
                  </a:lnTo>
                  <a:lnTo>
                    <a:pt x="152" y="224"/>
                  </a:lnTo>
                  <a:lnTo>
                    <a:pt x="139" y="215"/>
                  </a:lnTo>
                  <a:lnTo>
                    <a:pt x="139" y="215"/>
                  </a:lnTo>
                  <a:lnTo>
                    <a:pt x="125" y="206"/>
                  </a:lnTo>
                  <a:lnTo>
                    <a:pt x="113" y="194"/>
                  </a:lnTo>
                  <a:lnTo>
                    <a:pt x="101" y="183"/>
                  </a:lnTo>
                  <a:lnTo>
                    <a:pt x="89" y="172"/>
                  </a:lnTo>
                  <a:lnTo>
                    <a:pt x="78" y="160"/>
                  </a:lnTo>
                  <a:lnTo>
                    <a:pt x="69" y="148"/>
                  </a:lnTo>
                  <a:lnTo>
                    <a:pt x="50" y="122"/>
                  </a:lnTo>
                  <a:lnTo>
                    <a:pt x="50" y="122"/>
                  </a:lnTo>
                  <a:lnTo>
                    <a:pt x="37" y="100"/>
                  </a:lnTo>
                  <a:lnTo>
                    <a:pt x="31" y="88"/>
                  </a:lnTo>
                  <a:lnTo>
                    <a:pt x="25" y="75"/>
                  </a:lnTo>
                  <a:lnTo>
                    <a:pt x="25" y="75"/>
                  </a:lnTo>
                  <a:lnTo>
                    <a:pt x="18" y="57"/>
                  </a:lnTo>
                  <a:lnTo>
                    <a:pt x="16" y="47"/>
                  </a:lnTo>
                  <a:lnTo>
                    <a:pt x="15" y="39"/>
                  </a:lnTo>
                  <a:lnTo>
                    <a:pt x="15" y="39"/>
                  </a:lnTo>
                  <a:lnTo>
                    <a:pt x="16" y="30"/>
                  </a:lnTo>
                  <a:lnTo>
                    <a:pt x="16" y="26"/>
                  </a:lnTo>
                  <a:lnTo>
                    <a:pt x="18" y="23"/>
                  </a:lnTo>
                  <a:lnTo>
                    <a:pt x="18" y="23"/>
                  </a:lnTo>
                  <a:lnTo>
                    <a:pt x="22" y="19"/>
                  </a:lnTo>
                  <a:lnTo>
                    <a:pt x="28" y="16"/>
                  </a:lnTo>
                  <a:lnTo>
                    <a:pt x="28" y="16"/>
                  </a:lnTo>
                  <a:lnTo>
                    <a:pt x="39" y="15"/>
                  </a:lnTo>
                  <a:lnTo>
                    <a:pt x="51" y="15"/>
                  </a:lnTo>
                  <a:lnTo>
                    <a:pt x="75" y="19"/>
                  </a:lnTo>
                  <a:lnTo>
                    <a:pt x="75" y="19"/>
                  </a:lnTo>
                  <a:lnTo>
                    <a:pt x="153" y="32"/>
                  </a:lnTo>
                  <a:lnTo>
                    <a:pt x="192" y="39"/>
                  </a:lnTo>
                  <a:lnTo>
                    <a:pt x="212" y="41"/>
                  </a:lnTo>
                  <a:lnTo>
                    <a:pt x="232" y="42"/>
                  </a:lnTo>
                  <a:lnTo>
                    <a:pt x="232" y="42"/>
                  </a:lnTo>
                  <a:lnTo>
                    <a:pt x="255" y="43"/>
                  </a:lnTo>
                  <a:lnTo>
                    <a:pt x="277" y="42"/>
                  </a:lnTo>
                  <a:lnTo>
                    <a:pt x="300" y="41"/>
                  </a:lnTo>
                  <a:lnTo>
                    <a:pt x="322" y="39"/>
                  </a:lnTo>
                  <a:lnTo>
                    <a:pt x="368" y="32"/>
                  </a:lnTo>
                  <a:lnTo>
                    <a:pt x="413" y="25"/>
                  </a:lnTo>
                  <a:lnTo>
                    <a:pt x="413" y="25"/>
                  </a:lnTo>
                  <a:lnTo>
                    <a:pt x="447" y="19"/>
                  </a:lnTo>
                  <a:lnTo>
                    <a:pt x="466" y="16"/>
                  </a:lnTo>
                  <a:lnTo>
                    <a:pt x="483" y="15"/>
                  </a:lnTo>
                  <a:lnTo>
                    <a:pt x="483" y="15"/>
                  </a:lnTo>
                  <a:lnTo>
                    <a:pt x="495" y="15"/>
                  </a:lnTo>
                  <a:lnTo>
                    <a:pt x="508" y="16"/>
                  </a:lnTo>
                  <a:lnTo>
                    <a:pt x="508" y="16"/>
                  </a:lnTo>
                  <a:lnTo>
                    <a:pt x="516" y="19"/>
                  </a:lnTo>
                  <a:lnTo>
                    <a:pt x="520" y="20"/>
                  </a:lnTo>
                  <a:lnTo>
                    <a:pt x="522" y="23"/>
                  </a:lnTo>
                  <a:lnTo>
                    <a:pt x="522" y="23"/>
                  </a:lnTo>
                  <a:lnTo>
                    <a:pt x="525" y="25"/>
                  </a:lnTo>
                  <a:lnTo>
                    <a:pt x="526" y="29"/>
                  </a:lnTo>
                  <a:lnTo>
                    <a:pt x="527" y="36"/>
                  </a:lnTo>
                  <a:lnTo>
                    <a:pt x="527" y="36"/>
                  </a:lnTo>
                  <a:lnTo>
                    <a:pt x="527" y="39"/>
                  </a:lnTo>
                  <a:lnTo>
                    <a:pt x="530" y="41"/>
                  </a:lnTo>
                  <a:lnTo>
                    <a:pt x="532" y="42"/>
                  </a:lnTo>
                  <a:lnTo>
                    <a:pt x="534" y="43"/>
                  </a:lnTo>
                  <a:lnTo>
                    <a:pt x="537" y="42"/>
                  </a:lnTo>
                  <a:lnTo>
                    <a:pt x="539" y="41"/>
                  </a:lnTo>
                  <a:lnTo>
                    <a:pt x="541" y="39"/>
                  </a:lnTo>
                  <a:lnTo>
                    <a:pt x="542" y="36"/>
                  </a:lnTo>
                  <a:lnTo>
                    <a:pt x="542" y="36"/>
                  </a:lnTo>
                  <a:lnTo>
                    <a:pt x="541" y="29"/>
                  </a:lnTo>
                  <a:lnTo>
                    <a:pt x="539" y="23"/>
                  </a:lnTo>
                  <a:lnTo>
                    <a:pt x="537" y="16"/>
                  </a:lnTo>
                  <a:lnTo>
                    <a:pt x="533" y="13"/>
                  </a:lnTo>
                  <a:lnTo>
                    <a:pt x="528" y="9"/>
                  </a:lnTo>
                  <a:lnTo>
                    <a:pt x="523" y="7"/>
                  </a:lnTo>
                  <a:lnTo>
                    <a:pt x="519" y="4"/>
                  </a:lnTo>
                  <a:lnTo>
                    <a:pt x="512" y="2"/>
                  </a:lnTo>
                  <a:lnTo>
                    <a:pt x="499" y="0"/>
                  </a:lnTo>
                  <a:lnTo>
                    <a:pt x="487" y="0"/>
                  </a:lnTo>
                  <a:lnTo>
                    <a:pt x="462" y="3"/>
                  </a:lnTo>
                  <a:lnTo>
                    <a:pt x="462" y="3"/>
                  </a:lnTo>
                  <a:lnTo>
                    <a:pt x="417" y="9"/>
                  </a:lnTo>
                  <a:lnTo>
                    <a:pt x="373" y="16"/>
                  </a:lnTo>
                  <a:lnTo>
                    <a:pt x="327" y="24"/>
                  </a:lnTo>
                  <a:lnTo>
                    <a:pt x="305" y="26"/>
                  </a:lnTo>
                  <a:lnTo>
                    <a:pt x="282" y="27"/>
                  </a:lnTo>
                  <a:lnTo>
                    <a:pt x="282" y="27"/>
                  </a:lnTo>
                  <a:lnTo>
                    <a:pt x="260" y="29"/>
                  </a:lnTo>
                  <a:lnTo>
                    <a:pt x="237" y="27"/>
                  </a:lnTo>
                  <a:lnTo>
                    <a:pt x="215" y="26"/>
                  </a:lnTo>
                  <a:lnTo>
                    <a:pt x="192" y="24"/>
                  </a:lnTo>
                  <a:lnTo>
                    <a:pt x="147" y="16"/>
                  </a:lnTo>
                  <a:lnTo>
                    <a:pt x="103" y="9"/>
                  </a:lnTo>
                  <a:lnTo>
                    <a:pt x="103" y="9"/>
                  </a:lnTo>
                  <a:lnTo>
                    <a:pt x="72" y="3"/>
                  </a:lnTo>
                  <a:lnTo>
                    <a:pt x="58" y="0"/>
                  </a:lnTo>
                  <a:lnTo>
                    <a:pt x="42" y="0"/>
                  </a:lnTo>
                  <a:lnTo>
                    <a:pt x="42" y="0"/>
                  </a:lnTo>
                  <a:lnTo>
                    <a:pt x="32" y="0"/>
                  </a:lnTo>
                  <a:lnTo>
                    <a:pt x="22" y="3"/>
                  </a:lnTo>
                  <a:lnTo>
                    <a:pt x="17" y="5"/>
                  </a:lnTo>
                  <a:lnTo>
                    <a:pt x="12" y="8"/>
                  </a:lnTo>
                  <a:lnTo>
                    <a:pt x="9" y="12"/>
                  </a:lnTo>
                  <a:lnTo>
                    <a:pt x="5" y="15"/>
                  </a:lnTo>
                  <a:lnTo>
                    <a:pt x="5" y="15"/>
                  </a:lnTo>
                  <a:lnTo>
                    <a:pt x="4" y="20"/>
                  </a:lnTo>
                  <a:lnTo>
                    <a:pt x="1" y="25"/>
                  </a:lnTo>
                  <a:lnTo>
                    <a:pt x="0" y="35"/>
                  </a:lnTo>
                  <a:lnTo>
                    <a:pt x="1" y="45"/>
                  </a:lnTo>
                  <a:lnTo>
                    <a:pt x="2" y="54"/>
                  </a:lnTo>
                  <a:lnTo>
                    <a:pt x="2" y="54"/>
                  </a:lnTo>
                  <a:lnTo>
                    <a:pt x="6" y="67"/>
                  </a:lnTo>
                  <a:lnTo>
                    <a:pt x="10" y="78"/>
                  </a:lnTo>
                  <a:lnTo>
                    <a:pt x="21" y="101"/>
                  </a:lnTo>
                  <a:lnTo>
                    <a:pt x="21" y="101"/>
                  </a:lnTo>
                  <a:lnTo>
                    <a:pt x="28" y="115"/>
                  </a:lnTo>
                  <a:lnTo>
                    <a:pt x="37" y="129"/>
                  </a:lnTo>
                  <a:lnTo>
                    <a:pt x="45" y="143"/>
                  </a:lnTo>
                  <a:lnTo>
                    <a:pt x="55" y="155"/>
                  </a:lnTo>
                  <a:lnTo>
                    <a:pt x="77" y="180"/>
                  </a:lnTo>
                  <a:lnTo>
                    <a:pt x="99" y="203"/>
                  </a:lnTo>
                  <a:lnTo>
                    <a:pt x="99" y="203"/>
                  </a:lnTo>
                  <a:lnTo>
                    <a:pt x="113" y="214"/>
                  </a:lnTo>
                  <a:lnTo>
                    <a:pt x="127" y="225"/>
                  </a:lnTo>
                  <a:lnTo>
                    <a:pt x="141" y="235"/>
                  </a:lnTo>
                  <a:lnTo>
                    <a:pt x="157" y="244"/>
                  </a:lnTo>
                  <a:lnTo>
                    <a:pt x="173" y="252"/>
                  </a:lnTo>
                  <a:lnTo>
                    <a:pt x="189" y="258"/>
                  </a:lnTo>
                  <a:lnTo>
                    <a:pt x="205" y="264"/>
                  </a:lnTo>
                  <a:lnTo>
                    <a:pt x="222" y="268"/>
                  </a:lnTo>
                  <a:lnTo>
                    <a:pt x="222" y="268"/>
                  </a:lnTo>
                  <a:lnTo>
                    <a:pt x="240" y="271"/>
                  </a:lnTo>
                  <a:lnTo>
                    <a:pt x="259" y="272"/>
                  </a:lnTo>
                  <a:lnTo>
                    <a:pt x="277" y="271"/>
                  </a:lnTo>
                  <a:lnTo>
                    <a:pt x="294" y="268"/>
                  </a:lnTo>
                  <a:lnTo>
                    <a:pt x="313" y="264"/>
                  </a:lnTo>
                  <a:lnTo>
                    <a:pt x="330" y="258"/>
                  </a:lnTo>
                  <a:lnTo>
                    <a:pt x="347" y="252"/>
                  </a:lnTo>
                  <a:lnTo>
                    <a:pt x="363" y="244"/>
                  </a:lnTo>
                  <a:lnTo>
                    <a:pt x="363" y="244"/>
                  </a:lnTo>
                  <a:lnTo>
                    <a:pt x="379" y="235"/>
                  </a:lnTo>
                  <a:lnTo>
                    <a:pt x="395" y="225"/>
                  </a:lnTo>
                  <a:lnTo>
                    <a:pt x="411" y="215"/>
                  </a:lnTo>
                  <a:lnTo>
                    <a:pt x="425" y="204"/>
                  </a:lnTo>
                  <a:lnTo>
                    <a:pt x="439" y="192"/>
                  </a:lnTo>
                  <a:lnTo>
                    <a:pt x="454" y="180"/>
                  </a:lnTo>
                  <a:lnTo>
                    <a:pt x="466" y="166"/>
                  </a:lnTo>
                  <a:lnTo>
                    <a:pt x="478" y="153"/>
                  </a:lnTo>
                  <a:lnTo>
                    <a:pt x="478" y="153"/>
                  </a:lnTo>
                  <a:lnTo>
                    <a:pt x="496" y="131"/>
                  </a:lnTo>
                  <a:lnTo>
                    <a:pt x="515" y="107"/>
                  </a:lnTo>
                  <a:lnTo>
                    <a:pt x="522" y="95"/>
                  </a:lnTo>
                  <a:lnTo>
                    <a:pt x="528" y="81"/>
                  </a:lnTo>
                  <a:lnTo>
                    <a:pt x="534" y="68"/>
                  </a:lnTo>
                  <a:lnTo>
                    <a:pt x="539" y="54"/>
                  </a:lnTo>
                  <a:lnTo>
                    <a:pt x="539" y="54"/>
                  </a:lnTo>
                  <a:lnTo>
                    <a:pt x="541" y="45"/>
                  </a:lnTo>
                  <a:lnTo>
                    <a:pt x="542" y="36"/>
                  </a:lnTo>
                  <a:lnTo>
                    <a:pt x="542" y="36"/>
                  </a:lnTo>
                  <a:lnTo>
                    <a:pt x="541" y="32"/>
                  </a:lnTo>
                  <a:lnTo>
                    <a:pt x="539" y="30"/>
                  </a:lnTo>
                  <a:lnTo>
                    <a:pt x="537" y="29"/>
                  </a:lnTo>
                  <a:lnTo>
                    <a:pt x="534" y="29"/>
                  </a:lnTo>
                  <a:lnTo>
                    <a:pt x="532" y="29"/>
                  </a:lnTo>
                  <a:lnTo>
                    <a:pt x="530" y="30"/>
                  </a:lnTo>
                  <a:lnTo>
                    <a:pt x="527" y="32"/>
                  </a:lnTo>
                  <a:lnTo>
                    <a:pt x="527" y="36"/>
                  </a:lnTo>
                  <a:lnTo>
                    <a:pt x="527" y="3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7" name="Freeform 214">
              <a:extLst>
                <a:ext uri="{FF2B5EF4-FFF2-40B4-BE49-F238E27FC236}">
                  <a16:creationId xmlns:a16="http://schemas.microsoft.com/office/drawing/2014/main" id="{68492627-A8DA-02FF-690A-0D505F4F087B}"/>
                </a:ext>
              </a:extLst>
            </p:cNvPr>
            <p:cNvSpPr>
              <a:spLocks/>
            </p:cNvSpPr>
            <p:nvPr/>
          </p:nvSpPr>
          <p:spPr bwMode="auto">
            <a:xfrm>
              <a:off x="2314" y="820"/>
              <a:ext cx="342" cy="200"/>
            </a:xfrm>
            <a:custGeom>
              <a:avLst/>
              <a:gdLst>
                <a:gd name="T0" fmla="*/ 1356 w 1369"/>
                <a:gd name="T1" fmla="*/ 3 h 797"/>
                <a:gd name="T2" fmla="*/ 1307 w 1369"/>
                <a:gd name="T3" fmla="*/ 59 h 797"/>
                <a:gd name="T4" fmla="*/ 1253 w 1369"/>
                <a:gd name="T5" fmla="*/ 111 h 797"/>
                <a:gd name="T6" fmla="*/ 1194 w 1369"/>
                <a:gd name="T7" fmla="*/ 159 h 797"/>
                <a:gd name="T8" fmla="*/ 1133 w 1369"/>
                <a:gd name="T9" fmla="*/ 203 h 797"/>
                <a:gd name="T10" fmla="*/ 1101 w 1369"/>
                <a:gd name="T11" fmla="*/ 224 h 797"/>
                <a:gd name="T12" fmla="*/ 1034 w 1369"/>
                <a:gd name="T13" fmla="*/ 262 h 797"/>
                <a:gd name="T14" fmla="*/ 965 w 1369"/>
                <a:gd name="T15" fmla="*/ 296 h 797"/>
                <a:gd name="T16" fmla="*/ 894 w 1369"/>
                <a:gd name="T17" fmla="*/ 327 h 797"/>
                <a:gd name="T18" fmla="*/ 859 w 1369"/>
                <a:gd name="T19" fmla="*/ 342 h 797"/>
                <a:gd name="T20" fmla="*/ 778 w 1369"/>
                <a:gd name="T21" fmla="*/ 371 h 797"/>
                <a:gd name="T22" fmla="*/ 696 w 1369"/>
                <a:gd name="T23" fmla="*/ 397 h 797"/>
                <a:gd name="T24" fmla="*/ 529 w 1369"/>
                <a:gd name="T25" fmla="*/ 443 h 797"/>
                <a:gd name="T26" fmla="*/ 361 w 1369"/>
                <a:gd name="T27" fmla="*/ 485 h 797"/>
                <a:gd name="T28" fmla="*/ 323 w 1369"/>
                <a:gd name="T29" fmla="*/ 495 h 797"/>
                <a:gd name="T30" fmla="*/ 265 w 1369"/>
                <a:gd name="T31" fmla="*/ 513 h 797"/>
                <a:gd name="T32" fmla="*/ 228 w 1369"/>
                <a:gd name="T33" fmla="*/ 528 h 797"/>
                <a:gd name="T34" fmla="*/ 210 w 1369"/>
                <a:gd name="T35" fmla="*/ 538 h 797"/>
                <a:gd name="T36" fmla="*/ 179 w 1369"/>
                <a:gd name="T37" fmla="*/ 558 h 797"/>
                <a:gd name="T38" fmla="*/ 150 w 1369"/>
                <a:gd name="T39" fmla="*/ 580 h 797"/>
                <a:gd name="T40" fmla="*/ 124 w 1369"/>
                <a:gd name="T41" fmla="*/ 606 h 797"/>
                <a:gd name="T42" fmla="*/ 78 w 1369"/>
                <a:gd name="T43" fmla="*/ 662 h 797"/>
                <a:gd name="T44" fmla="*/ 37 w 1369"/>
                <a:gd name="T45" fmla="*/ 723 h 797"/>
                <a:gd name="T46" fmla="*/ 19 w 1369"/>
                <a:gd name="T47" fmla="*/ 755 h 797"/>
                <a:gd name="T48" fmla="*/ 0 w 1369"/>
                <a:gd name="T49" fmla="*/ 786 h 797"/>
                <a:gd name="T50" fmla="*/ 0 w 1369"/>
                <a:gd name="T51" fmla="*/ 792 h 797"/>
                <a:gd name="T52" fmla="*/ 4 w 1369"/>
                <a:gd name="T53" fmla="*/ 796 h 797"/>
                <a:gd name="T54" fmla="*/ 9 w 1369"/>
                <a:gd name="T55" fmla="*/ 797 h 797"/>
                <a:gd name="T56" fmla="*/ 14 w 1369"/>
                <a:gd name="T57" fmla="*/ 793 h 797"/>
                <a:gd name="T58" fmla="*/ 50 w 1369"/>
                <a:gd name="T59" fmla="*/ 731 h 797"/>
                <a:gd name="T60" fmla="*/ 90 w 1369"/>
                <a:gd name="T61" fmla="*/ 669 h 797"/>
                <a:gd name="T62" fmla="*/ 124 w 1369"/>
                <a:gd name="T63" fmla="*/ 626 h 797"/>
                <a:gd name="T64" fmla="*/ 150 w 1369"/>
                <a:gd name="T65" fmla="*/ 601 h 797"/>
                <a:gd name="T66" fmla="*/ 177 w 1369"/>
                <a:gd name="T67" fmla="*/ 576 h 797"/>
                <a:gd name="T68" fmla="*/ 193 w 1369"/>
                <a:gd name="T69" fmla="*/ 566 h 797"/>
                <a:gd name="T70" fmla="*/ 227 w 1369"/>
                <a:gd name="T71" fmla="*/ 545 h 797"/>
                <a:gd name="T72" fmla="*/ 264 w 1369"/>
                <a:gd name="T73" fmla="*/ 529 h 797"/>
                <a:gd name="T74" fmla="*/ 301 w 1369"/>
                <a:gd name="T75" fmla="*/ 517 h 797"/>
                <a:gd name="T76" fmla="*/ 340 w 1369"/>
                <a:gd name="T77" fmla="*/ 506 h 797"/>
                <a:gd name="T78" fmla="*/ 504 w 1369"/>
                <a:gd name="T79" fmla="*/ 464 h 797"/>
                <a:gd name="T80" fmla="*/ 588 w 1369"/>
                <a:gd name="T81" fmla="*/ 443 h 797"/>
                <a:gd name="T82" fmla="*/ 752 w 1369"/>
                <a:gd name="T83" fmla="*/ 394 h 797"/>
                <a:gd name="T84" fmla="*/ 834 w 1369"/>
                <a:gd name="T85" fmla="*/ 366 h 797"/>
                <a:gd name="T86" fmla="*/ 870 w 1369"/>
                <a:gd name="T87" fmla="*/ 353 h 797"/>
                <a:gd name="T88" fmla="*/ 942 w 1369"/>
                <a:gd name="T89" fmla="*/ 323 h 797"/>
                <a:gd name="T90" fmla="*/ 1013 w 1369"/>
                <a:gd name="T91" fmla="*/ 290 h 797"/>
                <a:gd name="T92" fmla="*/ 1080 w 1369"/>
                <a:gd name="T93" fmla="*/ 252 h 797"/>
                <a:gd name="T94" fmla="*/ 1115 w 1369"/>
                <a:gd name="T95" fmla="*/ 232 h 797"/>
                <a:gd name="T96" fmla="*/ 1176 w 1369"/>
                <a:gd name="T97" fmla="*/ 190 h 797"/>
                <a:gd name="T98" fmla="*/ 1236 w 1369"/>
                <a:gd name="T99" fmla="*/ 145 h 797"/>
                <a:gd name="T100" fmla="*/ 1291 w 1369"/>
                <a:gd name="T101" fmla="*/ 95 h 797"/>
                <a:gd name="T102" fmla="*/ 1343 w 1369"/>
                <a:gd name="T103" fmla="*/ 41 h 797"/>
                <a:gd name="T104" fmla="*/ 1367 w 1369"/>
                <a:gd name="T105" fmla="*/ 12 h 797"/>
                <a:gd name="T106" fmla="*/ 1369 w 1369"/>
                <a:gd name="T107" fmla="*/ 10 h 797"/>
                <a:gd name="T108" fmla="*/ 1367 w 1369"/>
                <a:gd name="T109" fmla="*/ 4 h 797"/>
                <a:gd name="T110" fmla="*/ 1364 w 1369"/>
                <a:gd name="T111" fmla="*/ 0 h 797"/>
                <a:gd name="T112" fmla="*/ 1359 w 1369"/>
                <a:gd name="T113" fmla="*/ 0 h 797"/>
                <a:gd name="T114" fmla="*/ 1356 w 1369"/>
                <a:gd name="T115" fmla="*/ 3 h 7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1369" h="797">
                  <a:moveTo>
                    <a:pt x="1356" y="3"/>
                  </a:moveTo>
                  <a:lnTo>
                    <a:pt x="1356" y="3"/>
                  </a:lnTo>
                  <a:lnTo>
                    <a:pt x="1332" y="31"/>
                  </a:lnTo>
                  <a:lnTo>
                    <a:pt x="1307" y="59"/>
                  </a:lnTo>
                  <a:lnTo>
                    <a:pt x="1280" y="86"/>
                  </a:lnTo>
                  <a:lnTo>
                    <a:pt x="1253" y="111"/>
                  </a:lnTo>
                  <a:lnTo>
                    <a:pt x="1224" y="135"/>
                  </a:lnTo>
                  <a:lnTo>
                    <a:pt x="1194" y="159"/>
                  </a:lnTo>
                  <a:lnTo>
                    <a:pt x="1165" y="181"/>
                  </a:lnTo>
                  <a:lnTo>
                    <a:pt x="1133" y="203"/>
                  </a:lnTo>
                  <a:lnTo>
                    <a:pt x="1133" y="203"/>
                  </a:lnTo>
                  <a:lnTo>
                    <a:pt x="1101" y="224"/>
                  </a:lnTo>
                  <a:lnTo>
                    <a:pt x="1068" y="243"/>
                  </a:lnTo>
                  <a:lnTo>
                    <a:pt x="1034" y="262"/>
                  </a:lnTo>
                  <a:lnTo>
                    <a:pt x="1000" y="279"/>
                  </a:lnTo>
                  <a:lnTo>
                    <a:pt x="965" y="296"/>
                  </a:lnTo>
                  <a:lnTo>
                    <a:pt x="930" y="312"/>
                  </a:lnTo>
                  <a:lnTo>
                    <a:pt x="894" y="327"/>
                  </a:lnTo>
                  <a:lnTo>
                    <a:pt x="859" y="342"/>
                  </a:lnTo>
                  <a:lnTo>
                    <a:pt x="859" y="342"/>
                  </a:lnTo>
                  <a:lnTo>
                    <a:pt x="818" y="356"/>
                  </a:lnTo>
                  <a:lnTo>
                    <a:pt x="778" y="371"/>
                  </a:lnTo>
                  <a:lnTo>
                    <a:pt x="736" y="384"/>
                  </a:lnTo>
                  <a:lnTo>
                    <a:pt x="696" y="397"/>
                  </a:lnTo>
                  <a:lnTo>
                    <a:pt x="612" y="421"/>
                  </a:lnTo>
                  <a:lnTo>
                    <a:pt x="529" y="443"/>
                  </a:lnTo>
                  <a:lnTo>
                    <a:pt x="529" y="443"/>
                  </a:lnTo>
                  <a:lnTo>
                    <a:pt x="361" y="485"/>
                  </a:lnTo>
                  <a:lnTo>
                    <a:pt x="361" y="485"/>
                  </a:lnTo>
                  <a:lnTo>
                    <a:pt x="323" y="495"/>
                  </a:lnTo>
                  <a:lnTo>
                    <a:pt x="284" y="506"/>
                  </a:lnTo>
                  <a:lnTo>
                    <a:pt x="265" y="513"/>
                  </a:lnTo>
                  <a:lnTo>
                    <a:pt x="247" y="521"/>
                  </a:lnTo>
                  <a:lnTo>
                    <a:pt x="228" y="528"/>
                  </a:lnTo>
                  <a:lnTo>
                    <a:pt x="210" y="538"/>
                  </a:lnTo>
                  <a:lnTo>
                    <a:pt x="210" y="538"/>
                  </a:lnTo>
                  <a:lnTo>
                    <a:pt x="194" y="547"/>
                  </a:lnTo>
                  <a:lnTo>
                    <a:pt x="179" y="558"/>
                  </a:lnTo>
                  <a:lnTo>
                    <a:pt x="165" y="569"/>
                  </a:lnTo>
                  <a:lnTo>
                    <a:pt x="150" y="580"/>
                  </a:lnTo>
                  <a:lnTo>
                    <a:pt x="137" y="592"/>
                  </a:lnTo>
                  <a:lnTo>
                    <a:pt x="124" y="606"/>
                  </a:lnTo>
                  <a:lnTo>
                    <a:pt x="100" y="633"/>
                  </a:lnTo>
                  <a:lnTo>
                    <a:pt x="78" y="662"/>
                  </a:lnTo>
                  <a:lnTo>
                    <a:pt x="57" y="693"/>
                  </a:lnTo>
                  <a:lnTo>
                    <a:pt x="37" y="723"/>
                  </a:lnTo>
                  <a:lnTo>
                    <a:pt x="19" y="755"/>
                  </a:lnTo>
                  <a:lnTo>
                    <a:pt x="19" y="755"/>
                  </a:lnTo>
                  <a:lnTo>
                    <a:pt x="0" y="786"/>
                  </a:lnTo>
                  <a:lnTo>
                    <a:pt x="0" y="786"/>
                  </a:lnTo>
                  <a:lnTo>
                    <a:pt x="0" y="790"/>
                  </a:lnTo>
                  <a:lnTo>
                    <a:pt x="0" y="792"/>
                  </a:lnTo>
                  <a:lnTo>
                    <a:pt x="2" y="795"/>
                  </a:lnTo>
                  <a:lnTo>
                    <a:pt x="4" y="796"/>
                  </a:lnTo>
                  <a:lnTo>
                    <a:pt x="7" y="797"/>
                  </a:lnTo>
                  <a:lnTo>
                    <a:pt x="9" y="797"/>
                  </a:lnTo>
                  <a:lnTo>
                    <a:pt x="12" y="796"/>
                  </a:lnTo>
                  <a:lnTo>
                    <a:pt x="14" y="793"/>
                  </a:lnTo>
                  <a:lnTo>
                    <a:pt x="14" y="793"/>
                  </a:lnTo>
                  <a:lnTo>
                    <a:pt x="50" y="731"/>
                  </a:lnTo>
                  <a:lnTo>
                    <a:pt x="69" y="699"/>
                  </a:lnTo>
                  <a:lnTo>
                    <a:pt x="90" y="669"/>
                  </a:lnTo>
                  <a:lnTo>
                    <a:pt x="112" y="640"/>
                  </a:lnTo>
                  <a:lnTo>
                    <a:pt x="124" y="626"/>
                  </a:lnTo>
                  <a:lnTo>
                    <a:pt x="137" y="613"/>
                  </a:lnTo>
                  <a:lnTo>
                    <a:pt x="150" y="601"/>
                  </a:lnTo>
                  <a:lnTo>
                    <a:pt x="164" y="588"/>
                  </a:lnTo>
                  <a:lnTo>
                    <a:pt x="177" y="576"/>
                  </a:lnTo>
                  <a:lnTo>
                    <a:pt x="193" y="566"/>
                  </a:lnTo>
                  <a:lnTo>
                    <a:pt x="193" y="566"/>
                  </a:lnTo>
                  <a:lnTo>
                    <a:pt x="209" y="555"/>
                  </a:lnTo>
                  <a:lnTo>
                    <a:pt x="227" y="545"/>
                  </a:lnTo>
                  <a:lnTo>
                    <a:pt x="244" y="537"/>
                  </a:lnTo>
                  <a:lnTo>
                    <a:pt x="264" y="529"/>
                  </a:lnTo>
                  <a:lnTo>
                    <a:pt x="282" y="523"/>
                  </a:lnTo>
                  <a:lnTo>
                    <a:pt x="301" y="517"/>
                  </a:lnTo>
                  <a:lnTo>
                    <a:pt x="340" y="506"/>
                  </a:lnTo>
                  <a:lnTo>
                    <a:pt x="340" y="506"/>
                  </a:lnTo>
                  <a:lnTo>
                    <a:pt x="422" y="485"/>
                  </a:lnTo>
                  <a:lnTo>
                    <a:pt x="504" y="464"/>
                  </a:lnTo>
                  <a:lnTo>
                    <a:pt x="504" y="464"/>
                  </a:lnTo>
                  <a:lnTo>
                    <a:pt x="588" y="443"/>
                  </a:lnTo>
                  <a:lnTo>
                    <a:pt x="670" y="420"/>
                  </a:lnTo>
                  <a:lnTo>
                    <a:pt x="752" y="394"/>
                  </a:lnTo>
                  <a:lnTo>
                    <a:pt x="792" y="381"/>
                  </a:lnTo>
                  <a:lnTo>
                    <a:pt x="834" y="366"/>
                  </a:lnTo>
                  <a:lnTo>
                    <a:pt x="834" y="366"/>
                  </a:lnTo>
                  <a:lnTo>
                    <a:pt x="870" y="353"/>
                  </a:lnTo>
                  <a:lnTo>
                    <a:pt x="906" y="338"/>
                  </a:lnTo>
                  <a:lnTo>
                    <a:pt x="942" y="323"/>
                  </a:lnTo>
                  <a:lnTo>
                    <a:pt x="978" y="307"/>
                  </a:lnTo>
                  <a:lnTo>
                    <a:pt x="1013" y="290"/>
                  </a:lnTo>
                  <a:lnTo>
                    <a:pt x="1047" y="272"/>
                  </a:lnTo>
                  <a:lnTo>
                    <a:pt x="1080" y="252"/>
                  </a:lnTo>
                  <a:lnTo>
                    <a:pt x="1115" y="232"/>
                  </a:lnTo>
                  <a:lnTo>
                    <a:pt x="1115" y="232"/>
                  </a:lnTo>
                  <a:lnTo>
                    <a:pt x="1145" y="211"/>
                  </a:lnTo>
                  <a:lnTo>
                    <a:pt x="1176" y="190"/>
                  </a:lnTo>
                  <a:lnTo>
                    <a:pt x="1207" y="168"/>
                  </a:lnTo>
                  <a:lnTo>
                    <a:pt x="1236" y="145"/>
                  </a:lnTo>
                  <a:lnTo>
                    <a:pt x="1264" y="120"/>
                  </a:lnTo>
                  <a:lnTo>
                    <a:pt x="1291" y="95"/>
                  </a:lnTo>
                  <a:lnTo>
                    <a:pt x="1318" y="69"/>
                  </a:lnTo>
                  <a:lnTo>
                    <a:pt x="1343" y="41"/>
                  </a:lnTo>
                  <a:lnTo>
                    <a:pt x="1343" y="41"/>
                  </a:lnTo>
                  <a:lnTo>
                    <a:pt x="1367" y="12"/>
                  </a:lnTo>
                  <a:lnTo>
                    <a:pt x="1367" y="12"/>
                  </a:lnTo>
                  <a:lnTo>
                    <a:pt x="1369" y="10"/>
                  </a:lnTo>
                  <a:lnTo>
                    <a:pt x="1369" y="8"/>
                  </a:lnTo>
                  <a:lnTo>
                    <a:pt x="1367" y="4"/>
                  </a:lnTo>
                  <a:lnTo>
                    <a:pt x="1366" y="3"/>
                  </a:lnTo>
                  <a:lnTo>
                    <a:pt x="1364" y="0"/>
                  </a:lnTo>
                  <a:lnTo>
                    <a:pt x="1361" y="0"/>
                  </a:lnTo>
                  <a:lnTo>
                    <a:pt x="1359" y="0"/>
                  </a:lnTo>
                  <a:lnTo>
                    <a:pt x="1356" y="3"/>
                  </a:lnTo>
                  <a:lnTo>
                    <a:pt x="1356" y="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8" name="Freeform 215">
              <a:extLst>
                <a:ext uri="{FF2B5EF4-FFF2-40B4-BE49-F238E27FC236}">
                  <a16:creationId xmlns:a16="http://schemas.microsoft.com/office/drawing/2014/main" id="{A99F7535-13AF-022F-7985-0FB8E0C67551}"/>
                </a:ext>
              </a:extLst>
            </p:cNvPr>
            <p:cNvSpPr>
              <a:spLocks/>
            </p:cNvSpPr>
            <p:nvPr/>
          </p:nvSpPr>
          <p:spPr bwMode="auto">
            <a:xfrm>
              <a:off x="2080" y="1161"/>
              <a:ext cx="37" cy="213"/>
            </a:xfrm>
            <a:custGeom>
              <a:avLst/>
              <a:gdLst>
                <a:gd name="T0" fmla="*/ 132 w 144"/>
                <a:gd name="T1" fmla="*/ 1 h 852"/>
                <a:gd name="T2" fmla="*/ 73 w 144"/>
                <a:gd name="T3" fmla="*/ 55 h 852"/>
                <a:gd name="T4" fmla="*/ 47 w 144"/>
                <a:gd name="T5" fmla="*/ 85 h 852"/>
                <a:gd name="T6" fmla="*/ 27 w 144"/>
                <a:gd name="T7" fmla="*/ 117 h 852"/>
                <a:gd name="T8" fmla="*/ 17 w 144"/>
                <a:gd name="T9" fmla="*/ 136 h 852"/>
                <a:gd name="T10" fmla="*/ 4 w 144"/>
                <a:gd name="T11" fmla="*/ 177 h 852"/>
                <a:gd name="T12" fmla="*/ 0 w 144"/>
                <a:gd name="T13" fmla="*/ 217 h 852"/>
                <a:gd name="T14" fmla="*/ 2 w 144"/>
                <a:gd name="T15" fmla="*/ 260 h 852"/>
                <a:gd name="T16" fmla="*/ 6 w 144"/>
                <a:gd name="T17" fmla="*/ 281 h 852"/>
                <a:gd name="T18" fmla="*/ 14 w 144"/>
                <a:gd name="T19" fmla="*/ 325 h 852"/>
                <a:gd name="T20" fmla="*/ 39 w 144"/>
                <a:gd name="T21" fmla="*/ 411 h 852"/>
                <a:gd name="T22" fmla="*/ 50 w 144"/>
                <a:gd name="T23" fmla="*/ 456 h 852"/>
                <a:gd name="T24" fmla="*/ 66 w 144"/>
                <a:gd name="T25" fmla="*/ 545 h 852"/>
                <a:gd name="T26" fmla="*/ 74 w 144"/>
                <a:gd name="T27" fmla="*/ 636 h 852"/>
                <a:gd name="T28" fmla="*/ 76 w 144"/>
                <a:gd name="T29" fmla="*/ 688 h 852"/>
                <a:gd name="T30" fmla="*/ 71 w 144"/>
                <a:gd name="T31" fmla="*/ 791 h 852"/>
                <a:gd name="T32" fmla="*/ 65 w 144"/>
                <a:gd name="T33" fmla="*/ 842 h 852"/>
                <a:gd name="T34" fmla="*/ 66 w 144"/>
                <a:gd name="T35" fmla="*/ 848 h 852"/>
                <a:gd name="T36" fmla="*/ 71 w 144"/>
                <a:gd name="T37" fmla="*/ 851 h 852"/>
                <a:gd name="T38" fmla="*/ 76 w 144"/>
                <a:gd name="T39" fmla="*/ 851 h 852"/>
                <a:gd name="T40" fmla="*/ 78 w 144"/>
                <a:gd name="T41" fmla="*/ 846 h 852"/>
                <a:gd name="T42" fmla="*/ 84 w 144"/>
                <a:gd name="T43" fmla="*/ 802 h 852"/>
                <a:gd name="T44" fmla="*/ 90 w 144"/>
                <a:gd name="T45" fmla="*/ 711 h 852"/>
                <a:gd name="T46" fmla="*/ 88 w 144"/>
                <a:gd name="T47" fmla="*/ 621 h 852"/>
                <a:gd name="T48" fmla="*/ 79 w 144"/>
                <a:gd name="T49" fmla="*/ 532 h 852"/>
                <a:gd name="T50" fmla="*/ 71 w 144"/>
                <a:gd name="T51" fmla="*/ 486 h 852"/>
                <a:gd name="T52" fmla="*/ 51 w 144"/>
                <a:gd name="T53" fmla="*/ 399 h 852"/>
                <a:gd name="T54" fmla="*/ 39 w 144"/>
                <a:gd name="T55" fmla="*/ 356 h 852"/>
                <a:gd name="T56" fmla="*/ 27 w 144"/>
                <a:gd name="T57" fmla="*/ 313 h 852"/>
                <a:gd name="T58" fmla="*/ 18 w 144"/>
                <a:gd name="T59" fmla="*/ 270 h 852"/>
                <a:gd name="T60" fmla="*/ 14 w 144"/>
                <a:gd name="T61" fmla="*/ 227 h 852"/>
                <a:gd name="T62" fmla="*/ 17 w 144"/>
                <a:gd name="T63" fmla="*/ 185 h 852"/>
                <a:gd name="T64" fmla="*/ 29 w 144"/>
                <a:gd name="T65" fmla="*/ 144 h 852"/>
                <a:gd name="T66" fmla="*/ 39 w 144"/>
                <a:gd name="T67" fmla="*/ 124 h 852"/>
                <a:gd name="T68" fmla="*/ 63 w 144"/>
                <a:gd name="T69" fmla="*/ 88 h 852"/>
                <a:gd name="T70" fmla="*/ 93 w 144"/>
                <a:gd name="T71" fmla="*/ 55 h 852"/>
                <a:gd name="T72" fmla="*/ 142 w 144"/>
                <a:gd name="T73" fmla="*/ 12 h 852"/>
                <a:gd name="T74" fmla="*/ 144 w 144"/>
                <a:gd name="T75" fmla="*/ 9 h 852"/>
                <a:gd name="T76" fmla="*/ 144 w 144"/>
                <a:gd name="T77" fmla="*/ 4 h 852"/>
                <a:gd name="T78" fmla="*/ 139 w 144"/>
                <a:gd name="T79" fmla="*/ 0 h 852"/>
                <a:gd name="T80" fmla="*/ 134 w 144"/>
                <a:gd name="T81" fmla="*/ 0 h 852"/>
                <a:gd name="T82" fmla="*/ 132 w 144"/>
                <a:gd name="T83" fmla="*/ 1 h 8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144" h="852">
                  <a:moveTo>
                    <a:pt x="132" y="1"/>
                  </a:moveTo>
                  <a:lnTo>
                    <a:pt x="132" y="1"/>
                  </a:lnTo>
                  <a:lnTo>
                    <a:pt x="103" y="27"/>
                  </a:lnTo>
                  <a:lnTo>
                    <a:pt x="73" y="55"/>
                  </a:lnTo>
                  <a:lnTo>
                    <a:pt x="61" y="69"/>
                  </a:lnTo>
                  <a:lnTo>
                    <a:pt x="47" y="85"/>
                  </a:lnTo>
                  <a:lnTo>
                    <a:pt x="36" y="101"/>
                  </a:lnTo>
                  <a:lnTo>
                    <a:pt x="27" y="117"/>
                  </a:lnTo>
                  <a:lnTo>
                    <a:pt x="27" y="117"/>
                  </a:lnTo>
                  <a:lnTo>
                    <a:pt x="17" y="136"/>
                  </a:lnTo>
                  <a:lnTo>
                    <a:pt x="9" y="156"/>
                  </a:lnTo>
                  <a:lnTo>
                    <a:pt x="4" y="177"/>
                  </a:lnTo>
                  <a:lnTo>
                    <a:pt x="1" y="196"/>
                  </a:lnTo>
                  <a:lnTo>
                    <a:pt x="0" y="217"/>
                  </a:lnTo>
                  <a:lnTo>
                    <a:pt x="1" y="239"/>
                  </a:lnTo>
                  <a:lnTo>
                    <a:pt x="2" y="260"/>
                  </a:lnTo>
                  <a:lnTo>
                    <a:pt x="6" y="281"/>
                  </a:lnTo>
                  <a:lnTo>
                    <a:pt x="6" y="281"/>
                  </a:lnTo>
                  <a:lnTo>
                    <a:pt x="9" y="303"/>
                  </a:lnTo>
                  <a:lnTo>
                    <a:pt x="14" y="325"/>
                  </a:lnTo>
                  <a:lnTo>
                    <a:pt x="27" y="368"/>
                  </a:lnTo>
                  <a:lnTo>
                    <a:pt x="39" y="411"/>
                  </a:lnTo>
                  <a:lnTo>
                    <a:pt x="50" y="456"/>
                  </a:lnTo>
                  <a:lnTo>
                    <a:pt x="50" y="456"/>
                  </a:lnTo>
                  <a:lnTo>
                    <a:pt x="58" y="500"/>
                  </a:lnTo>
                  <a:lnTo>
                    <a:pt x="66" y="545"/>
                  </a:lnTo>
                  <a:lnTo>
                    <a:pt x="71" y="591"/>
                  </a:lnTo>
                  <a:lnTo>
                    <a:pt x="74" y="636"/>
                  </a:lnTo>
                  <a:lnTo>
                    <a:pt x="74" y="636"/>
                  </a:lnTo>
                  <a:lnTo>
                    <a:pt x="76" y="688"/>
                  </a:lnTo>
                  <a:lnTo>
                    <a:pt x="74" y="739"/>
                  </a:lnTo>
                  <a:lnTo>
                    <a:pt x="71" y="791"/>
                  </a:lnTo>
                  <a:lnTo>
                    <a:pt x="65" y="842"/>
                  </a:lnTo>
                  <a:lnTo>
                    <a:pt x="65" y="842"/>
                  </a:lnTo>
                  <a:lnTo>
                    <a:pt x="65" y="846"/>
                  </a:lnTo>
                  <a:lnTo>
                    <a:pt x="66" y="848"/>
                  </a:lnTo>
                  <a:lnTo>
                    <a:pt x="67" y="851"/>
                  </a:lnTo>
                  <a:lnTo>
                    <a:pt x="71" y="851"/>
                  </a:lnTo>
                  <a:lnTo>
                    <a:pt x="73" y="852"/>
                  </a:lnTo>
                  <a:lnTo>
                    <a:pt x="76" y="851"/>
                  </a:lnTo>
                  <a:lnTo>
                    <a:pt x="77" y="850"/>
                  </a:lnTo>
                  <a:lnTo>
                    <a:pt x="78" y="846"/>
                  </a:lnTo>
                  <a:lnTo>
                    <a:pt x="78" y="846"/>
                  </a:lnTo>
                  <a:lnTo>
                    <a:pt x="84" y="802"/>
                  </a:lnTo>
                  <a:lnTo>
                    <a:pt x="88" y="756"/>
                  </a:lnTo>
                  <a:lnTo>
                    <a:pt x="90" y="711"/>
                  </a:lnTo>
                  <a:lnTo>
                    <a:pt x="90" y="667"/>
                  </a:lnTo>
                  <a:lnTo>
                    <a:pt x="88" y="621"/>
                  </a:lnTo>
                  <a:lnTo>
                    <a:pt x="84" y="576"/>
                  </a:lnTo>
                  <a:lnTo>
                    <a:pt x="79" y="532"/>
                  </a:lnTo>
                  <a:lnTo>
                    <a:pt x="71" y="486"/>
                  </a:lnTo>
                  <a:lnTo>
                    <a:pt x="71" y="486"/>
                  </a:lnTo>
                  <a:lnTo>
                    <a:pt x="62" y="442"/>
                  </a:lnTo>
                  <a:lnTo>
                    <a:pt x="51" y="399"/>
                  </a:lnTo>
                  <a:lnTo>
                    <a:pt x="51" y="399"/>
                  </a:lnTo>
                  <a:lnTo>
                    <a:pt x="39" y="356"/>
                  </a:lnTo>
                  <a:lnTo>
                    <a:pt x="27" y="313"/>
                  </a:lnTo>
                  <a:lnTo>
                    <a:pt x="27" y="313"/>
                  </a:lnTo>
                  <a:lnTo>
                    <a:pt x="22" y="292"/>
                  </a:lnTo>
                  <a:lnTo>
                    <a:pt x="18" y="270"/>
                  </a:lnTo>
                  <a:lnTo>
                    <a:pt x="16" y="249"/>
                  </a:lnTo>
                  <a:lnTo>
                    <a:pt x="14" y="227"/>
                  </a:lnTo>
                  <a:lnTo>
                    <a:pt x="14" y="206"/>
                  </a:lnTo>
                  <a:lnTo>
                    <a:pt x="17" y="185"/>
                  </a:lnTo>
                  <a:lnTo>
                    <a:pt x="22" y="165"/>
                  </a:lnTo>
                  <a:lnTo>
                    <a:pt x="29" y="144"/>
                  </a:lnTo>
                  <a:lnTo>
                    <a:pt x="29" y="144"/>
                  </a:lnTo>
                  <a:lnTo>
                    <a:pt x="39" y="124"/>
                  </a:lnTo>
                  <a:lnTo>
                    <a:pt x="50" y="106"/>
                  </a:lnTo>
                  <a:lnTo>
                    <a:pt x="63" y="88"/>
                  </a:lnTo>
                  <a:lnTo>
                    <a:pt x="78" y="71"/>
                  </a:lnTo>
                  <a:lnTo>
                    <a:pt x="93" y="55"/>
                  </a:lnTo>
                  <a:lnTo>
                    <a:pt x="109" y="40"/>
                  </a:lnTo>
                  <a:lnTo>
                    <a:pt x="142" y="12"/>
                  </a:lnTo>
                  <a:lnTo>
                    <a:pt x="142" y="12"/>
                  </a:lnTo>
                  <a:lnTo>
                    <a:pt x="144" y="9"/>
                  </a:lnTo>
                  <a:lnTo>
                    <a:pt x="144" y="6"/>
                  </a:lnTo>
                  <a:lnTo>
                    <a:pt x="144" y="4"/>
                  </a:lnTo>
                  <a:lnTo>
                    <a:pt x="142" y="1"/>
                  </a:lnTo>
                  <a:lnTo>
                    <a:pt x="139" y="0"/>
                  </a:lnTo>
                  <a:lnTo>
                    <a:pt x="137" y="0"/>
                  </a:lnTo>
                  <a:lnTo>
                    <a:pt x="134" y="0"/>
                  </a:lnTo>
                  <a:lnTo>
                    <a:pt x="132" y="1"/>
                  </a:lnTo>
                  <a:lnTo>
                    <a:pt x="132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9" name="Freeform 216">
              <a:extLst>
                <a:ext uri="{FF2B5EF4-FFF2-40B4-BE49-F238E27FC236}">
                  <a16:creationId xmlns:a16="http://schemas.microsoft.com/office/drawing/2014/main" id="{2E3468FA-5EB5-DFF7-6A9C-F49E7051D7BA}"/>
                </a:ext>
              </a:extLst>
            </p:cNvPr>
            <p:cNvSpPr>
              <a:spLocks/>
            </p:cNvSpPr>
            <p:nvPr/>
          </p:nvSpPr>
          <p:spPr bwMode="auto">
            <a:xfrm>
              <a:off x="2201" y="1410"/>
              <a:ext cx="22" cy="147"/>
            </a:xfrm>
            <a:custGeom>
              <a:avLst/>
              <a:gdLst>
                <a:gd name="T0" fmla="*/ 37 w 91"/>
                <a:gd name="T1" fmla="*/ 11 h 588"/>
                <a:gd name="T2" fmla="*/ 59 w 91"/>
                <a:gd name="T3" fmla="*/ 63 h 588"/>
                <a:gd name="T4" fmla="*/ 71 w 91"/>
                <a:gd name="T5" fmla="*/ 117 h 588"/>
                <a:gd name="T6" fmla="*/ 76 w 91"/>
                <a:gd name="T7" fmla="*/ 172 h 588"/>
                <a:gd name="T8" fmla="*/ 75 w 91"/>
                <a:gd name="T9" fmla="*/ 229 h 588"/>
                <a:gd name="T10" fmla="*/ 74 w 91"/>
                <a:gd name="T11" fmla="*/ 257 h 588"/>
                <a:gd name="T12" fmla="*/ 64 w 91"/>
                <a:gd name="T13" fmla="*/ 343 h 588"/>
                <a:gd name="T14" fmla="*/ 57 w 91"/>
                <a:gd name="T15" fmla="*/ 399 h 588"/>
                <a:gd name="T16" fmla="*/ 47 w 91"/>
                <a:gd name="T17" fmla="*/ 457 h 588"/>
                <a:gd name="T18" fmla="*/ 38 w 91"/>
                <a:gd name="T19" fmla="*/ 489 h 588"/>
                <a:gd name="T20" fmla="*/ 22 w 91"/>
                <a:gd name="T21" fmla="*/ 534 h 588"/>
                <a:gd name="T22" fmla="*/ 9 w 91"/>
                <a:gd name="T23" fmla="*/ 564 h 588"/>
                <a:gd name="T24" fmla="*/ 1 w 91"/>
                <a:gd name="T25" fmla="*/ 577 h 588"/>
                <a:gd name="T26" fmla="*/ 0 w 91"/>
                <a:gd name="T27" fmla="*/ 584 h 588"/>
                <a:gd name="T28" fmla="*/ 4 w 91"/>
                <a:gd name="T29" fmla="*/ 587 h 588"/>
                <a:gd name="T30" fmla="*/ 9 w 91"/>
                <a:gd name="T31" fmla="*/ 588 h 588"/>
                <a:gd name="T32" fmla="*/ 14 w 91"/>
                <a:gd name="T33" fmla="*/ 585 h 588"/>
                <a:gd name="T34" fmla="*/ 28 w 91"/>
                <a:gd name="T35" fmla="*/ 559 h 588"/>
                <a:gd name="T36" fmla="*/ 49 w 91"/>
                <a:gd name="T37" fmla="*/ 504 h 588"/>
                <a:gd name="T38" fmla="*/ 64 w 91"/>
                <a:gd name="T39" fmla="*/ 447 h 588"/>
                <a:gd name="T40" fmla="*/ 77 w 91"/>
                <a:gd name="T41" fmla="*/ 359 h 588"/>
                <a:gd name="T42" fmla="*/ 83 w 91"/>
                <a:gd name="T43" fmla="*/ 301 h 588"/>
                <a:gd name="T44" fmla="*/ 90 w 91"/>
                <a:gd name="T45" fmla="*/ 242 h 588"/>
                <a:gd name="T46" fmla="*/ 91 w 91"/>
                <a:gd name="T47" fmla="*/ 183 h 588"/>
                <a:gd name="T48" fmla="*/ 87 w 91"/>
                <a:gd name="T49" fmla="*/ 126 h 588"/>
                <a:gd name="T50" fmla="*/ 82 w 91"/>
                <a:gd name="T51" fmla="*/ 94 h 588"/>
                <a:gd name="T52" fmla="*/ 69 w 91"/>
                <a:gd name="T53" fmla="*/ 47 h 588"/>
                <a:gd name="T54" fmla="*/ 57 w 91"/>
                <a:gd name="T55" fmla="*/ 17 h 588"/>
                <a:gd name="T56" fmla="*/ 49 w 91"/>
                <a:gd name="T57" fmla="*/ 4 h 588"/>
                <a:gd name="T58" fmla="*/ 45 w 91"/>
                <a:gd name="T59" fmla="*/ 0 h 588"/>
                <a:gd name="T60" fmla="*/ 39 w 91"/>
                <a:gd name="T61" fmla="*/ 0 h 588"/>
                <a:gd name="T62" fmla="*/ 37 w 91"/>
                <a:gd name="T63" fmla="*/ 5 h 588"/>
                <a:gd name="T64" fmla="*/ 37 w 91"/>
                <a:gd name="T65" fmla="*/ 11 h 5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91" h="588">
                  <a:moveTo>
                    <a:pt x="37" y="11"/>
                  </a:moveTo>
                  <a:lnTo>
                    <a:pt x="37" y="11"/>
                  </a:lnTo>
                  <a:lnTo>
                    <a:pt x="49" y="36"/>
                  </a:lnTo>
                  <a:lnTo>
                    <a:pt x="59" y="63"/>
                  </a:lnTo>
                  <a:lnTo>
                    <a:pt x="66" y="90"/>
                  </a:lnTo>
                  <a:lnTo>
                    <a:pt x="71" y="117"/>
                  </a:lnTo>
                  <a:lnTo>
                    <a:pt x="74" y="145"/>
                  </a:lnTo>
                  <a:lnTo>
                    <a:pt x="76" y="172"/>
                  </a:lnTo>
                  <a:lnTo>
                    <a:pt x="76" y="200"/>
                  </a:lnTo>
                  <a:lnTo>
                    <a:pt x="75" y="229"/>
                  </a:lnTo>
                  <a:lnTo>
                    <a:pt x="75" y="229"/>
                  </a:lnTo>
                  <a:lnTo>
                    <a:pt x="74" y="257"/>
                  </a:lnTo>
                  <a:lnTo>
                    <a:pt x="71" y="285"/>
                  </a:lnTo>
                  <a:lnTo>
                    <a:pt x="64" y="343"/>
                  </a:lnTo>
                  <a:lnTo>
                    <a:pt x="64" y="343"/>
                  </a:lnTo>
                  <a:lnTo>
                    <a:pt x="57" y="399"/>
                  </a:lnTo>
                  <a:lnTo>
                    <a:pt x="52" y="429"/>
                  </a:lnTo>
                  <a:lnTo>
                    <a:pt x="47" y="457"/>
                  </a:lnTo>
                  <a:lnTo>
                    <a:pt x="47" y="457"/>
                  </a:lnTo>
                  <a:lnTo>
                    <a:pt x="38" y="489"/>
                  </a:lnTo>
                  <a:lnTo>
                    <a:pt x="28" y="520"/>
                  </a:lnTo>
                  <a:lnTo>
                    <a:pt x="22" y="534"/>
                  </a:lnTo>
                  <a:lnTo>
                    <a:pt x="16" y="549"/>
                  </a:lnTo>
                  <a:lnTo>
                    <a:pt x="9" y="564"/>
                  </a:lnTo>
                  <a:lnTo>
                    <a:pt x="1" y="577"/>
                  </a:lnTo>
                  <a:lnTo>
                    <a:pt x="1" y="577"/>
                  </a:lnTo>
                  <a:lnTo>
                    <a:pt x="0" y="581"/>
                  </a:lnTo>
                  <a:lnTo>
                    <a:pt x="0" y="584"/>
                  </a:lnTo>
                  <a:lnTo>
                    <a:pt x="1" y="586"/>
                  </a:lnTo>
                  <a:lnTo>
                    <a:pt x="4" y="587"/>
                  </a:lnTo>
                  <a:lnTo>
                    <a:pt x="6" y="588"/>
                  </a:lnTo>
                  <a:lnTo>
                    <a:pt x="9" y="588"/>
                  </a:lnTo>
                  <a:lnTo>
                    <a:pt x="11" y="587"/>
                  </a:lnTo>
                  <a:lnTo>
                    <a:pt x="14" y="585"/>
                  </a:lnTo>
                  <a:lnTo>
                    <a:pt x="14" y="585"/>
                  </a:lnTo>
                  <a:lnTo>
                    <a:pt x="28" y="559"/>
                  </a:lnTo>
                  <a:lnTo>
                    <a:pt x="39" y="532"/>
                  </a:lnTo>
                  <a:lnTo>
                    <a:pt x="49" y="504"/>
                  </a:lnTo>
                  <a:lnTo>
                    <a:pt x="57" y="476"/>
                  </a:lnTo>
                  <a:lnTo>
                    <a:pt x="64" y="447"/>
                  </a:lnTo>
                  <a:lnTo>
                    <a:pt x="69" y="418"/>
                  </a:lnTo>
                  <a:lnTo>
                    <a:pt x="77" y="359"/>
                  </a:lnTo>
                  <a:lnTo>
                    <a:pt x="77" y="359"/>
                  </a:lnTo>
                  <a:lnTo>
                    <a:pt x="83" y="301"/>
                  </a:lnTo>
                  <a:lnTo>
                    <a:pt x="87" y="272"/>
                  </a:lnTo>
                  <a:lnTo>
                    <a:pt x="90" y="242"/>
                  </a:lnTo>
                  <a:lnTo>
                    <a:pt x="91" y="213"/>
                  </a:lnTo>
                  <a:lnTo>
                    <a:pt x="91" y="183"/>
                  </a:lnTo>
                  <a:lnTo>
                    <a:pt x="90" y="155"/>
                  </a:lnTo>
                  <a:lnTo>
                    <a:pt x="87" y="126"/>
                  </a:lnTo>
                  <a:lnTo>
                    <a:pt x="87" y="126"/>
                  </a:lnTo>
                  <a:lnTo>
                    <a:pt x="82" y="94"/>
                  </a:lnTo>
                  <a:lnTo>
                    <a:pt x="74" y="63"/>
                  </a:lnTo>
                  <a:lnTo>
                    <a:pt x="69" y="47"/>
                  </a:lnTo>
                  <a:lnTo>
                    <a:pt x="64" y="32"/>
                  </a:lnTo>
                  <a:lnTo>
                    <a:pt x="57" y="17"/>
                  </a:lnTo>
                  <a:lnTo>
                    <a:pt x="49" y="4"/>
                  </a:lnTo>
                  <a:lnTo>
                    <a:pt x="49" y="4"/>
                  </a:lnTo>
                  <a:lnTo>
                    <a:pt x="48" y="2"/>
                  </a:lnTo>
                  <a:lnTo>
                    <a:pt x="45" y="0"/>
                  </a:lnTo>
                  <a:lnTo>
                    <a:pt x="43" y="0"/>
                  </a:lnTo>
                  <a:lnTo>
                    <a:pt x="39" y="0"/>
                  </a:lnTo>
                  <a:lnTo>
                    <a:pt x="38" y="3"/>
                  </a:lnTo>
                  <a:lnTo>
                    <a:pt x="37" y="5"/>
                  </a:lnTo>
                  <a:lnTo>
                    <a:pt x="36" y="8"/>
                  </a:lnTo>
                  <a:lnTo>
                    <a:pt x="37" y="11"/>
                  </a:lnTo>
                  <a:lnTo>
                    <a:pt x="37" y="1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0" name="Freeform 217">
              <a:extLst>
                <a:ext uri="{FF2B5EF4-FFF2-40B4-BE49-F238E27FC236}">
                  <a16:creationId xmlns:a16="http://schemas.microsoft.com/office/drawing/2014/main" id="{E0779B37-1C77-15DA-A576-6C709A35951C}"/>
                </a:ext>
              </a:extLst>
            </p:cNvPr>
            <p:cNvSpPr>
              <a:spLocks/>
            </p:cNvSpPr>
            <p:nvPr/>
          </p:nvSpPr>
          <p:spPr bwMode="auto">
            <a:xfrm>
              <a:off x="2546" y="1030"/>
              <a:ext cx="19" cy="52"/>
            </a:xfrm>
            <a:custGeom>
              <a:avLst/>
              <a:gdLst>
                <a:gd name="T0" fmla="*/ 76 w 76"/>
                <a:gd name="T1" fmla="*/ 15 h 207"/>
                <a:gd name="T2" fmla="*/ 70 w 76"/>
                <a:gd name="T3" fmla="*/ 6 h 207"/>
                <a:gd name="T4" fmla="*/ 61 w 76"/>
                <a:gd name="T5" fmla="*/ 1 h 207"/>
                <a:gd name="T6" fmla="*/ 51 w 76"/>
                <a:gd name="T7" fmla="*/ 0 h 207"/>
                <a:gd name="T8" fmla="*/ 41 w 76"/>
                <a:gd name="T9" fmla="*/ 1 h 207"/>
                <a:gd name="T10" fmla="*/ 35 w 76"/>
                <a:gd name="T11" fmla="*/ 4 h 207"/>
                <a:gd name="T12" fmla="*/ 27 w 76"/>
                <a:gd name="T13" fmla="*/ 12 h 207"/>
                <a:gd name="T14" fmla="*/ 19 w 76"/>
                <a:gd name="T15" fmla="*/ 28 h 207"/>
                <a:gd name="T16" fmla="*/ 16 w 76"/>
                <a:gd name="T17" fmla="*/ 40 h 207"/>
                <a:gd name="T18" fmla="*/ 12 w 76"/>
                <a:gd name="T19" fmla="*/ 69 h 207"/>
                <a:gd name="T20" fmla="*/ 10 w 76"/>
                <a:gd name="T21" fmla="*/ 99 h 207"/>
                <a:gd name="T22" fmla="*/ 10 w 76"/>
                <a:gd name="T23" fmla="*/ 107 h 207"/>
                <a:gd name="T24" fmla="*/ 14 w 76"/>
                <a:gd name="T25" fmla="*/ 118 h 207"/>
                <a:gd name="T26" fmla="*/ 19 w 76"/>
                <a:gd name="T27" fmla="*/ 123 h 207"/>
                <a:gd name="T28" fmla="*/ 30 w 76"/>
                <a:gd name="T29" fmla="*/ 137 h 207"/>
                <a:gd name="T30" fmla="*/ 32 w 76"/>
                <a:gd name="T31" fmla="*/ 144 h 207"/>
                <a:gd name="T32" fmla="*/ 30 w 76"/>
                <a:gd name="T33" fmla="*/ 159 h 207"/>
                <a:gd name="T34" fmla="*/ 23 w 76"/>
                <a:gd name="T35" fmla="*/ 173 h 207"/>
                <a:gd name="T36" fmla="*/ 2 w 76"/>
                <a:gd name="T37" fmla="*/ 194 h 207"/>
                <a:gd name="T38" fmla="*/ 0 w 76"/>
                <a:gd name="T39" fmla="*/ 198 h 207"/>
                <a:gd name="T40" fmla="*/ 0 w 76"/>
                <a:gd name="T41" fmla="*/ 202 h 207"/>
                <a:gd name="T42" fmla="*/ 5 w 76"/>
                <a:gd name="T43" fmla="*/ 206 h 207"/>
                <a:gd name="T44" fmla="*/ 10 w 76"/>
                <a:gd name="T45" fmla="*/ 206 h 207"/>
                <a:gd name="T46" fmla="*/ 12 w 76"/>
                <a:gd name="T47" fmla="*/ 205 h 207"/>
                <a:gd name="T48" fmla="*/ 34 w 76"/>
                <a:gd name="T49" fmla="*/ 183 h 207"/>
                <a:gd name="T50" fmla="*/ 41 w 76"/>
                <a:gd name="T51" fmla="*/ 169 h 207"/>
                <a:gd name="T52" fmla="*/ 46 w 76"/>
                <a:gd name="T53" fmla="*/ 155 h 207"/>
                <a:gd name="T54" fmla="*/ 48 w 76"/>
                <a:gd name="T55" fmla="*/ 147 h 207"/>
                <a:gd name="T56" fmla="*/ 45 w 76"/>
                <a:gd name="T57" fmla="*/ 134 h 207"/>
                <a:gd name="T58" fmla="*/ 41 w 76"/>
                <a:gd name="T59" fmla="*/ 126 h 207"/>
                <a:gd name="T60" fmla="*/ 32 w 76"/>
                <a:gd name="T61" fmla="*/ 115 h 207"/>
                <a:gd name="T62" fmla="*/ 25 w 76"/>
                <a:gd name="T63" fmla="*/ 107 h 207"/>
                <a:gd name="T64" fmla="*/ 24 w 76"/>
                <a:gd name="T65" fmla="*/ 104 h 207"/>
                <a:gd name="T66" fmla="*/ 24 w 76"/>
                <a:gd name="T67" fmla="*/ 87 h 207"/>
                <a:gd name="T68" fmla="*/ 27 w 76"/>
                <a:gd name="T69" fmla="*/ 70 h 207"/>
                <a:gd name="T70" fmla="*/ 32 w 76"/>
                <a:gd name="T71" fmla="*/ 38 h 207"/>
                <a:gd name="T72" fmla="*/ 33 w 76"/>
                <a:gd name="T73" fmla="*/ 31 h 207"/>
                <a:gd name="T74" fmla="*/ 39 w 76"/>
                <a:gd name="T75" fmla="*/ 19 h 207"/>
                <a:gd name="T76" fmla="*/ 45 w 76"/>
                <a:gd name="T77" fmla="*/ 16 h 207"/>
                <a:gd name="T78" fmla="*/ 54 w 76"/>
                <a:gd name="T79" fmla="*/ 15 h 207"/>
                <a:gd name="T80" fmla="*/ 60 w 76"/>
                <a:gd name="T81" fmla="*/ 17 h 207"/>
                <a:gd name="T82" fmla="*/ 61 w 76"/>
                <a:gd name="T83" fmla="*/ 18 h 207"/>
                <a:gd name="T84" fmla="*/ 65 w 76"/>
                <a:gd name="T85" fmla="*/ 23 h 207"/>
                <a:gd name="T86" fmla="*/ 71 w 76"/>
                <a:gd name="T87" fmla="*/ 23 h 207"/>
                <a:gd name="T88" fmla="*/ 74 w 76"/>
                <a:gd name="T89" fmla="*/ 21 h 207"/>
                <a:gd name="T90" fmla="*/ 76 w 76"/>
                <a:gd name="T91" fmla="*/ 15 h 2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76" h="207">
                  <a:moveTo>
                    <a:pt x="76" y="15"/>
                  </a:moveTo>
                  <a:lnTo>
                    <a:pt x="76" y="15"/>
                  </a:lnTo>
                  <a:lnTo>
                    <a:pt x="72" y="10"/>
                  </a:lnTo>
                  <a:lnTo>
                    <a:pt x="70" y="6"/>
                  </a:lnTo>
                  <a:lnTo>
                    <a:pt x="66" y="4"/>
                  </a:lnTo>
                  <a:lnTo>
                    <a:pt x="61" y="1"/>
                  </a:lnTo>
                  <a:lnTo>
                    <a:pt x="56" y="0"/>
                  </a:lnTo>
                  <a:lnTo>
                    <a:pt x="51" y="0"/>
                  </a:lnTo>
                  <a:lnTo>
                    <a:pt x="46" y="0"/>
                  </a:lnTo>
                  <a:lnTo>
                    <a:pt x="41" y="1"/>
                  </a:lnTo>
                  <a:lnTo>
                    <a:pt x="41" y="1"/>
                  </a:lnTo>
                  <a:lnTo>
                    <a:pt x="35" y="4"/>
                  </a:lnTo>
                  <a:lnTo>
                    <a:pt x="30" y="7"/>
                  </a:lnTo>
                  <a:lnTo>
                    <a:pt x="27" y="12"/>
                  </a:lnTo>
                  <a:lnTo>
                    <a:pt x="23" y="17"/>
                  </a:lnTo>
                  <a:lnTo>
                    <a:pt x="19" y="28"/>
                  </a:lnTo>
                  <a:lnTo>
                    <a:pt x="16" y="40"/>
                  </a:lnTo>
                  <a:lnTo>
                    <a:pt x="16" y="40"/>
                  </a:lnTo>
                  <a:lnTo>
                    <a:pt x="12" y="69"/>
                  </a:lnTo>
                  <a:lnTo>
                    <a:pt x="12" y="69"/>
                  </a:lnTo>
                  <a:lnTo>
                    <a:pt x="11" y="85"/>
                  </a:lnTo>
                  <a:lnTo>
                    <a:pt x="10" y="99"/>
                  </a:lnTo>
                  <a:lnTo>
                    <a:pt x="10" y="99"/>
                  </a:lnTo>
                  <a:lnTo>
                    <a:pt x="10" y="107"/>
                  </a:lnTo>
                  <a:lnTo>
                    <a:pt x="12" y="113"/>
                  </a:lnTo>
                  <a:lnTo>
                    <a:pt x="14" y="118"/>
                  </a:lnTo>
                  <a:lnTo>
                    <a:pt x="19" y="123"/>
                  </a:lnTo>
                  <a:lnTo>
                    <a:pt x="19" y="123"/>
                  </a:lnTo>
                  <a:lnTo>
                    <a:pt x="28" y="132"/>
                  </a:lnTo>
                  <a:lnTo>
                    <a:pt x="30" y="137"/>
                  </a:lnTo>
                  <a:lnTo>
                    <a:pt x="32" y="144"/>
                  </a:lnTo>
                  <a:lnTo>
                    <a:pt x="32" y="144"/>
                  </a:lnTo>
                  <a:lnTo>
                    <a:pt x="32" y="152"/>
                  </a:lnTo>
                  <a:lnTo>
                    <a:pt x="30" y="159"/>
                  </a:lnTo>
                  <a:lnTo>
                    <a:pt x="28" y="166"/>
                  </a:lnTo>
                  <a:lnTo>
                    <a:pt x="23" y="173"/>
                  </a:lnTo>
                  <a:lnTo>
                    <a:pt x="13" y="184"/>
                  </a:lnTo>
                  <a:lnTo>
                    <a:pt x="2" y="194"/>
                  </a:lnTo>
                  <a:lnTo>
                    <a:pt x="2" y="194"/>
                  </a:lnTo>
                  <a:lnTo>
                    <a:pt x="0" y="198"/>
                  </a:lnTo>
                  <a:lnTo>
                    <a:pt x="0" y="200"/>
                  </a:lnTo>
                  <a:lnTo>
                    <a:pt x="0" y="202"/>
                  </a:lnTo>
                  <a:lnTo>
                    <a:pt x="2" y="205"/>
                  </a:lnTo>
                  <a:lnTo>
                    <a:pt x="5" y="206"/>
                  </a:lnTo>
                  <a:lnTo>
                    <a:pt x="7" y="207"/>
                  </a:lnTo>
                  <a:lnTo>
                    <a:pt x="10" y="206"/>
                  </a:lnTo>
                  <a:lnTo>
                    <a:pt x="12" y="205"/>
                  </a:lnTo>
                  <a:lnTo>
                    <a:pt x="12" y="205"/>
                  </a:lnTo>
                  <a:lnTo>
                    <a:pt x="24" y="194"/>
                  </a:lnTo>
                  <a:lnTo>
                    <a:pt x="34" y="183"/>
                  </a:lnTo>
                  <a:lnTo>
                    <a:pt x="38" y="177"/>
                  </a:lnTo>
                  <a:lnTo>
                    <a:pt x="41" y="169"/>
                  </a:lnTo>
                  <a:lnTo>
                    <a:pt x="45" y="163"/>
                  </a:lnTo>
                  <a:lnTo>
                    <a:pt x="46" y="155"/>
                  </a:lnTo>
                  <a:lnTo>
                    <a:pt x="46" y="155"/>
                  </a:lnTo>
                  <a:lnTo>
                    <a:pt x="48" y="147"/>
                  </a:lnTo>
                  <a:lnTo>
                    <a:pt x="46" y="140"/>
                  </a:lnTo>
                  <a:lnTo>
                    <a:pt x="45" y="134"/>
                  </a:lnTo>
                  <a:lnTo>
                    <a:pt x="41" y="126"/>
                  </a:lnTo>
                  <a:lnTo>
                    <a:pt x="41" y="126"/>
                  </a:lnTo>
                  <a:lnTo>
                    <a:pt x="38" y="121"/>
                  </a:lnTo>
                  <a:lnTo>
                    <a:pt x="32" y="115"/>
                  </a:lnTo>
                  <a:lnTo>
                    <a:pt x="27" y="110"/>
                  </a:lnTo>
                  <a:lnTo>
                    <a:pt x="25" y="107"/>
                  </a:lnTo>
                  <a:lnTo>
                    <a:pt x="24" y="104"/>
                  </a:lnTo>
                  <a:lnTo>
                    <a:pt x="24" y="104"/>
                  </a:lnTo>
                  <a:lnTo>
                    <a:pt x="24" y="96"/>
                  </a:lnTo>
                  <a:lnTo>
                    <a:pt x="24" y="87"/>
                  </a:lnTo>
                  <a:lnTo>
                    <a:pt x="27" y="70"/>
                  </a:lnTo>
                  <a:lnTo>
                    <a:pt x="27" y="70"/>
                  </a:lnTo>
                  <a:lnTo>
                    <a:pt x="29" y="54"/>
                  </a:lnTo>
                  <a:lnTo>
                    <a:pt x="32" y="38"/>
                  </a:lnTo>
                  <a:lnTo>
                    <a:pt x="32" y="38"/>
                  </a:lnTo>
                  <a:lnTo>
                    <a:pt x="33" y="31"/>
                  </a:lnTo>
                  <a:lnTo>
                    <a:pt x="35" y="24"/>
                  </a:lnTo>
                  <a:lnTo>
                    <a:pt x="39" y="19"/>
                  </a:lnTo>
                  <a:lnTo>
                    <a:pt x="45" y="16"/>
                  </a:lnTo>
                  <a:lnTo>
                    <a:pt x="45" y="16"/>
                  </a:lnTo>
                  <a:lnTo>
                    <a:pt x="49" y="15"/>
                  </a:lnTo>
                  <a:lnTo>
                    <a:pt x="54" y="15"/>
                  </a:lnTo>
                  <a:lnTo>
                    <a:pt x="59" y="16"/>
                  </a:lnTo>
                  <a:lnTo>
                    <a:pt x="60" y="17"/>
                  </a:lnTo>
                  <a:lnTo>
                    <a:pt x="61" y="18"/>
                  </a:lnTo>
                  <a:lnTo>
                    <a:pt x="61" y="18"/>
                  </a:lnTo>
                  <a:lnTo>
                    <a:pt x="62" y="22"/>
                  </a:lnTo>
                  <a:lnTo>
                    <a:pt x="65" y="23"/>
                  </a:lnTo>
                  <a:lnTo>
                    <a:pt x="68" y="23"/>
                  </a:lnTo>
                  <a:lnTo>
                    <a:pt x="71" y="23"/>
                  </a:lnTo>
                  <a:lnTo>
                    <a:pt x="73" y="22"/>
                  </a:lnTo>
                  <a:lnTo>
                    <a:pt x="74" y="21"/>
                  </a:lnTo>
                  <a:lnTo>
                    <a:pt x="76" y="18"/>
                  </a:lnTo>
                  <a:lnTo>
                    <a:pt x="76" y="15"/>
                  </a:lnTo>
                  <a:lnTo>
                    <a:pt x="76" y="1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1" name="Freeform 218">
              <a:extLst>
                <a:ext uri="{FF2B5EF4-FFF2-40B4-BE49-F238E27FC236}">
                  <a16:creationId xmlns:a16="http://schemas.microsoft.com/office/drawing/2014/main" id="{17273F18-976E-B04D-8CA2-8175CEAB66C9}"/>
                </a:ext>
              </a:extLst>
            </p:cNvPr>
            <p:cNvSpPr>
              <a:spLocks/>
            </p:cNvSpPr>
            <p:nvPr/>
          </p:nvSpPr>
          <p:spPr bwMode="auto">
            <a:xfrm>
              <a:off x="2703" y="980"/>
              <a:ext cx="24" cy="38"/>
            </a:xfrm>
            <a:custGeom>
              <a:avLst/>
              <a:gdLst>
                <a:gd name="T0" fmla="*/ 98 w 98"/>
                <a:gd name="T1" fmla="*/ 75 h 150"/>
                <a:gd name="T2" fmla="*/ 98 w 98"/>
                <a:gd name="T3" fmla="*/ 75 h 150"/>
                <a:gd name="T4" fmla="*/ 98 w 98"/>
                <a:gd name="T5" fmla="*/ 90 h 150"/>
                <a:gd name="T6" fmla="*/ 95 w 98"/>
                <a:gd name="T7" fmla="*/ 104 h 150"/>
                <a:gd name="T8" fmla="*/ 90 w 98"/>
                <a:gd name="T9" fmla="*/ 117 h 150"/>
                <a:gd name="T10" fmla="*/ 85 w 98"/>
                <a:gd name="T11" fmla="*/ 128 h 150"/>
                <a:gd name="T12" fmla="*/ 77 w 98"/>
                <a:gd name="T13" fmla="*/ 137 h 150"/>
                <a:gd name="T14" fmla="*/ 69 w 98"/>
                <a:gd name="T15" fmla="*/ 144 h 150"/>
                <a:gd name="T16" fmla="*/ 59 w 98"/>
                <a:gd name="T17" fmla="*/ 148 h 150"/>
                <a:gd name="T18" fmla="*/ 54 w 98"/>
                <a:gd name="T19" fmla="*/ 150 h 150"/>
                <a:gd name="T20" fmla="*/ 49 w 98"/>
                <a:gd name="T21" fmla="*/ 150 h 150"/>
                <a:gd name="T22" fmla="*/ 49 w 98"/>
                <a:gd name="T23" fmla="*/ 150 h 150"/>
                <a:gd name="T24" fmla="*/ 44 w 98"/>
                <a:gd name="T25" fmla="*/ 150 h 150"/>
                <a:gd name="T26" fmla="*/ 39 w 98"/>
                <a:gd name="T27" fmla="*/ 148 h 150"/>
                <a:gd name="T28" fmla="*/ 31 w 98"/>
                <a:gd name="T29" fmla="*/ 144 h 150"/>
                <a:gd name="T30" fmla="*/ 22 w 98"/>
                <a:gd name="T31" fmla="*/ 137 h 150"/>
                <a:gd name="T32" fmla="*/ 15 w 98"/>
                <a:gd name="T33" fmla="*/ 128 h 150"/>
                <a:gd name="T34" fmla="*/ 9 w 98"/>
                <a:gd name="T35" fmla="*/ 117 h 150"/>
                <a:gd name="T36" fmla="*/ 4 w 98"/>
                <a:gd name="T37" fmla="*/ 104 h 150"/>
                <a:gd name="T38" fmla="*/ 1 w 98"/>
                <a:gd name="T39" fmla="*/ 90 h 150"/>
                <a:gd name="T40" fmla="*/ 0 w 98"/>
                <a:gd name="T41" fmla="*/ 75 h 150"/>
                <a:gd name="T42" fmla="*/ 0 w 98"/>
                <a:gd name="T43" fmla="*/ 75 h 150"/>
                <a:gd name="T44" fmla="*/ 1 w 98"/>
                <a:gd name="T45" fmla="*/ 60 h 150"/>
                <a:gd name="T46" fmla="*/ 4 w 98"/>
                <a:gd name="T47" fmla="*/ 45 h 150"/>
                <a:gd name="T48" fmla="*/ 9 w 98"/>
                <a:gd name="T49" fmla="*/ 33 h 150"/>
                <a:gd name="T50" fmla="*/ 15 w 98"/>
                <a:gd name="T51" fmla="*/ 22 h 150"/>
                <a:gd name="T52" fmla="*/ 22 w 98"/>
                <a:gd name="T53" fmla="*/ 13 h 150"/>
                <a:gd name="T54" fmla="*/ 31 w 98"/>
                <a:gd name="T55" fmla="*/ 6 h 150"/>
                <a:gd name="T56" fmla="*/ 39 w 98"/>
                <a:gd name="T57" fmla="*/ 1 h 150"/>
                <a:gd name="T58" fmla="*/ 44 w 98"/>
                <a:gd name="T59" fmla="*/ 0 h 150"/>
                <a:gd name="T60" fmla="*/ 49 w 98"/>
                <a:gd name="T61" fmla="*/ 0 h 150"/>
                <a:gd name="T62" fmla="*/ 49 w 98"/>
                <a:gd name="T63" fmla="*/ 0 h 150"/>
                <a:gd name="T64" fmla="*/ 54 w 98"/>
                <a:gd name="T65" fmla="*/ 0 h 150"/>
                <a:gd name="T66" fmla="*/ 59 w 98"/>
                <a:gd name="T67" fmla="*/ 1 h 150"/>
                <a:gd name="T68" fmla="*/ 69 w 98"/>
                <a:gd name="T69" fmla="*/ 6 h 150"/>
                <a:gd name="T70" fmla="*/ 77 w 98"/>
                <a:gd name="T71" fmla="*/ 13 h 150"/>
                <a:gd name="T72" fmla="*/ 85 w 98"/>
                <a:gd name="T73" fmla="*/ 22 h 150"/>
                <a:gd name="T74" fmla="*/ 90 w 98"/>
                <a:gd name="T75" fmla="*/ 33 h 150"/>
                <a:gd name="T76" fmla="*/ 95 w 98"/>
                <a:gd name="T77" fmla="*/ 45 h 150"/>
                <a:gd name="T78" fmla="*/ 98 w 98"/>
                <a:gd name="T79" fmla="*/ 60 h 150"/>
                <a:gd name="T80" fmla="*/ 98 w 98"/>
                <a:gd name="T81" fmla="*/ 75 h 150"/>
                <a:gd name="T82" fmla="*/ 98 w 98"/>
                <a:gd name="T83" fmla="*/ 75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98" h="150">
                  <a:moveTo>
                    <a:pt x="98" y="75"/>
                  </a:moveTo>
                  <a:lnTo>
                    <a:pt x="98" y="75"/>
                  </a:lnTo>
                  <a:lnTo>
                    <a:pt x="98" y="90"/>
                  </a:lnTo>
                  <a:lnTo>
                    <a:pt x="95" y="104"/>
                  </a:lnTo>
                  <a:lnTo>
                    <a:pt x="90" y="117"/>
                  </a:lnTo>
                  <a:lnTo>
                    <a:pt x="85" y="128"/>
                  </a:lnTo>
                  <a:lnTo>
                    <a:pt x="77" y="137"/>
                  </a:lnTo>
                  <a:lnTo>
                    <a:pt x="69" y="144"/>
                  </a:lnTo>
                  <a:lnTo>
                    <a:pt x="59" y="148"/>
                  </a:lnTo>
                  <a:lnTo>
                    <a:pt x="54" y="150"/>
                  </a:lnTo>
                  <a:lnTo>
                    <a:pt x="49" y="150"/>
                  </a:lnTo>
                  <a:lnTo>
                    <a:pt x="49" y="150"/>
                  </a:lnTo>
                  <a:lnTo>
                    <a:pt x="44" y="150"/>
                  </a:lnTo>
                  <a:lnTo>
                    <a:pt x="39" y="148"/>
                  </a:lnTo>
                  <a:lnTo>
                    <a:pt x="31" y="144"/>
                  </a:lnTo>
                  <a:lnTo>
                    <a:pt x="22" y="137"/>
                  </a:lnTo>
                  <a:lnTo>
                    <a:pt x="15" y="128"/>
                  </a:lnTo>
                  <a:lnTo>
                    <a:pt x="9" y="117"/>
                  </a:lnTo>
                  <a:lnTo>
                    <a:pt x="4" y="104"/>
                  </a:lnTo>
                  <a:lnTo>
                    <a:pt x="1" y="90"/>
                  </a:lnTo>
                  <a:lnTo>
                    <a:pt x="0" y="75"/>
                  </a:lnTo>
                  <a:lnTo>
                    <a:pt x="0" y="75"/>
                  </a:lnTo>
                  <a:lnTo>
                    <a:pt x="1" y="60"/>
                  </a:lnTo>
                  <a:lnTo>
                    <a:pt x="4" y="45"/>
                  </a:lnTo>
                  <a:lnTo>
                    <a:pt x="9" y="33"/>
                  </a:lnTo>
                  <a:lnTo>
                    <a:pt x="15" y="22"/>
                  </a:lnTo>
                  <a:lnTo>
                    <a:pt x="22" y="13"/>
                  </a:lnTo>
                  <a:lnTo>
                    <a:pt x="31" y="6"/>
                  </a:lnTo>
                  <a:lnTo>
                    <a:pt x="39" y="1"/>
                  </a:lnTo>
                  <a:lnTo>
                    <a:pt x="44" y="0"/>
                  </a:lnTo>
                  <a:lnTo>
                    <a:pt x="49" y="0"/>
                  </a:lnTo>
                  <a:lnTo>
                    <a:pt x="49" y="0"/>
                  </a:lnTo>
                  <a:lnTo>
                    <a:pt x="54" y="0"/>
                  </a:lnTo>
                  <a:lnTo>
                    <a:pt x="59" y="1"/>
                  </a:lnTo>
                  <a:lnTo>
                    <a:pt x="69" y="6"/>
                  </a:lnTo>
                  <a:lnTo>
                    <a:pt x="77" y="13"/>
                  </a:lnTo>
                  <a:lnTo>
                    <a:pt x="85" y="22"/>
                  </a:lnTo>
                  <a:lnTo>
                    <a:pt x="90" y="33"/>
                  </a:lnTo>
                  <a:lnTo>
                    <a:pt x="95" y="45"/>
                  </a:lnTo>
                  <a:lnTo>
                    <a:pt x="98" y="60"/>
                  </a:lnTo>
                  <a:lnTo>
                    <a:pt x="98" y="75"/>
                  </a:lnTo>
                  <a:lnTo>
                    <a:pt x="98" y="7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2" name="Freeform 219">
              <a:extLst>
                <a:ext uri="{FF2B5EF4-FFF2-40B4-BE49-F238E27FC236}">
                  <a16:creationId xmlns:a16="http://schemas.microsoft.com/office/drawing/2014/main" id="{071E4ECE-61B6-C069-B884-1875EDD128F6}"/>
                </a:ext>
              </a:extLst>
            </p:cNvPr>
            <p:cNvSpPr>
              <a:spLocks/>
            </p:cNvSpPr>
            <p:nvPr/>
          </p:nvSpPr>
          <p:spPr bwMode="auto">
            <a:xfrm>
              <a:off x="2812" y="974"/>
              <a:ext cx="24" cy="37"/>
            </a:xfrm>
            <a:custGeom>
              <a:avLst/>
              <a:gdLst>
                <a:gd name="T0" fmla="*/ 99 w 99"/>
                <a:gd name="T1" fmla="*/ 75 h 150"/>
                <a:gd name="T2" fmla="*/ 99 w 99"/>
                <a:gd name="T3" fmla="*/ 75 h 150"/>
                <a:gd name="T4" fmla="*/ 98 w 99"/>
                <a:gd name="T5" fmla="*/ 91 h 150"/>
                <a:gd name="T6" fmla="*/ 94 w 99"/>
                <a:gd name="T7" fmla="*/ 104 h 150"/>
                <a:gd name="T8" fmla="*/ 90 w 99"/>
                <a:gd name="T9" fmla="*/ 117 h 150"/>
                <a:gd name="T10" fmla="*/ 84 w 99"/>
                <a:gd name="T11" fmla="*/ 128 h 150"/>
                <a:gd name="T12" fmla="*/ 77 w 99"/>
                <a:gd name="T13" fmla="*/ 138 h 150"/>
                <a:gd name="T14" fmla="*/ 68 w 99"/>
                <a:gd name="T15" fmla="*/ 145 h 150"/>
                <a:gd name="T16" fmla="*/ 58 w 99"/>
                <a:gd name="T17" fmla="*/ 149 h 150"/>
                <a:gd name="T18" fmla="*/ 53 w 99"/>
                <a:gd name="T19" fmla="*/ 150 h 150"/>
                <a:gd name="T20" fmla="*/ 49 w 99"/>
                <a:gd name="T21" fmla="*/ 150 h 150"/>
                <a:gd name="T22" fmla="*/ 49 w 99"/>
                <a:gd name="T23" fmla="*/ 150 h 150"/>
                <a:gd name="T24" fmla="*/ 44 w 99"/>
                <a:gd name="T25" fmla="*/ 150 h 150"/>
                <a:gd name="T26" fmla="*/ 39 w 99"/>
                <a:gd name="T27" fmla="*/ 149 h 150"/>
                <a:gd name="T28" fmla="*/ 30 w 99"/>
                <a:gd name="T29" fmla="*/ 145 h 150"/>
                <a:gd name="T30" fmla="*/ 22 w 99"/>
                <a:gd name="T31" fmla="*/ 138 h 150"/>
                <a:gd name="T32" fmla="*/ 14 w 99"/>
                <a:gd name="T33" fmla="*/ 128 h 150"/>
                <a:gd name="T34" fmla="*/ 8 w 99"/>
                <a:gd name="T35" fmla="*/ 117 h 150"/>
                <a:gd name="T36" fmla="*/ 3 w 99"/>
                <a:gd name="T37" fmla="*/ 104 h 150"/>
                <a:gd name="T38" fmla="*/ 1 w 99"/>
                <a:gd name="T39" fmla="*/ 91 h 150"/>
                <a:gd name="T40" fmla="*/ 0 w 99"/>
                <a:gd name="T41" fmla="*/ 75 h 150"/>
                <a:gd name="T42" fmla="*/ 0 w 99"/>
                <a:gd name="T43" fmla="*/ 75 h 150"/>
                <a:gd name="T44" fmla="*/ 1 w 99"/>
                <a:gd name="T45" fmla="*/ 60 h 150"/>
                <a:gd name="T46" fmla="*/ 3 w 99"/>
                <a:gd name="T47" fmla="*/ 46 h 150"/>
                <a:gd name="T48" fmla="*/ 8 w 99"/>
                <a:gd name="T49" fmla="*/ 33 h 150"/>
                <a:gd name="T50" fmla="*/ 14 w 99"/>
                <a:gd name="T51" fmla="*/ 22 h 150"/>
                <a:gd name="T52" fmla="*/ 22 w 99"/>
                <a:gd name="T53" fmla="*/ 14 h 150"/>
                <a:gd name="T54" fmla="*/ 30 w 99"/>
                <a:gd name="T55" fmla="*/ 6 h 150"/>
                <a:gd name="T56" fmla="*/ 39 w 99"/>
                <a:gd name="T57" fmla="*/ 1 h 150"/>
                <a:gd name="T58" fmla="*/ 44 w 99"/>
                <a:gd name="T59" fmla="*/ 0 h 150"/>
                <a:gd name="T60" fmla="*/ 49 w 99"/>
                <a:gd name="T61" fmla="*/ 0 h 150"/>
                <a:gd name="T62" fmla="*/ 49 w 99"/>
                <a:gd name="T63" fmla="*/ 0 h 150"/>
                <a:gd name="T64" fmla="*/ 53 w 99"/>
                <a:gd name="T65" fmla="*/ 0 h 150"/>
                <a:gd name="T66" fmla="*/ 58 w 99"/>
                <a:gd name="T67" fmla="*/ 1 h 150"/>
                <a:gd name="T68" fmla="*/ 68 w 99"/>
                <a:gd name="T69" fmla="*/ 6 h 150"/>
                <a:gd name="T70" fmla="*/ 77 w 99"/>
                <a:gd name="T71" fmla="*/ 14 h 150"/>
                <a:gd name="T72" fmla="*/ 84 w 99"/>
                <a:gd name="T73" fmla="*/ 22 h 150"/>
                <a:gd name="T74" fmla="*/ 90 w 99"/>
                <a:gd name="T75" fmla="*/ 33 h 150"/>
                <a:gd name="T76" fmla="*/ 94 w 99"/>
                <a:gd name="T77" fmla="*/ 46 h 150"/>
                <a:gd name="T78" fmla="*/ 98 w 99"/>
                <a:gd name="T79" fmla="*/ 60 h 150"/>
                <a:gd name="T80" fmla="*/ 99 w 99"/>
                <a:gd name="T81" fmla="*/ 75 h 150"/>
                <a:gd name="T82" fmla="*/ 99 w 99"/>
                <a:gd name="T83" fmla="*/ 75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99" h="150">
                  <a:moveTo>
                    <a:pt x="99" y="75"/>
                  </a:moveTo>
                  <a:lnTo>
                    <a:pt x="99" y="75"/>
                  </a:lnTo>
                  <a:lnTo>
                    <a:pt x="98" y="91"/>
                  </a:lnTo>
                  <a:lnTo>
                    <a:pt x="94" y="104"/>
                  </a:lnTo>
                  <a:lnTo>
                    <a:pt x="90" y="117"/>
                  </a:lnTo>
                  <a:lnTo>
                    <a:pt x="84" y="128"/>
                  </a:lnTo>
                  <a:lnTo>
                    <a:pt x="77" y="138"/>
                  </a:lnTo>
                  <a:lnTo>
                    <a:pt x="68" y="145"/>
                  </a:lnTo>
                  <a:lnTo>
                    <a:pt x="58" y="149"/>
                  </a:lnTo>
                  <a:lnTo>
                    <a:pt x="53" y="150"/>
                  </a:lnTo>
                  <a:lnTo>
                    <a:pt x="49" y="150"/>
                  </a:lnTo>
                  <a:lnTo>
                    <a:pt x="49" y="150"/>
                  </a:lnTo>
                  <a:lnTo>
                    <a:pt x="44" y="150"/>
                  </a:lnTo>
                  <a:lnTo>
                    <a:pt x="39" y="149"/>
                  </a:lnTo>
                  <a:lnTo>
                    <a:pt x="30" y="145"/>
                  </a:lnTo>
                  <a:lnTo>
                    <a:pt x="22" y="138"/>
                  </a:lnTo>
                  <a:lnTo>
                    <a:pt x="14" y="128"/>
                  </a:lnTo>
                  <a:lnTo>
                    <a:pt x="8" y="117"/>
                  </a:lnTo>
                  <a:lnTo>
                    <a:pt x="3" y="104"/>
                  </a:lnTo>
                  <a:lnTo>
                    <a:pt x="1" y="91"/>
                  </a:lnTo>
                  <a:lnTo>
                    <a:pt x="0" y="75"/>
                  </a:lnTo>
                  <a:lnTo>
                    <a:pt x="0" y="75"/>
                  </a:lnTo>
                  <a:lnTo>
                    <a:pt x="1" y="60"/>
                  </a:lnTo>
                  <a:lnTo>
                    <a:pt x="3" y="46"/>
                  </a:lnTo>
                  <a:lnTo>
                    <a:pt x="8" y="33"/>
                  </a:lnTo>
                  <a:lnTo>
                    <a:pt x="14" y="22"/>
                  </a:lnTo>
                  <a:lnTo>
                    <a:pt x="22" y="14"/>
                  </a:lnTo>
                  <a:lnTo>
                    <a:pt x="30" y="6"/>
                  </a:lnTo>
                  <a:lnTo>
                    <a:pt x="39" y="1"/>
                  </a:lnTo>
                  <a:lnTo>
                    <a:pt x="44" y="0"/>
                  </a:lnTo>
                  <a:lnTo>
                    <a:pt x="49" y="0"/>
                  </a:lnTo>
                  <a:lnTo>
                    <a:pt x="49" y="0"/>
                  </a:lnTo>
                  <a:lnTo>
                    <a:pt x="53" y="0"/>
                  </a:lnTo>
                  <a:lnTo>
                    <a:pt x="58" y="1"/>
                  </a:lnTo>
                  <a:lnTo>
                    <a:pt x="68" y="6"/>
                  </a:lnTo>
                  <a:lnTo>
                    <a:pt x="77" y="14"/>
                  </a:lnTo>
                  <a:lnTo>
                    <a:pt x="84" y="22"/>
                  </a:lnTo>
                  <a:lnTo>
                    <a:pt x="90" y="33"/>
                  </a:lnTo>
                  <a:lnTo>
                    <a:pt x="94" y="46"/>
                  </a:lnTo>
                  <a:lnTo>
                    <a:pt x="98" y="60"/>
                  </a:lnTo>
                  <a:lnTo>
                    <a:pt x="99" y="75"/>
                  </a:lnTo>
                  <a:lnTo>
                    <a:pt x="99" y="7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3" name="Freeform 220">
              <a:extLst>
                <a:ext uri="{FF2B5EF4-FFF2-40B4-BE49-F238E27FC236}">
                  <a16:creationId xmlns:a16="http://schemas.microsoft.com/office/drawing/2014/main" id="{F25AB2D1-3282-03EE-E4C9-B42E96683767}"/>
                </a:ext>
              </a:extLst>
            </p:cNvPr>
            <p:cNvSpPr>
              <a:spLocks/>
            </p:cNvSpPr>
            <p:nvPr/>
          </p:nvSpPr>
          <p:spPr bwMode="auto">
            <a:xfrm>
              <a:off x="4970" y="833"/>
              <a:ext cx="28" cy="41"/>
            </a:xfrm>
            <a:custGeom>
              <a:avLst/>
              <a:gdLst>
                <a:gd name="T0" fmla="*/ 111 w 111"/>
                <a:gd name="T1" fmla="*/ 81 h 162"/>
                <a:gd name="T2" fmla="*/ 111 w 111"/>
                <a:gd name="T3" fmla="*/ 81 h 162"/>
                <a:gd name="T4" fmla="*/ 110 w 111"/>
                <a:gd name="T5" fmla="*/ 97 h 162"/>
                <a:gd name="T6" fmla="*/ 106 w 111"/>
                <a:gd name="T7" fmla="*/ 113 h 162"/>
                <a:gd name="T8" fmla="*/ 101 w 111"/>
                <a:gd name="T9" fmla="*/ 126 h 162"/>
                <a:gd name="T10" fmla="*/ 94 w 111"/>
                <a:gd name="T11" fmla="*/ 139 h 162"/>
                <a:gd name="T12" fmla="*/ 87 w 111"/>
                <a:gd name="T13" fmla="*/ 149 h 162"/>
                <a:gd name="T14" fmla="*/ 77 w 111"/>
                <a:gd name="T15" fmla="*/ 156 h 162"/>
                <a:gd name="T16" fmla="*/ 72 w 111"/>
                <a:gd name="T17" fmla="*/ 158 h 162"/>
                <a:gd name="T18" fmla="*/ 66 w 111"/>
                <a:gd name="T19" fmla="*/ 161 h 162"/>
                <a:gd name="T20" fmla="*/ 61 w 111"/>
                <a:gd name="T21" fmla="*/ 162 h 162"/>
                <a:gd name="T22" fmla="*/ 55 w 111"/>
                <a:gd name="T23" fmla="*/ 162 h 162"/>
                <a:gd name="T24" fmla="*/ 55 w 111"/>
                <a:gd name="T25" fmla="*/ 162 h 162"/>
                <a:gd name="T26" fmla="*/ 50 w 111"/>
                <a:gd name="T27" fmla="*/ 162 h 162"/>
                <a:gd name="T28" fmla="*/ 44 w 111"/>
                <a:gd name="T29" fmla="*/ 161 h 162"/>
                <a:gd name="T30" fmla="*/ 39 w 111"/>
                <a:gd name="T31" fmla="*/ 158 h 162"/>
                <a:gd name="T32" fmla="*/ 34 w 111"/>
                <a:gd name="T33" fmla="*/ 156 h 162"/>
                <a:gd name="T34" fmla="*/ 24 w 111"/>
                <a:gd name="T35" fmla="*/ 149 h 162"/>
                <a:gd name="T36" fmla="*/ 16 w 111"/>
                <a:gd name="T37" fmla="*/ 139 h 162"/>
                <a:gd name="T38" fmla="*/ 9 w 111"/>
                <a:gd name="T39" fmla="*/ 126 h 162"/>
                <a:gd name="T40" fmla="*/ 3 w 111"/>
                <a:gd name="T41" fmla="*/ 113 h 162"/>
                <a:gd name="T42" fmla="*/ 1 w 111"/>
                <a:gd name="T43" fmla="*/ 97 h 162"/>
                <a:gd name="T44" fmla="*/ 0 w 111"/>
                <a:gd name="T45" fmla="*/ 81 h 162"/>
                <a:gd name="T46" fmla="*/ 0 w 111"/>
                <a:gd name="T47" fmla="*/ 81 h 162"/>
                <a:gd name="T48" fmla="*/ 1 w 111"/>
                <a:gd name="T49" fmla="*/ 65 h 162"/>
                <a:gd name="T50" fmla="*/ 3 w 111"/>
                <a:gd name="T51" fmla="*/ 49 h 162"/>
                <a:gd name="T52" fmla="*/ 9 w 111"/>
                <a:gd name="T53" fmla="*/ 36 h 162"/>
                <a:gd name="T54" fmla="*/ 16 w 111"/>
                <a:gd name="T55" fmla="*/ 23 h 162"/>
                <a:gd name="T56" fmla="*/ 24 w 111"/>
                <a:gd name="T57" fmla="*/ 13 h 162"/>
                <a:gd name="T58" fmla="*/ 34 w 111"/>
                <a:gd name="T59" fmla="*/ 6 h 162"/>
                <a:gd name="T60" fmla="*/ 39 w 111"/>
                <a:gd name="T61" fmla="*/ 4 h 162"/>
                <a:gd name="T62" fmla="*/ 44 w 111"/>
                <a:gd name="T63" fmla="*/ 1 h 162"/>
                <a:gd name="T64" fmla="*/ 50 w 111"/>
                <a:gd name="T65" fmla="*/ 0 h 162"/>
                <a:gd name="T66" fmla="*/ 55 w 111"/>
                <a:gd name="T67" fmla="*/ 0 h 162"/>
                <a:gd name="T68" fmla="*/ 55 w 111"/>
                <a:gd name="T69" fmla="*/ 0 h 162"/>
                <a:gd name="T70" fmla="*/ 61 w 111"/>
                <a:gd name="T71" fmla="*/ 0 h 162"/>
                <a:gd name="T72" fmla="*/ 66 w 111"/>
                <a:gd name="T73" fmla="*/ 1 h 162"/>
                <a:gd name="T74" fmla="*/ 72 w 111"/>
                <a:gd name="T75" fmla="*/ 4 h 162"/>
                <a:gd name="T76" fmla="*/ 77 w 111"/>
                <a:gd name="T77" fmla="*/ 6 h 162"/>
                <a:gd name="T78" fmla="*/ 87 w 111"/>
                <a:gd name="T79" fmla="*/ 13 h 162"/>
                <a:gd name="T80" fmla="*/ 94 w 111"/>
                <a:gd name="T81" fmla="*/ 23 h 162"/>
                <a:gd name="T82" fmla="*/ 101 w 111"/>
                <a:gd name="T83" fmla="*/ 36 h 162"/>
                <a:gd name="T84" fmla="*/ 106 w 111"/>
                <a:gd name="T85" fmla="*/ 49 h 162"/>
                <a:gd name="T86" fmla="*/ 110 w 111"/>
                <a:gd name="T87" fmla="*/ 65 h 162"/>
                <a:gd name="T88" fmla="*/ 111 w 111"/>
                <a:gd name="T89" fmla="*/ 81 h 162"/>
                <a:gd name="T90" fmla="*/ 111 w 111"/>
                <a:gd name="T91" fmla="*/ 81 h 1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111" h="162">
                  <a:moveTo>
                    <a:pt x="111" y="81"/>
                  </a:moveTo>
                  <a:lnTo>
                    <a:pt x="111" y="81"/>
                  </a:lnTo>
                  <a:lnTo>
                    <a:pt x="110" y="97"/>
                  </a:lnTo>
                  <a:lnTo>
                    <a:pt x="106" y="113"/>
                  </a:lnTo>
                  <a:lnTo>
                    <a:pt x="101" y="126"/>
                  </a:lnTo>
                  <a:lnTo>
                    <a:pt x="94" y="139"/>
                  </a:lnTo>
                  <a:lnTo>
                    <a:pt x="87" y="149"/>
                  </a:lnTo>
                  <a:lnTo>
                    <a:pt x="77" y="156"/>
                  </a:lnTo>
                  <a:lnTo>
                    <a:pt x="72" y="158"/>
                  </a:lnTo>
                  <a:lnTo>
                    <a:pt x="66" y="161"/>
                  </a:lnTo>
                  <a:lnTo>
                    <a:pt x="61" y="162"/>
                  </a:lnTo>
                  <a:lnTo>
                    <a:pt x="55" y="162"/>
                  </a:lnTo>
                  <a:lnTo>
                    <a:pt x="55" y="162"/>
                  </a:lnTo>
                  <a:lnTo>
                    <a:pt x="50" y="162"/>
                  </a:lnTo>
                  <a:lnTo>
                    <a:pt x="44" y="161"/>
                  </a:lnTo>
                  <a:lnTo>
                    <a:pt x="39" y="158"/>
                  </a:lnTo>
                  <a:lnTo>
                    <a:pt x="34" y="156"/>
                  </a:lnTo>
                  <a:lnTo>
                    <a:pt x="24" y="149"/>
                  </a:lnTo>
                  <a:lnTo>
                    <a:pt x="16" y="139"/>
                  </a:lnTo>
                  <a:lnTo>
                    <a:pt x="9" y="126"/>
                  </a:lnTo>
                  <a:lnTo>
                    <a:pt x="3" y="113"/>
                  </a:lnTo>
                  <a:lnTo>
                    <a:pt x="1" y="97"/>
                  </a:lnTo>
                  <a:lnTo>
                    <a:pt x="0" y="81"/>
                  </a:lnTo>
                  <a:lnTo>
                    <a:pt x="0" y="81"/>
                  </a:lnTo>
                  <a:lnTo>
                    <a:pt x="1" y="65"/>
                  </a:lnTo>
                  <a:lnTo>
                    <a:pt x="3" y="49"/>
                  </a:lnTo>
                  <a:lnTo>
                    <a:pt x="9" y="36"/>
                  </a:lnTo>
                  <a:lnTo>
                    <a:pt x="16" y="23"/>
                  </a:lnTo>
                  <a:lnTo>
                    <a:pt x="24" y="13"/>
                  </a:lnTo>
                  <a:lnTo>
                    <a:pt x="34" y="6"/>
                  </a:lnTo>
                  <a:lnTo>
                    <a:pt x="39" y="4"/>
                  </a:lnTo>
                  <a:lnTo>
                    <a:pt x="44" y="1"/>
                  </a:lnTo>
                  <a:lnTo>
                    <a:pt x="50" y="0"/>
                  </a:lnTo>
                  <a:lnTo>
                    <a:pt x="55" y="0"/>
                  </a:lnTo>
                  <a:lnTo>
                    <a:pt x="55" y="0"/>
                  </a:lnTo>
                  <a:lnTo>
                    <a:pt x="61" y="0"/>
                  </a:lnTo>
                  <a:lnTo>
                    <a:pt x="66" y="1"/>
                  </a:lnTo>
                  <a:lnTo>
                    <a:pt x="72" y="4"/>
                  </a:lnTo>
                  <a:lnTo>
                    <a:pt x="77" y="6"/>
                  </a:lnTo>
                  <a:lnTo>
                    <a:pt x="87" y="13"/>
                  </a:lnTo>
                  <a:lnTo>
                    <a:pt x="94" y="23"/>
                  </a:lnTo>
                  <a:lnTo>
                    <a:pt x="101" y="36"/>
                  </a:lnTo>
                  <a:lnTo>
                    <a:pt x="106" y="49"/>
                  </a:lnTo>
                  <a:lnTo>
                    <a:pt x="110" y="65"/>
                  </a:lnTo>
                  <a:lnTo>
                    <a:pt x="111" y="81"/>
                  </a:lnTo>
                  <a:lnTo>
                    <a:pt x="111" y="8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4" name="Freeform 221">
              <a:extLst>
                <a:ext uri="{FF2B5EF4-FFF2-40B4-BE49-F238E27FC236}">
                  <a16:creationId xmlns:a16="http://schemas.microsoft.com/office/drawing/2014/main" id="{9ACB35D5-C848-CDCB-95E0-2B6B55157DB1}"/>
                </a:ext>
              </a:extLst>
            </p:cNvPr>
            <p:cNvSpPr>
              <a:spLocks/>
            </p:cNvSpPr>
            <p:nvPr/>
          </p:nvSpPr>
          <p:spPr bwMode="auto">
            <a:xfrm>
              <a:off x="5075" y="838"/>
              <a:ext cx="28" cy="40"/>
            </a:xfrm>
            <a:custGeom>
              <a:avLst/>
              <a:gdLst>
                <a:gd name="T0" fmla="*/ 111 w 111"/>
                <a:gd name="T1" fmla="*/ 81 h 162"/>
                <a:gd name="T2" fmla="*/ 111 w 111"/>
                <a:gd name="T3" fmla="*/ 81 h 162"/>
                <a:gd name="T4" fmla="*/ 110 w 111"/>
                <a:gd name="T5" fmla="*/ 97 h 162"/>
                <a:gd name="T6" fmla="*/ 107 w 111"/>
                <a:gd name="T7" fmla="*/ 113 h 162"/>
                <a:gd name="T8" fmla="*/ 102 w 111"/>
                <a:gd name="T9" fmla="*/ 127 h 162"/>
                <a:gd name="T10" fmla="*/ 96 w 111"/>
                <a:gd name="T11" fmla="*/ 139 h 162"/>
                <a:gd name="T12" fmla="*/ 87 w 111"/>
                <a:gd name="T13" fmla="*/ 149 h 162"/>
                <a:gd name="T14" fmla="*/ 77 w 111"/>
                <a:gd name="T15" fmla="*/ 156 h 162"/>
                <a:gd name="T16" fmla="*/ 72 w 111"/>
                <a:gd name="T17" fmla="*/ 159 h 162"/>
                <a:gd name="T18" fmla="*/ 67 w 111"/>
                <a:gd name="T19" fmla="*/ 161 h 162"/>
                <a:gd name="T20" fmla="*/ 61 w 111"/>
                <a:gd name="T21" fmla="*/ 162 h 162"/>
                <a:gd name="T22" fmla="*/ 55 w 111"/>
                <a:gd name="T23" fmla="*/ 162 h 162"/>
                <a:gd name="T24" fmla="*/ 55 w 111"/>
                <a:gd name="T25" fmla="*/ 162 h 162"/>
                <a:gd name="T26" fmla="*/ 50 w 111"/>
                <a:gd name="T27" fmla="*/ 162 h 162"/>
                <a:gd name="T28" fmla="*/ 44 w 111"/>
                <a:gd name="T29" fmla="*/ 161 h 162"/>
                <a:gd name="T30" fmla="*/ 39 w 111"/>
                <a:gd name="T31" fmla="*/ 159 h 162"/>
                <a:gd name="T32" fmla="*/ 34 w 111"/>
                <a:gd name="T33" fmla="*/ 156 h 162"/>
                <a:gd name="T34" fmla="*/ 24 w 111"/>
                <a:gd name="T35" fmla="*/ 149 h 162"/>
                <a:gd name="T36" fmla="*/ 16 w 111"/>
                <a:gd name="T37" fmla="*/ 139 h 162"/>
                <a:gd name="T38" fmla="*/ 10 w 111"/>
                <a:gd name="T39" fmla="*/ 127 h 162"/>
                <a:gd name="T40" fmla="*/ 5 w 111"/>
                <a:gd name="T41" fmla="*/ 113 h 162"/>
                <a:gd name="T42" fmla="*/ 1 w 111"/>
                <a:gd name="T43" fmla="*/ 97 h 162"/>
                <a:gd name="T44" fmla="*/ 0 w 111"/>
                <a:gd name="T45" fmla="*/ 81 h 162"/>
                <a:gd name="T46" fmla="*/ 0 w 111"/>
                <a:gd name="T47" fmla="*/ 81 h 162"/>
                <a:gd name="T48" fmla="*/ 1 w 111"/>
                <a:gd name="T49" fmla="*/ 65 h 162"/>
                <a:gd name="T50" fmla="*/ 5 w 111"/>
                <a:gd name="T51" fmla="*/ 49 h 162"/>
                <a:gd name="T52" fmla="*/ 10 w 111"/>
                <a:gd name="T53" fmla="*/ 36 h 162"/>
                <a:gd name="T54" fmla="*/ 16 w 111"/>
                <a:gd name="T55" fmla="*/ 23 h 162"/>
                <a:gd name="T56" fmla="*/ 24 w 111"/>
                <a:gd name="T57" fmla="*/ 14 h 162"/>
                <a:gd name="T58" fmla="*/ 34 w 111"/>
                <a:gd name="T59" fmla="*/ 6 h 162"/>
                <a:gd name="T60" fmla="*/ 39 w 111"/>
                <a:gd name="T61" fmla="*/ 4 h 162"/>
                <a:gd name="T62" fmla="*/ 44 w 111"/>
                <a:gd name="T63" fmla="*/ 1 h 162"/>
                <a:gd name="T64" fmla="*/ 50 w 111"/>
                <a:gd name="T65" fmla="*/ 0 h 162"/>
                <a:gd name="T66" fmla="*/ 55 w 111"/>
                <a:gd name="T67" fmla="*/ 0 h 162"/>
                <a:gd name="T68" fmla="*/ 55 w 111"/>
                <a:gd name="T69" fmla="*/ 0 h 162"/>
                <a:gd name="T70" fmla="*/ 61 w 111"/>
                <a:gd name="T71" fmla="*/ 0 h 162"/>
                <a:gd name="T72" fmla="*/ 67 w 111"/>
                <a:gd name="T73" fmla="*/ 1 h 162"/>
                <a:gd name="T74" fmla="*/ 72 w 111"/>
                <a:gd name="T75" fmla="*/ 4 h 162"/>
                <a:gd name="T76" fmla="*/ 77 w 111"/>
                <a:gd name="T77" fmla="*/ 6 h 162"/>
                <a:gd name="T78" fmla="*/ 87 w 111"/>
                <a:gd name="T79" fmla="*/ 14 h 162"/>
                <a:gd name="T80" fmla="*/ 96 w 111"/>
                <a:gd name="T81" fmla="*/ 23 h 162"/>
                <a:gd name="T82" fmla="*/ 102 w 111"/>
                <a:gd name="T83" fmla="*/ 36 h 162"/>
                <a:gd name="T84" fmla="*/ 107 w 111"/>
                <a:gd name="T85" fmla="*/ 49 h 162"/>
                <a:gd name="T86" fmla="*/ 110 w 111"/>
                <a:gd name="T87" fmla="*/ 65 h 162"/>
                <a:gd name="T88" fmla="*/ 111 w 111"/>
                <a:gd name="T89" fmla="*/ 81 h 162"/>
                <a:gd name="T90" fmla="*/ 111 w 111"/>
                <a:gd name="T91" fmla="*/ 81 h 1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111" h="162">
                  <a:moveTo>
                    <a:pt x="111" y="81"/>
                  </a:moveTo>
                  <a:lnTo>
                    <a:pt x="111" y="81"/>
                  </a:lnTo>
                  <a:lnTo>
                    <a:pt x="110" y="97"/>
                  </a:lnTo>
                  <a:lnTo>
                    <a:pt x="107" y="113"/>
                  </a:lnTo>
                  <a:lnTo>
                    <a:pt x="102" y="127"/>
                  </a:lnTo>
                  <a:lnTo>
                    <a:pt x="96" y="139"/>
                  </a:lnTo>
                  <a:lnTo>
                    <a:pt x="87" y="149"/>
                  </a:lnTo>
                  <a:lnTo>
                    <a:pt x="77" y="156"/>
                  </a:lnTo>
                  <a:lnTo>
                    <a:pt x="72" y="159"/>
                  </a:lnTo>
                  <a:lnTo>
                    <a:pt x="67" y="161"/>
                  </a:lnTo>
                  <a:lnTo>
                    <a:pt x="61" y="162"/>
                  </a:lnTo>
                  <a:lnTo>
                    <a:pt x="55" y="162"/>
                  </a:lnTo>
                  <a:lnTo>
                    <a:pt x="55" y="162"/>
                  </a:lnTo>
                  <a:lnTo>
                    <a:pt x="50" y="162"/>
                  </a:lnTo>
                  <a:lnTo>
                    <a:pt x="44" y="161"/>
                  </a:lnTo>
                  <a:lnTo>
                    <a:pt x="39" y="159"/>
                  </a:lnTo>
                  <a:lnTo>
                    <a:pt x="34" y="156"/>
                  </a:lnTo>
                  <a:lnTo>
                    <a:pt x="24" y="149"/>
                  </a:lnTo>
                  <a:lnTo>
                    <a:pt x="16" y="139"/>
                  </a:lnTo>
                  <a:lnTo>
                    <a:pt x="10" y="127"/>
                  </a:lnTo>
                  <a:lnTo>
                    <a:pt x="5" y="113"/>
                  </a:lnTo>
                  <a:lnTo>
                    <a:pt x="1" y="97"/>
                  </a:lnTo>
                  <a:lnTo>
                    <a:pt x="0" y="81"/>
                  </a:lnTo>
                  <a:lnTo>
                    <a:pt x="0" y="81"/>
                  </a:lnTo>
                  <a:lnTo>
                    <a:pt x="1" y="65"/>
                  </a:lnTo>
                  <a:lnTo>
                    <a:pt x="5" y="49"/>
                  </a:lnTo>
                  <a:lnTo>
                    <a:pt x="10" y="36"/>
                  </a:lnTo>
                  <a:lnTo>
                    <a:pt x="16" y="23"/>
                  </a:lnTo>
                  <a:lnTo>
                    <a:pt x="24" y="14"/>
                  </a:lnTo>
                  <a:lnTo>
                    <a:pt x="34" y="6"/>
                  </a:lnTo>
                  <a:lnTo>
                    <a:pt x="39" y="4"/>
                  </a:lnTo>
                  <a:lnTo>
                    <a:pt x="44" y="1"/>
                  </a:lnTo>
                  <a:lnTo>
                    <a:pt x="50" y="0"/>
                  </a:lnTo>
                  <a:lnTo>
                    <a:pt x="55" y="0"/>
                  </a:lnTo>
                  <a:lnTo>
                    <a:pt x="55" y="0"/>
                  </a:lnTo>
                  <a:lnTo>
                    <a:pt x="61" y="0"/>
                  </a:lnTo>
                  <a:lnTo>
                    <a:pt x="67" y="1"/>
                  </a:lnTo>
                  <a:lnTo>
                    <a:pt x="72" y="4"/>
                  </a:lnTo>
                  <a:lnTo>
                    <a:pt x="77" y="6"/>
                  </a:lnTo>
                  <a:lnTo>
                    <a:pt x="87" y="14"/>
                  </a:lnTo>
                  <a:lnTo>
                    <a:pt x="96" y="23"/>
                  </a:lnTo>
                  <a:lnTo>
                    <a:pt x="102" y="36"/>
                  </a:lnTo>
                  <a:lnTo>
                    <a:pt x="107" y="49"/>
                  </a:lnTo>
                  <a:lnTo>
                    <a:pt x="110" y="65"/>
                  </a:lnTo>
                  <a:lnTo>
                    <a:pt x="111" y="81"/>
                  </a:lnTo>
                  <a:lnTo>
                    <a:pt x="111" y="8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26957183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0" y="797726"/>
            <a:ext cx="12192000" cy="53384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6000" b="1" i="0" u="none" strike="noStrike" kern="0" cap="none" spc="0" normalizeH="0" baseline="0" noProof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HY견고딕" panose="02030600000101010101" pitchFamily="18" charset="-127"/>
                <a:ea typeface="HY견고딕" panose="02030600000101010101" pitchFamily="18" charset="-127"/>
                <a:cs typeface="+mn-cs"/>
              </a:rPr>
              <a:t>그림 소스</a:t>
            </a:r>
            <a:endParaRPr kumimoji="0" lang="en-US" altLang="ko-KR" sz="3600" b="1" i="0" u="none" strike="noStrike" kern="0" cap="none" spc="0" normalizeH="0" baseline="0" noProof="0" dirty="0">
              <a:ln w="9525"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HY견고딕" panose="02030600000101010101" pitchFamily="18" charset="-127"/>
              <a:ea typeface="HY견고딕" panose="02030600000101010101" pitchFamily="18" charset="-127"/>
              <a:cs typeface="+mn-cs"/>
            </a:endParaRPr>
          </a:p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sz="4000" b="1" kern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라이센스</a:t>
            </a:r>
            <a:r>
              <a:rPr kumimoji="0" lang="ko-KR" altLang="en-US" sz="4000" b="1" i="0" u="none" strike="noStrike" kern="0" cap="none" spc="0" normalizeH="0" baseline="0" noProof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HY견고딕" panose="02030600000101010101" pitchFamily="18" charset="-127"/>
                <a:ea typeface="HY견고딕" panose="02030600000101010101" pitchFamily="18" charset="-127"/>
                <a:cs typeface="+mn-cs"/>
              </a:rPr>
              <a:t> 사항 </a:t>
            </a:r>
            <a:endParaRPr kumimoji="0" lang="en-US" altLang="ko-KR" sz="4000" b="1" i="0" u="none" strike="noStrike" kern="0" cap="none" spc="0" normalizeH="0" baseline="0" noProof="0" dirty="0">
              <a:ln w="9525"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HY견고딕" panose="02030600000101010101" pitchFamily="18" charset="-127"/>
              <a:ea typeface="HY견고딕" panose="02030600000101010101" pitchFamily="18" charset="-127"/>
              <a:cs typeface="+mn-cs"/>
            </a:endParaRPr>
          </a:p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ko-KR" sz="2800" b="0" i="1" u="none" strike="noStrike" kern="0" cap="none" spc="0" normalizeH="0" baseline="0" noProof="0" dirty="0">
              <a:ln w="9525"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Tmon몬소리 Black" panose="02000A03000000000000" pitchFamily="2" charset="-127"/>
              <a:ea typeface="Tmon몬소리 Black" panose="02000A03000000000000" pitchFamily="2" charset="-127"/>
              <a:cs typeface="+mn-cs"/>
            </a:endParaRPr>
          </a:p>
          <a:p>
            <a:pPr marL="0" marR="0" lvl="0" indent="0" algn="ctr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1600" i="0" u="none" strike="noStrike" kern="0" cap="none" spc="0" normalizeH="0" baseline="0" noProof="0" dirty="0" err="1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미리캔버스</a:t>
            </a:r>
            <a:r>
              <a:rPr kumimoji="0" lang="en-US" altLang="ko-KR" sz="1600" i="0" u="none" strike="noStrike" kern="0" cap="none" spc="0" normalizeH="0" baseline="0" noProof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, </a:t>
            </a:r>
            <a:r>
              <a:rPr kumimoji="0" lang="ko-KR" altLang="en-US" sz="1600" i="0" u="none" strike="noStrike" kern="0" cap="none" spc="0" normalizeH="0" baseline="0" noProof="0" dirty="0" err="1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캔바</a:t>
            </a:r>
            <a:r>
              <a:rPr kumimoji="0" lang="ko-KR" altLang="en-US" sz="1600" i="0" u="none" strike="noStrike" kern="0" cap="none" spc="0" normalizeH="0" baseline="0" noProof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 등에서 사용할 수 있는</a:t>
            </a:r>
            <a:endParaRPr kumimoji="0" lang="en-US" altLang="ko-KR" sz="1600" i="0" u="none" strike="noStrike" kern="0" cap="none" spc="0" normalizeH="0" baseline="0" noProof="0" dirty="0">
              <a:ln w="9525"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  <a:p>
            <a:pPr marL="0" marR="0" lvl="0" indent="0" algn="ctr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1600" i="0" u="none" strike="noStrike" kern="0" cap="none" spc="0" normalizeH="0" baseline="0" noProof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일러스트 그림 소스를 만들어 공유하면서</a:t>
            </a:r>
            <a:endParaRPr kumimoji="0" lang="en-US" altLang="ko-KR" sz="1600" i="0" u="none" strike="noStrike" kern="0" cap="none" spc="0" normalizeH="0" baseline="0" noProof="0" dirty="0">
              <a:ln w="9525"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  <a:p>
            <a:pPr marL="0" marR="0" lvl="0" indent="0" algn="ctr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sz="1600" b="0" kern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latin typeface="맑은 고딕" panose="020F0502020204030204"/>
                <a:ea typeface="맑은 고딕" panose="020B0503020000020004" pitchFamily="50" charset="-127"/>
              </a:rPr>
              <a:t>PPT</a:t>
            </a:r>
            <a:r>
              <a:rPr lang="ko-KR" altLang="en-US" sz="1600" b="0" kern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latin typeface="맑은 고딕" panose="020F0502020204030204"/>
                <a:ea typeface="맑은 고딕" panose="020B0503020000020004" pitchFamily="50" charset="-127"/>
              </a:rPr>
              <a:t>에서도 </a:t>
            </a:r>
            <a:r>
              <a:rPr lang="ko-KR" altLang="en-US" sz="1600" kern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latin typeface="맑은 고딕" panose="020F0502020204030204"/>
                <a:ea typeface="맑은 고딕" panose="020B0503020000020004" pitchFamily="50" charset="-127"/>
              </a:rPr>
              <a:t>사용하실 수 있게 슬라이드 자체에 담아 공유하고</a:t>
            </a:r>
            <a:r>
              <a:rPr lang="en-US" altLang="ko-KR" sz="1600" kern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latin typeface="맑은 고딕" panose="020F0502020204030204"/>
                <a:ea typeface="맑은 고딕" panose="020B0503020000020004" pitchFamily="50" charset="-127"/>
              </a:rPr>
              <a:t> </a:t>
            </a:r>
            <a:r>
              <a:rPr lang="ko-KR" altLang="en-US" sz="1600" kern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latin typeface="맑은 고딕" panose="020F0502020204030204"/>
                <a:ea typeface="맑은 고딕" panose="020B0503020000020004" pitchFamily="50" charset="-127"/>
              </a:rPr>
              <a:t>있습니다</a:t>
            </a:r>
            <a:r>
              <a:rPr lang="en-US" altLang="ko-KR" sz="1600" kern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latin typeface="맑은 고딕" panose="020F0502020204030204"/>
                <a:ea typeface="맑은 고딕" panose="020B0503020000020004" pitchFamily="50" charset="-127"/>
              </a:rPr>
              <a:t>.</a:t>
            </a:r>
          </a:p>
          <a:p>
            <a:pPr marL="0" marR="0" lvl="0" indent="0" algn="ctr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ko-KR" sz="1600" b="0" i="0" u="none" strike="noStrike" kern="0" cap="none" spc="0" normalizeH="0" baseline="0" noProof="0" dirty="0">
              <a:ln w="9525"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  <a:p>
            <a:pPr marL="0" marR="0" lvl="0" indent="0" algn="ctr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sz="1600" kern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latin typeface="맑은 고딕" panose="020F0502020204030204"/>
                <a:ea typeface="맑은 고딕" panose="020B0503020000020004" pitchFamily="50" charset="-127"/>
              </a:rPr>
              <a:t>이에 대한 사용 가능 범위는</a:t>
            </a:r>
            <a:endParaRPr lang="en-US" altLang="ko-KR" sz="1600" kern="0" dirty="0">
              <a:ln w="9525">
                <a:noFill/>
              </a:ln>
              <a:solidFill>
                <a:prstClr val="black">
                  <a:lumMod val="75000"/>
                  <a:lumOff val="25000"/>
                </a:prstClr>
              </a:solidFill>
              <a:latin typeface="맑은 고딕" panose="020F0502020204030204"/>
              <a:ea typeface="맑은 고딕" panose="020B0503020000020004" pitchFamily="50" charset="-127"/>
            </a:endParaRPr>
          </a:p>
          <a:p>
            <a:pPr marL="0" marR="0" lvl="0" indent="0" algn="ctr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sz="1600" kern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latin typeface="맑은 고딕" panose="020F0502020204030204"/>
                <a:ea typeface="맑은 고딕" panose="020B0503020000020004" pitchFamily="50" charset="-127"/>
              </a:rPr>
              <a:t>공유 사이트에 안내해 드린 </a:t>
            </a:r>
            <a:r>
              <a:rPr lang="en-US" altLang="ko-KR" sz="1600" kern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latin typeface="맑은 고딕" panose="020F0502020204030204"/>
                <a:ea typeface="맑은 고딕" panose="020B0503020000020004" pitchFamily="50" charset="-127"/>
              </a:rPr>
              <a:t>[</a:t>
            </a:r>
            <a:r>
              <a:rPr lang="ko-KR" altLang="en-US" sz="1600" kern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latin typeface="맑은 고딕" panose="020F0502020204030204"/>
                <a:ea typeface="맑은 고딕" panose="020B0503020000020004" pitchFamily="50" charset="-127"/>
              </a:rPr>
              <a:t>라이선스</a:t>
            </a:r>
            <a:r>
              <a:rPr lang="en-US" altLang="ko-KR" sz="1600" kern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latin typeface="맑은 고딕" panose="020F0502020204030204"/>
                <a:ea typeface="맑은 고딕" panose="020B0503020000020004" pitchFamily="50" charset="-127"/>
              </a:rPr>
              <a:t>]</a:t>
            </a:r>
          </a:p>
          <a:p>
            <a:pPr marL="0" marR="0" lvl="0" indent="0" algn="ctr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sz="1600" kern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latin typeface="맑은 고딕" panose="020F0502020204030204"/>
                <a:ea typeface="맑은 고딕" panose="020B0503020000020004" pitchFamily="50" charset="-127"/>
              </a:rPr>
              <a:t>자세한 사항을 확인해 주시면 감사하겠습니다</a:t>
            </a:r>
            <a:r>
              <a:rPr lang="en-US" altLang="ko-KR" sz="1600" kern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latin typeface="맑은 고딕" panose="020F0502020204030204"/>
                <a:ea typeface="맑은 고딕" panose="020B0503020000020004" pitchFamily="50" charset="-127"/>
              </a:rPr>
              <a:t>.</a:t>
            </a:r>
          </a:p>
          <a:p>
            <a:pPr marL="0" marR="0" lvl="0" indent="0" algn="ctr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ko-KR" sz="1600" kern="0" dirty="0">
              <a:ln w="9525">
                <a:noFill/>
              </a:ln>
              <a:solidFill>
                <a:prstClr val="black">
                  <a:lumMod val="75000"/>
                  <a:lumOff val="25000"/>
                </a:prstClr>
              </a:solidFill>
              <a:latin typeface="맑은 고딕" panose="020F0502020204030204"/>
              <a:ea typeface="맑은 고딕" panose="020B0503020000020004" pitchFamily="50" charset="-127"/>
            </a:endParaRPr>
          </a:p>
          <a:p>
            <a:pPr marL="0" marR="0" lvl="0" indent="0" algn="ctr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sz="1600" b="1" kern="0" dirty="0" err="1">
                <a:ln w="9525">
                  <a:noFill/>
                </a:ln>
                <a:solidFill>
                  <a:srgbClr val="FF0000"/>
                </a:solidFill>
                <a:latin typeface="맑은 고딕" panose="020F0502020204030204"/>
                <a:ea typeface="맑은 고딕" panose="020B0503020000020004" pitchFamily="50" charset="-127"/>
              </a:rPr>
              <a:t>재배포</a:t>
            </a:r>
            <a:r>
              <a:rPr lang="en-US" altLang="ko-KR" sz="1600" b="1" kern="0" dirty="0">
                <a:ln w="9525">
                  <a:noFill/>
                </a:ln>
                <a:solidFill>
                  <a:srgbClr val="FF0000"/>
                </a:solidFill>
                <a:latin typeface="맑은 고딕" panose="020F0502020204030204"/>
                <a:ea typeface="맑은 고딕" panose="020B0503020000020004" pitchFamily="50" charset="-127"/>
              </a:rPr>
              <a:t>, </a:t>
            </a:r>
            <a:r>
              <a:rPr lang="ko-KR" altLang="en-US" sz="1600" b="1" kern="0" dirty="0">
                <a:ln w="9525">
                  <a:noFill/>
                </a:ln>
                <a:solidFill>
                  <a:srgbClr val="FF0000"/>
                </a:solidFill>
                <a:latin typeface="맑은 고딕" panose="020F0502020204030204"/>
                <a:ea typeface="맑은 고딕" panose="020B0503020000020004" pitchFamily="50" charset="-127"/>
              </a:rPr>
              <a:t>재판매 절대 금지</a:t>
            </a:r>
            <a:endParaRPr lang="en-US" altLang="ko-KR" sz="1600" b="1" kern="0" dirty="0">
              <a:ln w="9525">
                <a:noFill/>
              </a:ln>
              <a:solidFill>
                <a:srgbClr val="FF0000"/>
              </a:solidFill>
              <a:latin typeface="맑은 고딕" panose="020F0502020204030204"/>
              <a:ea typeface="맑은 고딕" panose="020B0503020000020004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3417486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맑은 고딕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50</Words>
  <Application>Microsoft Office PowerPoint</Application>
  <PresentationFormat>와이드스크린</PresentationFormat>
  <Paragraphs>12</Paragraphs>
  <Slides>3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8" baseType="lpstr">
      <vt:lpstr>HY견고딕</vt:lpstr>
      <vt:lpstr>Tmon몬소리 Black</vt:lpstr>
      <vt:lpstr>맑은 고딕</vt:lpstr>
      <vt:lpstr>Arial</vt:lpstr>
      <vt:lpstr>Office 테마</vt:lpstr>
      <vt:lpstr>PowerPoint 프레젠테이션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현석 조</dc:creator>
  <cp:lastModifiedBy>현석 조</cp:lastModifiedBy>
  <cp:revision>2</cp:revision>
  <dcterms:created xsi:type="dcterms:W3CDTF">2025-04-12T00:55:46Z</dcterms:created>
  <dcterms:modified xsi:type="dcterms:W3CDTF">2025-04-12T00:56:26Z</dcterms:modified>
</cp:coreProperties>
</file>